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6" r:id="rId2"/>
    <p:sldId id="267" r:id="rId3"/>
    <p:sldId id="294" r:id="rId4"/>
    <p:sldId id="274" r:id="rId5"/>
    <p:sldId id="268" r:id="rId6"/>
    <p:sldId id="295" r:id="rId7"/>
    <p:sldId id="269" r:id="rId8"/>
    <p:sldId id="283" r:id="rId9"/>
    <p:sldId id="296" r:id="rId10"/>
    <p:sldId id="275" r:id="rId11"/>
    <p:sldId id="286" r:id="rId12"/>
    <p:sldId id="270" r:id="rId13"/>
    <p:sldId id="287" r:id="rId14"/>
    <p:sldId id="288" r:id="rId15"/>
    <p:sldId id="276" r:id="rId16"/>
    <p:sldId id="285" r:id="rId17"/>
    <p:sldId id="303" r:id="rId18"/>
    <p:sldId id="282" r:id="rId19"/>
    <p:sldId id="290" r:id="rId20"/>
    <p:sldId id="257" r:id="rId21"/>
    <p:sldId id="258" r:id="rId22"/>
    <p:sldId id="259" r:id="rId23"/>
    <p:sldId id="261" r:id="rId24"/>
    <p:sldId id="262" r:id="rId25"/>
    <p:sldId id="260" r:id="rId26"/>
    <p:sldId id="264" r:id="rId27"/>
    <p:sldId id="265" r:id="rId28"/>
    <p:sldId id="284" r:id="rId29"/>
    <p:sldId id="292" r:id="rId30"/>
    <p:sldId id="293" r:id="rId31"/>
    <p:sldId id="279" r:id="rId32"/>
    <p:sldId id="297" r:id="rId33"/>
    <p:sldId id="271" r:id="rId34"/>
    <p:sldId id="291" r:id="rId35"/>
    <p:sldId id="298" r:id="rId36"/>
    <p:sldId id="272" r:id="rId37"/>
    <p:sldId id="273" r:id="rId38"/>
    <p:sldId id="266" r:id="rId39"/>
    <p:sldId id="299" r:id="rId40"/>
    <p:sldId id="300" r:id="rId41"/>
    <p:sldId id="301" r:id="rId42"/>
    <p:sldId id="302" r:id="rId4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656190C-28DA-406F-9CF0-D076BE30C766}">
          <p14:sldIdLst>
            <p14:sldId id="256"/>
            <p14:sldId id="267"/>
          </p14:sldIdLst>
        </p14:section>
        <p14:section name="Introduction" id="{17C4D83B-AF04-4B5D-819F-829031DE3647}">
          <p14:sldIdLst>
            <p14:sldId id="294"/>
            <p14:sldId id="274"/>
            <p14:sldId id="268"/>
          </p14:sldIdLst>
        </p14:section>
        <p14:section name="System Architecture" id="{EE0C26A1-E595-42FA-8BA2-BDEC7A241B15}">
          <p14:sldIdLst>
            <p14:sldId id="295"/>
            <p14:sldId id="269"/>
            <p14:sldId id="283"/>
          </p14:sldIdLst>
        </p14:section>
        <p14:section name="Specification and Technology Analysis" id="{B9119C71-BE5B-4E7D-A5D6-A07C5F22C552}">
          <p14:sldIdLst>
            <p14:sldId id="296"/>
            <p14:sldId id="275"/>
            <p14:sldId id="286"/>
            <p14:sldId id="270"/>
            <p14:sldId id="287"/>
            <p14:sldId id="288"/>
            <p14:sldId id="276"/>
            <p14:sldId id="285"/>
            <p14:sldId id="303"/>
            <p14:sldId id="282"/>
            <p14:sldId id="290"/>
            <p14:sldId id="257"/>
            <p14:sldId id="258"/>
            <p14:sldId id="259"/>
            <p14:sldId id="261"/>
            <p14:sldId id="262"/>
            <p14:sldId id="260"/>
            <p14:sldId id="264"/>
            <p14:sldId id="265"/>
            <p14:sldId id="284"/>
            <p14:sldId id="292"/>
            <p14:sldId id="293"/>
            <p14:sldId id="279"/>
          </p14:sldIdLst>
        </p14:section>
        <p14:section name="Industrial Analysis" id="{CB45CC07-2383-428E-AAE5-40D3A84D6492}">
          <p14:sldIdLst>
            <p14:sldId id="297"/>
            <p14:sldId id="271"/>
            <p14:sldId id="291"/>
          </p14:sldIdLst>
        </p14:section>
        <p14:section name="Conclusions" id="{DE037BCE-099D-43A8-8042-B9C5345E40C3}">
          <p14:sldIdLst>
            <p14:sldId id="298"/>
            <p14:sldId id="272"/>
          </p14:sldIdLst>
        </p14:section>
        <p14:section name="Task Partition" id="{3BEBF51C-F383-443B-9AB6-7289AA149910}">
          <p14:sldIdLst>
            <p14:sldId id="273"/>
          </p14:sldIdLst>
        </p14:section>
        <p14:section name="References" id="{0092F31F-759C-4BCE-B569-FCA16FC4590F}">
          <p14:sldIdLst>
            <p14:sldId id="266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9BE59F"/>
    <a:srgbClr val="FEC082"/>
    <a:srgbClr val="5454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6834" autoAdjust="0"/>
  </p:normalViewPr>
  <p:slideViewPr>
    <p:cSldViewPr snapToGrid="0">
      <p:cViewPr>
        <p:scale>
          <a:sx n="76" d="100"/>
          <a:sy n="76" d="100"/>
        </p:scale>
        <p:origin x="948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E268-90DC-4AED-A482-FD80EE670BCE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0C722-5EC5-422E-B6AC-104B5FBE5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21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Introduction of drone sensors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851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7667626" y="6021388"/>
            <a:ext cx="1476375" cy="836612"/>
            <a:chOff x="521" y="210"/>
            <a:chExt cx="2520" cy="1504"/>
          </a:xfrm>
        </p:grpSpPr>
        <p:pic>
          <p:nvPicPr>
            <p:cNvPr id="5" name="Picture 44" descr="未標題-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709"/>
              <a:ext cx="2268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5" descr="未標題-1 複製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10"/>
              <a:ext cx="2520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47" descr="ed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6" y="6076950"/>
            <a:ext cx="8477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5" descr="Ba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7200"/>
            <a:ext cx="6477000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5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827089" y="1989140"/>
            <a:ext cx="7489825" cy="1800225"/>
          </a:xfrm>
        </p:spPr>
        <p:txBody>
          <a:bodyPr/>
          <a:lstStyle>
            <a:lvl1pPr algn="ctr">
              <a:defRPr sz="3600" b="0">
                <a:solidFill>
                  <a:srgbClr val="02020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zh-TW" dirty="0"/>
          </a:p>
        </p:txBody>
      </p:sp>
      <p:sp>
        <p:nvSpPr>
          <p:cNvPr id="5146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00515"/>
            <a:ext cx="6400800" cy="176688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0">
                <a:solidFill>
                  <a:srgbClr val="020202"/>
                </a:solidFill>
              </a:defRPr>
            </a:lvl1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487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2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331788"/>
            <a:ext cx="1943100" cy="59166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4" y="331788"/>
            <a:ext cx="5678487" cy="5916612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461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700215"/>
            <a:ext cx="3810000" cy="4548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700215"/>
            <a:ext cx="3810000" cy="4548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36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43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41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700215"/>
            <a:ext cx="3810000" cy="45481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700215"/>
            <a:ext cx="3810000" cy="45481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87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1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12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3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76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87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3" descr="Title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9" y="692152"/>
            <a:ext cx="6540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81"/>
          <p:cNvSpPr>
            <a:spLocks noChangeShapeType="1"/>
          </p:cNvSpPr>
          <p:nvPr/>
        </p:nvSpPr>
        <p:spPr bwMode="auto">
          <a:xfrm>
            <a:off x="250826" y="1196975"/>
            <a:ext cx="7850188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350">
              <a:solidFill>
                <a:srgbClr val="545472"/>
              </a:solidFill>
              <a:latin typeface="Tahoma" panose="020B0604030504040204" pitchFamily="34" charset="0"/>
            </a:endParaRPr>
          </a:p>
        </p:txBody>
      </p:sp>
      <p:pic>
        <p:nvPicPr>
          <p:cNvPr id="1028" name="Picture 71" descr="lin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111" b="46909"/>
          <a:stretch>
            <a:fillRect/>
          </a:stretch>
        </p:blipFill>
        <p:spPr bwMode="auto">
          <a:xfrm>
            <a:off x="9036051" y="2924175"/>
            <a:ext cx="107950" cy="38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70" descr="lin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6669090"/>
            <a:ext cx="7239000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0"/>
          <p:cNvSpPr>
            <a:spLocks noGrp="1" noChangeArrowheads="1"/>
          </p:cNvSpPr>
          <p:nvPr>
            <p:ph type="title"/>
          </p:nvPr>
        </p:nvSpPr>
        <p:spPr bwMode="auto"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1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129" name="Rectangle 3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050">
                <a:latin typeface="+mn-lt"/>
                <a:ea typeface="新細明體" pitchFamily="18" charset="-120"/>
              </a:defRPr>
            </a:lvl1pPr>
          </a:lstStyle>
          <a:p>
            <a:endParaRPr lang="zh-TW" altLang="en-US"/>
          </a:p>
        </p:txBody>
      </p:sp>
      <p:sp>
        <p:nvSpPr>
          <p:cNvPr id="4130" name="Rectangle 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050">
                <a:latin typeface="Arial" panose="020B0604020202020204" pitchFamily="34" charset="0"/>
              </a:defRPr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034" name="Group 56"/>
          <p:cNvGrpSpPr>
            <a:grpSpLocks/>
          </p:cNvGrpSpPr>
          <p:nvPr/>
        </p:nvGrpSpPr>
        <p:grpSpPr bwMode="auto">
          <a:xfrm>
            <a:off x="7956550" y="6165850"/>
            <a:ext cx="1187450" cy="692150"/>
            <a:chOff x="521" y="210"/>
            <a:chExt cx="2520" cy="1504"/>
          </a:xfrm>
        </p:grpSpPr>
        <p:pic>
          <p:nvPicPr>
            <p:cNvPr id="1036" name="Picture 57" descr="未標題-2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709"/>
              <a:ext cx="2268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58" descr="未標題-1 複製"/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10"/>
              <a:ext cx="2520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5" name="Line 84"/>
          <p:cNvSpPr>
            <a:spLocks noChangeShapeType="1"/>
          </p:cNvSpPr>
          <p:nvPr/>
        </p:nvSpPr>
        <p:spPr bwMode="auto">
          <a:xfrm rot="5400000">
            <a:off x="58738" y="1174750"/>
            <a:ext cx="125095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350">
              <a:solidFill>
                <a:srgbClr val="54547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63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10000"/>
        </a:spcAft>
        <a:buClr>
          <a:srgbClr val="0000FF"/>
        </a:buClr>
        <a:buFont typeface="Wingdings" panose="05000000000000000000" pitchFamily="2" charset="2"/>
        <a:buChar char="n"/>
        <a:defRPr kumimoji="1" sz="2400" b="1">
          <a:solidFill>
            <a:srgbClr val="000099"/>
          </a:solidFill>
          <a:latin typeface="+mn-lt"/>
          <a:ea typeface="+mn-ea"/>
          <a:cs typeface="+mn-cs"/>
        </a:defRPr>
      </a:lvl1pPr>
      <a:lvl2pPr marL="595313" indent="-252413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 sz="2000">
          <a:solidFill>
            <a:srgbClr val="990000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>
          <a:solidFill>
            <a:srgbClr val="0000FF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 sz="1600">
          <a:solidFill>
            <a:srgbClr val="00CC00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 sz="1600">
          <a:solidFill>
            <a:srgbClr val="FF3300"/>
          </a:solidFill>
          <a:latin typeface="+mn-lt"/>
          <a:ea typeface="+mn-ea"/>
          <a:cs typeface="+mn-cs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info-nrlte.com/2021/05/09/an-introduction-to-csi-rs/" TargetMode="External"/><Relationship Id="rId3" Type="http://schemas.openxmlformats.org/officeDocument/2006/relationships/hyperlink" Target="https://en.wikipedia.org/wiki/Seoul_Halloween_crowd_crush" TargetMode="External"/><Relationship Id="rId7" Type="http://schemas.openxmlformats.org/officeDocument/2006/relationships/hyperlink" Target="https://www.dronescend.co.uk/blogs/news/electronic-image-stabilisation" TargetMode="External"/><Relationship Id="rId12" Type="http://schemas.openxmlformats.org/officeDocument/2006/relationships/hyperlink" Target="http://www.cie.org.tw/cms/JournalFiles/10912_chapter07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llaboutcircuits.com/technical-articles/introduction-to-cmos-image-sensors/" TargetMode="External"/><Relationship Id="rId11" Type="http://schemas.openxmlformats.org/officeDocument/2006/relationships/hyperlink" Target="https://pedin024.medium.com/%E5%88%9D%E6%8E%A2yolov5-71f13b4ba78" TargetMode="External"/><Relationship Id="rId5" Type="http://schemas.openxmlformats.org/officeDocument/2006/relationships/hyperlink" Target="https://koreajoongangdaily.joins.com/2022/10/30/national/socialAffairs/Korea/20221030191108962.html" TargetMode="External"/><Relationship Id="rId10" Type="http://schemas.openxmlformats.org/officeDocument/2006/relationships/hyperlink" Target="https://www.researchgate.net/figure/YOLOv4-Tiny-network-architecture-based-on-CSPDarknet53-Tiny-backbone-and-CSPBlocks_fig2_360985952" TargetMode="External"/><Relationship Id="rId4" Type="http://schemas.openxmlformats.org/officeDocument/2006/relationships/hyperlink" Target="https://edition.cnn.com/2022/11/04/asia/itaewon-seoul-korea-halloween-crush-timeline-intl-hnk-dst/index.html" TargetMode="External"/><Relationship Id="rId9" Type="http://schemas.openxmlformats.org/officeDocument/2006/relationships/hyperlink" Target="https://blog.roboflow.com/yolov5-improvements-and-evaluation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mfexplained.info/?ID=25916#How%20does%205G%20work" TargetMode="External"/><Relationship Id="rId3" Type="http://schemas.openxmlformats.org/officeDocument/2006/relationships/hyperlink" Target="https://www.qualcomm.com/content/dam/qcomm-martech/dm-assets/documents/qrb5165-soc-product-brief_87-28730-1-b.pdf" TargetMode="External"/><Relationship Id="rId7" Type="http://schemas.openxmlformats.org/officeDocument/2006/relationships/hyperlink" Target="https://www.malaysiainternet.my/2019/04/digi-comparison-between-4g-vs-5g/" TargetMode="External"/><Relationship Id="rId12" Type="http://schemas.openxmlformats.org/officeDocument/2006/relationships/hyperlink" Target="https://technewsrooms.com/mediatek-dimensity-9200-released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5G" TargetMode="External"/><Relationship Id="rId11" Type="http://schemas.openxmlformats.org/officeDocument/2006/relationships/hyperlink" Target="https://www.ey.gov.tw/File/214A16AB14520C65" TargetMode="External"/><Relationship Id="rId5" Type="http://schemas.openxmlformats.org/officeDocument/2006/relationships/hyperlink" Target="https://www.qualcomm.com/5g/what-is-5g#:~:text=Q%3A%20What%20is%205G%3F,machines%2C%20objects%2C%20and%20devices" TargetMode="External"/><Relationship Id="rId10" Type="http://schemas.openxmlformats.org/officeDocument/2006/relationships/hyperlink" Target="https://www.ithome.com.tw/news/138745" TargetMode="External"/><Relationship Id="rId4" Type="http://schemas.openxmlformats.org/officeDocument/2006/relationships/hyperlink" Target="https://linuxgizmos.com/qualcomms-latest-drone-platform-features-5g-and-seven-cameras/" TargetMode="External"/><Relationship Id="rId9" Type="http://schemas.openxmlformats.org/officeDocument/2006/relationships/hyperlink" Target="https://www.litepoint.com/blog/an-introduction-to-the-5g-small-cel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iwanexcellence.org/tw/award/product/109423" TargetMode="External"/><Relationship Id="rId3" Type="http://schemas.openxmlformats.org/officeDocument/2006/relationships/hyperlink" Target="https://corp.mediatek.com/news-events/press-releases/mediatek-launches-flagship-dimensity-9200-chipset-for-incredible-performance-and-unmatched-power-savings" TargetMode="External"/><Relationship Id="rId7" Type="http://schemas.openxmlformats.org/officeDocument/2006/relationships/hyperlink" Target="https://www.zdnet.com/home-and-office/networking/how-cell-tower-cow-drones-will-keep-fans-safe-at-the-super-bowl/" TargetMode="External"/><Relationship Id="rId12" Type="http://schemas.openxmlformats.org/officeDocument/2006/relationships/hyperlink" Target="https://urbenq.com/2016/08/12/google%e6%96%b0%e5%b0%88%e5%88%a9%ef%bc%9a%e7%94%a8%e7%84%a1%e4%ba%ba%e6%a9%9f%e6%90%ad%e8%9e%a2%e5%b9%95%e3%80%81%e6%8a%95%e5%bd%b1%e6%a9%9f%e4%be%86%e9%96%8b%e8%a6%96%e8%a8%8a%e6%9c%83%e8%ad%b0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bout.att.com/innovationblog/cows_fly" TargetMode="External"/><Relationship Id="rId11" Type="http://schemas.openxmlformats.org/officeDocument/2006/relationships/hyperlink" Target="https://shopee.tw/DJI%E5%A4%A7%E7%96%86%E5%BE%A1-Mavic-air-2-mini-2-pro%E7%88%86%E9%96%83%E7%87%88-phantom%E7%B2%BE%E9%9D%884%E5%A4%9C%E8%88%AA%E7%87%88-%E9%96%83%E5%85%89%E7%87%88-10w%E8%AD%A6%E7%A4%BA%E7%87%88-i.307929595.8605216889" TargetMode="External"/><Relationship Id="rId5" Type="http://schemas.openxmlformats.org/officeDocument/2006/relationships/hyperlink" Target="https://www.youtube.com/watch?v=Q6J-I_E-uf8&amp;ab_channel=%E6%84%9B%E8%93%81AiZhen" TargetMode="External"/><Relationship Id="rId10" Type="http://schemas.openxmlformats.org/officeDocument/2006/relationships/hyperlink" Target="http://www.simp4live.com/projection-mapping-big/body-projection-mapping-vj-4hkbd" TargetMode="External"/><Relationship Id="rId4" Type="http://schemas.openxmlformats.org/officeDocument/2006/relationships/hyperlink" Target="https://en.wikipedia.org/wiki/Mobile_cell_sites" TargetMode="External"/><Relationship Id="rId9" Type="http://schemas.openxmlformats.org/officeDocument/2006/relationships/hyperlink" Target="https://www.youtube.com/watch?v=izmbLGrBWTk&amp;ab_channel=ThunderTiger%E9%9B%B7%E8%99%8E%E7%A7%91%E6%8A%80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randviewresearch.com/industry-analysis/consumer-drone-market" TargetMode="External"/><Relationship Id="rId3" Type="http://schemas.openxmlformats.org/officeDocument/2006/relationships/hyperlink" Target="https://patents.google.com/patent/AU2016226595B2/en" TargetMode="External"/><Relationship Id="rId7" Type="http://schemas.openxmlformats.org/officeDocument/2006/relationships/hyperlink" Target="https://zh.m.wikipedia.org/zh-tw/%E7%84%A1%E4%BA%BA%E6%A9%9F%E8%A1%A8%E6%BC%9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zh-tw/Bayraktar_TB2" TargetMode="External"/><Relationship Id="rId5" Type="http://schemas.openxmlformats.org/officeDocument/2006/relationships/hyperlink" Target="https://www.alibaba.com/product-detail/Global-Drone-Speaker-Portable-Drone-Megaphone_62558745815.html" TargetMode="External"/><Relationship Id="rId4" Type="http://schemas.openxmlformats.org/officeDocument/2006/relationships/hyperlink" Target="https://elitescreens.com/products/yard-master-electric-series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6E92C-02DD-48F7-901D-E6D19C9F3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853" y="2300290"/>
            <a:ext cx="8304245" cy="1800225"/>
          </a:xfrm>
        </p:spPr>
        <p:txBody>
          <a:bodyPr/>
          <a:lstStyle/>
          <a:p>
            <a:r>
              <a:rPr lang="en-US" altLang="zh-TW" b="1" dirty="0"/>
              <a:t>SOC</a:t>
            </a:r>
            <a:r>
              <a:rPr lang="zh-TW" altLang="en-US" b="1" dirty="0"/>
              <a:t> </a:t>
            </a:r>
            <a:r>
              <a:rPr lang="en-US" altLang="zh-TW" b="1" dirty="0"/>
              <a:t>Final Project Group 3:</a:t>
            </a:r>
            <a:br>
              <a:rPr lang="en-US" altLang="zh-TW" b="1" dirty="0"/>
            </a:br>
            <a:r>
              <a:rPr lang="en-US" altLang="zh-TW" b="1" dirty="0"/>
              <a:t>Drone-Aided Police Control System</a:t>
            </a:r>
            <a:endParaRPr lang="zh-TW" altLang="en-US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4E7F66-20A5-45A9-A7D7-CB8C901F4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259142"/>
            <a:ext cx="6400800" cy="1766887"/>
          </a:xfrm>
        </p:spPr>
        <p:txBody>
          <a:bodyPr/>
          <a:lstStyle/>
          <a:p>
            <a:pPr lvl="0"/>
            <a:r>
              <a:rPr lang="en-US" altLang="zh-TW" sz="2000" dirty="0">
                <a:solidFill>
                  <a:srgbClr val="545472"/>
                </a:solidFill>
                <a:ea typeface="標楷體" panose="03000509000000000000" pitchFamily="65" charset="-120"/>
              </a:rPr>
              <a:t>Group Member:</a:t>
            </a:r>
          </a:p>
          <a:p>
            <a:r>
              <a:rPr lang="zh-TW" altLang="en-US" sz="2000" dirty="0">
                <a:solidFill>
                  <a:srgbClr val="545472"/>
                </a:solidFill>
              </a:rPr>
              <a:t>工科所 </a:t>
            </a:r>
            <a:r>
              <a:rPr lang="en-US" altLang="zh-TW" sz="2000" dirty="0">
                <a:solidFill>
                  <a:srgbClr val="545472"/>
                </a:solidFill>
              </a:rPr>
              <a:t>109011566 </a:t>
            </a:r>
            <a:r>
              <a:rPr lang="zh-TW" altLang="en-US" sz="2000" dirty="0">
                <a:solidFill>
                  <a:srgbClr val="545472"/>
                </a:solidFill>
              </a:rPr>
              <a:t>楊智勝</a:t>
            </a:r>
          </a:p>
          <a:p>
            <a:r>
              <a:rPr lang="zh-TW" altLang="en-US" sz="2000" dirty="0">
                <a:solidFill>
                  <a:srgbClr val="545472"/>
                </a:solidFill>
              </a:rPr>
              <a:t>資工所 </a:t>
            </a:r>
            <a:r>
              <a:rPr lang="en-US" altLang="zh-TW" sz="2000" dirty="0">
                <a:solidFill>
                  <a:srgbClr val="545472"/>
                </a:solidFill>
              </a:rPr>
              <a:t>111062656 </a:t>
            </a:r>
            <a:r>
              <a:rPr lang="zh-TW" altLang="en-US" sz="2000" dirty="0">
                <a:solidFill>
                  <a:srgbClr val="545472"/>
                </a:solidFill>
              </a:rPr>
              <a:t>許芷毓</a:t>
            </a:r>
          </a:p>
          <a:p>
            <a:r>
              <a:rPr lang="zh-TW" altLang="en-US" sz="2000" dirty="0">
                <a:solidFill>
                  <a:srgbClr val="545472"/>
                </a:solidFill>
              </a:rPr>
              <a:t>交大電信所 </a:t>
            </a:r>
            <a:r>
              <a:rPr lang="en-US" altLang="zh-TW" sz="2000" dirty="0">
                <a:solidFill>
                  <a:srgbClr val="545472"/>
                </a:solidFill>
              </a:rPr>
              <a:t>0007-310513008 </a:t>
            </a:r>
            <a:r>
              <a:rPr lang="zh-TW" altLang="en-US" sz="2000" dirty="0">
                <a:solidFill>
                  <a:srgbClr val="545472"/>
                </a:solidFill>
              </a:rPr>
              <a:t>楊士緯</a:t>
            </a:r>
          </a:p>
          <a:p>
            <a:r>
              <a:rPr lang="zh-TW" altLang="en-US" sz="2000" dirty="0">
                <a:solidFill>
                  <a:srgbClr val="545472"/>
                </a:solidFill>
              </a:rPr>
              <a:t>電機系 </a:t>
            </a:r>
            <a:r>
              <a:rPr lang="en-US" altLang="zh-TW" sz="2000" dirty="0">
                <a:solidFill>
                  <a:srgbClr val="545472"/>
                </a:solidFill>
              </a:rPr>
              <a:t>108061181 </a:t>
            </a:r>
            <a:r>
              <a:rPr lang="zh-TW" altLang="en-US" sz="2000" dirty="0">
                <a:solidFill>
                  <a:srgbClr val="545472"/>
                </a:solidFill>
              </a:rPr>
              <a:t>郭義安</a:t>
            </a:r>
          </a:p>
          <a:p>
            <a:r>
              <a:rPr lang="zh-TW" altLang="en-US" sz="2000" dirty="0">
                <a:solidFill>
                  <a:srgbClr val="545472"/>
                </a:solidFill>
              </a:rPr>
              <a:t>光電所  </a:t>
            </a:r>
            <a:r>
              <a:rPr lang="en-US" altLang="zh-TW" sz="2000" dirty="0">
                <a:solidFill>
                  <a:srgbClr val="545472"/>
                </a:solidFill>
              </a:rPr>
              <a:t>110066534  </a:t>
            </a:r>
            <a:r>
              <a:rPr lang="zh-TW" altLang="en-US" sz="2000" dirty="0">
                <a:solidFill>
                  <a:srgbClr val="545472"/>
                </a:solidFill>
              </a:rPr>
              <a:t>陳俊翰</a:t>
            </a:r>
          </a:p>
          <a:p>
            <a:br>
              <a:rPr lang="zh-TW" altLang="en-US" sz="2000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529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Drone System (1/10)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3" y="1569581"/>
            <a:ext cx="7772400" cy="45481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 err="1"/>
              <a:t>SoC</a:t>
            </a:r>
            <a:r>
              <a:rPr lang="en-US" altLang="zh-TW" sz="2000" dirty="0"/>
              <a:t> specification</a:t>
            </a:r>
          </a:p>
          <a:p>
            <a:r>
              <a:rPr lang="en-US" altLang="zh-TW" sz="2000" b="0" dirty="0"/>
              <a:t>We adopt the 5G</a:t>
            </a:r>
            <a:r>
              <a:rPr lang="zh-TW" altLang="en-US" sz="2000" b="0" dirty="0"/>
              <a:t> </a:t>
            </a:r>
            <a:r>
              <a:rPr lang="en-US" altLang="zh-TW" sz="2000" b="0" dirty="0"/>
              <a:t>solution from </a:t>
            </a:r>
            <a:r>
              <a:rPr lang="en-US" altLang="zh-TW" sz="2000" b="0" dirty="0" err="1"/>
              <a:t>Mediatek</a:t>
            </a:r>
            <a:r>
              <a:rPr lang="en-US" altLang="zh-TW" sz="2000" b="0" dirty="0"/>
              <a:t> </a:t>
            </a:r>
          </a:p>
          <a:p>
            <a:pPr lvl="1"/>
            <a:r>
              <a:rPr lang="en-US" altLang="zh-TW" sz="1600" dirty="0" err="1"/>
              <a:t>MediaTek</a:t>
            </a:r>
            <a:r>
              <a:rPr lang="en-US" altLang="zh-TW" sz="1600" dirty="0"/>
              <a:t> </a:t>
            </a:r>
            <a:r>
              <a:rPr lang="en-US" altLang="zh-TW" sz="1600" dirty="0" err="1"/>
              <a:t>Dimensity</a:t>
            </a:r>
            <a:r>
              <a:rPr lang="en-US" altLang="zh-TW" sz="1600" dirty="0"/>
              <a:t> 9200</a:t>
            </a:r>
          </a:p>
          <a:p>
            <a:r>
              <a:rPr lang="en-US" altLang="zh-TW" sz="2000" b="0" dirty="0"/>
              <a:t>Camera</a:t>
            </a:r>
          </a:p>
          <a:p>
            <a:pPr lvl="1"/>
            <a:r>
              <a:rPr lang="en-US" altLang="zh-TW" sz="1600" b="0" dirty="0"/>
              <a:t>CMOS sensor: 1/1.2 inch, 12MP</a:t>
            </a:r>
          </a:p>
          <a:p>
            <a:pPr lvl="1"/>
            <a:r>
              <a:rPr lang="en-US" altLang="zh-TW" sz="1600" dirty="0"/>
              <a:t>Angle of view: 82.1 degree</a:t>
            </a:r>
          </a:p>
          <a:p>
            <a:pPr lvl="1"/>
            <a:r>
              <a:rPr lang="en-US" altLang="zh-TW" sz="1600" dirty="0"/>
              <a:t>Aperture: f/1.7</a:t>
            </a:r>
            <a:endParaRPr lang="en-US" altLang="zh-TW" sz="1600" b="0" dirty="0"/>
          </a:p>
        </p:txBody>
      </p:sp>
      <p:sp>
        <p:nvSpPr>
          <p:cNvPr id="4" name="AutoShape 2" descr="data:image/png;base64,iVBORw0KGgoAAAANSUhEUgAABBwAAAL6CAYAAACVVkWgAAAAAXNSR0IArs4c6QAAIABJREFUeF7svQ+QVcd97/lzLNsRY0fCQ0Az9oyER4bJlsEwa2ctaUvzyAghqQotu2uvwioQHtKr9dPbWslrSYakViHarQghqYzeq6eoKhKLIayst7X1iJSShBCrHTkSqTiBEeMkgIURTAxiwhhjB7Dlf1u/c0/f292nu0/3uefce86931s1BTP3nO5ff3597szv27/+9Qd+9atf/YrwAgEQAAEQAAEQAAEQAAEQAAEQAAEQAIEcCXwAgkOONNEUCIAACIAACIAACIAACIAACIAACIBARACCAyYCCIAACIAACJSMwPeP/IAu/fj9klkFc0AABEAABMpMYN78K+hjvZeX2UTY1oUEIDh0odMxZBAAARAAgXIT+I//Zg+987fvldtIWAcCIAACIFAqAqv/+Ab67duvLZVNMAYEIDhgDoAACIAACIBAyQhAcCiZQ2AOCIAACFSAAASHCjipC02E4NCFTseQQQAEQAAEyk1AFhw+sfDjdPnHPlxug2EdCIAACIBAWwhMv3uefnT2UtQ3BIe2uACdphCA4IApAgIgAAIgAAIlIyALDv/uz1bQtZ+7qmQWwhwQAAEQAIEyEHjuj96kv3nhHQgOZXAGbDASgOCAiQECIAACIAACJSMAwaFkDoE5IAACIFBSAhAcSuoYmFUnAMEBkwEEQAAEQAAESkYAgkPJHAJzQAAEQKCkBCA4lNQxMAuCA+YACIAACIAACJSVAASHsnoGdoEACIBAuQhAcCiXP2BNkgAyHDArQAAEQAAEQKBkBCA4lMwhMAcEQAAESkoAgkNJHQOzkOGAOQACIAACIAACZSUAwaGsnoFdIAACIFAuAhAcyuUPWIMMB8wBEAABEAABECg9AQgOpXcRDAQBEACBUhCA4FAKN8AIBwFsqcD0AAEQAAEQAIGSEYDgUJxDzmx/gzY/eTzqoP/eVfTAuiuK68zSchlsKHrQeY4xz7aKHndL2z9xiHZuOEgHDse9Di+lDc8tJhp/gzbf15o5fkbqa2TrKlozmu15ktuRn8s8fJ+XjS31bUBnEBwCYOHSthCA4NAW7OgUBEAABEAABOwEUgWH8UP02H0H6ZSpieHZ1P/pa+iWu66mRVfb//iffOgbtO3FWgMjW3+f1ozW/n9m+wu0+clz/gH5iUP02CrVlv6Vy+iBhwftAxx/gx6777hk/2y6bffttPzq4meFPG5auYy+7rKzIHOKsOHMiZN06NkJmnjxXIPr8GwaWbGEbl43SPMKGout2TzHGNpW2VgUgt7w3BHNp/UHb6S5oc9wEwYGf15Y+rK1E+p7U/N52dgEpkJvheBQKF40ngMBCA45QEQTIAACIAACIJAngXTB4Q36SryC6ew3XvE0BZu5CQ7jJltcAsJ52rt6N70kVmXjAciiR54s9bbyWDFt1r68bVCCMpNxjnnQ7Fhs9+c5xpC2ysiiCMauILqVAXZefdnaCfG9fS4GiqjckCzorFxGGx5uvWjnO28gOPiSwnXtIgDBoV3k0S8IgAAIgAAIWAgECQ7aKv2Z8UP06tPJNGtddChEcODsisO1FXbrdgVJoOgfnk2nDteyKVolOHTipGNfvkJL6Za7FtOiKEskKep0C99uYdF4fpPiXl4igM+zkldfebVjsjlT27Lg0AbBzoe9uAaCQwgtXNsOAhAc2kEdfYIACIAACICAg0AzgkOt2ZO0c+nrdCDuwxT8FyI4rFxKt333YJy9UEvvXqSNs97v8FJav+Jd2hZv3+iWgLhlE19LuW9XvYqWjdfVUcexkAUlCA5pcwyCQxohvA8CxRKA4FAsX7QOAiAAAiAAAsEEmhccKCocV992YVihK0ZwWEYbPjVRrwGRFBEaQggHwGtp3Hot78N/dcMEvRdnTNQgzqb+lUtobT29WQ28RrbeXq9FEV1uWKVMK6jHBeZ2PH2cTtUL8XEdhFFak1Jc0s/e2ihsBfIaPuMgcpSuenactr3IGSCz6batt9PyuM6G14QKDLIbQVlcB0Dj0D+8lG7ZXMug0Bn1r1xKax9erNSJsBcBFOntUj9SPY+Qtrw46PPAs1hoOo/5dMvmG+OMEvl5S/ddLQvpXToQZ/dE4/CstyEHz/r4hajk3G7h9Vw1Wk7aqj6Del9r57+tPD8mf5r8Zt1S4SqAeeIk7dwwoXKUGxdFNLWaFmk2urbllFG4Q4aD9ycBLmwTAQgObQKPbkEABEAABEDARiAXwUHJckhmGxQlOHz9rh82ikjq2z3qf/jXVmUXv97YW20rXGlm1BiPEoDpRSDl7RvxiRT2YMxcW0L078rAcAWBtftV/lYb6vbOpv7hcw3RI8uWE01wSMsgadiU7Lvhg/k0svI4HYiLjSq+0UQt+5584XN3P3J2TKYVatm4QBaRKFSfqzzmH9KBSPjRX1J2gafvJh96IRaRLE9/Svp+M4JDM/M0YW38rKW3yWJK7fQMV+HS9PmibdMy1o7RrDQIDtbfOpKNEBzwuxkE8iUAwSFfnmgNBEAABEAABJomkI/g4E67LkxwePgKqSikHGhL9hgCgYTgsOdKuu3Ln6XFo1fEgYoqCNSvV4JJNbA3jdEnsOEAaX28mk/RKurrRF9unOShOzhq09de10kgjiAqTTDQbVKDJvP2FvkePXDkk0aiTBIe/6rG9hy+x/aez2kniX7uXUZr+RSNmLM44tGnLd8HLZSFKjjEvdQLB2rClBC5fHynZB3Np/UiQ+LESdq74fV6IdX0VfRsWyrC5qm0LUsWDE6cp8lnx+kVWhKdRJPFnya/+TyXDS7y+OfT+t21TJP0rJpaz/0ec86UHdXqk1585zcyHHxJ4bp2EYDg0C7y6BcEQAAEQAAELASqLTioQYhJGDClfvsE1OagxCJEWDI80tvI74jOsCBK2wajpP6fJyL7EaeJaaQFv+kBrHocqn5cqCuLJHSMznR/y3GOTWU4ZGCREBz0FXqTyGXtR/jOLRIoAa6WEZP8mMgmONg+cM18VcGhLsBpjWTxZ/OCg2SbktUkcZF+nslGFI3E72cQyI0ABIfcUKIhEAABEAABEMiHQNUFB9Pq4PRD36BtUSp+I6CXAwFdcOCaCIeenaCJ76pbCwRhOYg2BsTasXZff3gwujU1uEoN9sw+zmqvIgbIQau+PcR3amnbB3TxICzojK82bE2pt2N5L1SIiNqzjD+z4JCRhX2eiFHLRVnj+fyuVDPF6Dv5HlPGiaHN6MQR0yu74BAyT/WtBf3D82nJlz9Ly0cb4pfTNwHzOWy+ZM9wSIhvNhshOPh+4uA6EEglAMEhFREuAAEQAAEQAIHWEshHcHAHOMVtqeDAXg+IltB7Ii1fWi22CQ4++8KVwMGw4jxXWi1PTc9vMrgItdcapAUEaOYZqZ5O4rN3XrTjGzi6AjabCOTz8/wFh+ws0gUHQ8CfJjikzrGUDAjF4dkEh9B5Gj3HD43TS3r9iuH5dNvmG2k5b2OwZKW4/Gmau2GCQzIbSG1TzVLKZGOqv1r7O8HVG7ZUlMcXsMRMAIIDZgYIgAAIgAAIlIxALoJDm06pMGYSDM+mU3FFflvw2RAFtJXeraP1FVV74KAHYKNEG3Ybj+c0tuGoA5E+NcLtLUZw0GoLDM+n9c8ljyW1jcc3KKuG4NAci3TBoegMh7SaG1kEh/B5Wp8rXLfh9bfplT3S6S1xJpAs7HlnDxgmYajg0Dhedzb110+y4RM0rqFb7qqdphIqpinZQBAc0j/6cAUIeBKA4OAJCpeBAAiAAAiAQKsINC84qKu7pvoIxWY4aEdS1sHZVx6NRSCtp1xoFev1rRIr59NVLx6nA9yvVxsh6ezaLLBs3XAFrUUIDlkKI8oj6STBoVkWuu8S21LSajgYt1QE1HBIPdUhg+CQYZ4mP+8442E3vSRtjZJPmmmZ4CCNZeTeVelH1mbJwoDg0Kpfd+inCwhAcOgCJ2OIIAACIAAC1SLQjOBwZvwQvfr0QRLV/s1p9fYAO3i/vHUbgOGYSUfwb85wkCvQH6Id9x2kU7ErE8GNvl8/vi5RG8ISfChBqlKV/yTtfXaC3hu7ndaMmuaRtnWlXjHfbm/egoOaKp+t6GWnCA55sEgIDrFwtSE+tcN4ooTHdhjFNu0klOJPqQicp9Hz9C5dtXWUbhYnxSgniSSPtm2H4JB4IodnUz9dSbeIE0Bcp8LwzVa/WXgROY/3bMdvGmypaAd19BlCAIJDCC1cCwIgAAIgAAItIBAkODjs6V+5lNY+vDj+A1nb0y7u88oAcHTiCLT0PeOu4F9+Ty9WZ+rddPJC8r5karo9sD5JO1e/3hBqtE5dp2iE2puv4GDxawKaW4joDMEhHxZGwcH4CEjzy0NwUGubmJ8pPnKUj5t0vzJkOBBR0Dy1CHjCLtNJMy0THKKxvEDb9NoSlmfWd27rmSwmXj4nvrTgV4TSBQSHVhNHf6EEIDiEEsP1IAACIAACIFAwgXTB4RA9Jq32K+bwCt+nk/uYTcEOBzdredVWaqCZDAc+3/6BdVKwxCuiolik4fQHW9FItnVy+9v0ypPHGxkNw/Ppls3X0ETcnvEPf/1oQkPwdmb8Ddp83/FoxMk2ztPkQ+P0yovn6v3S8GwaWbGEbl6nclKnQJi9VhuUEx80ltY5l0+Q7eSS5ZQKC2ff4E+eS26fyWDyYaELDjxP1s5/m3bcJ81H/dnx9t15OjP+Nu14Wq6HQGQ6AcL+McPzdHfi1BdxvZ1X6DzlbKl36UBcfyV6ZrSTKrL40zQum83mn0vioHYs5uT2cdr25LlaF/F72W3Ui2bOppGttkyngn8pOJqH4NA+9ujZjwAEBz9OuAoEQAAEQAAEWkYgVXBomSXoCAS6k0Cw8NadmNoy6oZvDFk7Faq9kBc8CA55kUQ7RRGA4FAUWbQLAiAAAiAAAhkJQHDICA63gUBOBCA45ASygGbkrQ6cCbO2nn2k1o0p4/aHAnAQBIciqKLNPAlAcMiTJtoCARAAARAAgRwIQHDIASKaAIEmCEBwaAJe0bdqW6eM3aWe9FG0ka1rH4JD61ijp2wEIDhk44a7QAAEQAAEQKAwAhAcCkOLhkHAi4BcO2Bk6ypaM3qF1324qEUETtROj5mQ660Yaky0yJq2dgPBoa340bkHAQgOHpBwCQiAAAiAAAi0kgAEh1bSRl8gAAIgUF0CEByq67tusRyCQ7d4GuMEARAAARCoDAEIDpVxFQwFARAAgbYSgODQVvzo3IMABAcPSLgEBEAABEAABFpJAIJDK2mjLxAAARCoLgEIDtX1XbdYDsGhWzyNcYIACIAACFSGAASHyrgKhoIACIBAWwlAcGgrfnTuQQCCgwckXAICIAACIAACrSQAwaGVtNEXCIAACFSXAASH6vquWyyH4NAtnsY4QQAEQAAEKkMAgkNlXAVDQQAEQKCtBCA4tBU/OvcgAMHBAxIuAQEQAAEQAIFWEoDg0Era6AsEQAAEqksAgkN1fdctllsFh1e/PU1nfvCTbuGAcYIACIAACICAF4E1Kwa9rmvmIggOzdDDvSAAAiDQPQQgOHSPr6s6Uqvg8OCffofefud8VccFu0EABEAABECgEAJ7nrihkHblRiE4FI4YHYAACIBARxCA4NARbuzoQUBw6Gj3YnAgAAIgAAJ5E4DgkDdRtAcCIAACIJCVAASHrORwX6sIeAkON39+Hs2d/eFW2YR+QAAEQAAEQKBUBP781am6PRAcSuUaGAMCIAACXU0AgkNXu78Sg/cSHB675zO0eOiKSgwIRoIACIAACIBA3gRWfPVNCA55Q0V7IAACIAACTROA4NA0QjRQMAEIDgUDRvMgAAIgAALVJwDBofo+xAhAAARAoBMJQHDoRK921pggOHSWPzEaEAABEACBAghAcCgAKpoEARAAARBomgAEh6YRooGCCUBwKBgwmgcBEAABEKg+AQgO1fchRgACIAACnUgAgkMnerWzxgTBobP8idGAAAiAAAgUQACCQwFQ0SQIgAAIgEDTBCA4NI0QDRRMAIJDwYDRPAiAAAiAQPUJQHCovg8xAhAAARDoRAIQHDrRq501JggOneVPjAYEQAAEQKAAAhAcCoCKJkEABEAABJomAMGhaYRooGACLRccpl47Qne/fDYa1tCtS+mpm2alDnFq8gjdvT3sntRGu+SCVrLL4tsucQOGCQIgUHECEBwq7kCYDwIgAAIdSgCCQ4c6toOGlUlw2L/rTdp0oEbBKRpMT9E9j56kY3xh3yA9c/8A/ZN0L40M0547e1NxTr02QXe/fCG9v9SWuu+CVrKT54Wvb7vPIxgxCIBAFQlAcKii12AzCIAACHQ+AQgOne/jqo8wk+AgB7FCSBgwkDAFu1lWwVsZNFfdobr9ubKTBaSRYXrmzl6S/Z7Ft53GG+MBARDoTAIQHDrTrxgVCIAACFSdAASHqnuw8+3PJDiQHHhSD63/2hK6Y64O6yI9//hB2naaf267xg9wrkGzX5cdc1Wu7AwZKyahqWPgYSAgAAIgEBOA4ICpAAIgAAIgUEYCEBzK6BXYJBPIJjiQLCZYtlXkGJzmGjR3mf9zZZejT7vMDRguCIBAxQlAcKi4A2E+CIAACHQoAQgOHerYDhpWRsGBKG1bhS3QdRcxvEj7dx2lnQcu1Oo+UA+N3bqAVtNRZw0HbvORPWfpWJRNUbtvaGSANi7vpYFE5gXR1OQUPbdnhvadrtWFiF59PTS2ZIBW36RuEzD6evIIrYiKWHLmxgIa3HuUNh3gtnpo/boldMeixl0htiXtisehb10IsN/qB6kuxti6G+hByWaqj68hJin1GTQooo5HWoHKEO4Nu+fQpicW0ifZx9vPxvOCaGhkkDbeOaBs6WCz9r82QZu43kffHNp0/0K6roMeVgwFBECgfQQgOLSPPXoGARAAARCwE4DggNlRdgKZBQeiGdry1cO0Lw7w9W0VjQBV3U5hX3FXsyZs4NQilSxQHKwXsEzeUwtW5aBz/66JWByw9BAXt3RuFZAEh6G+C5LQQdQI3sNsUwQc3TSpuGao/S0VHBzFPbPb3UM64wYe3b/qHEoIKWV/GmEfCIBAaQlAcCita2AYCIAACHQ1AQgOXe3+Sgy+CcGByH5ahSRGaAG8TwDcKERZy3ioZQ/UXrLgoLY1TBvj7AR5pV05LUFauY9WwNcupOs4A2J6hp7fcTiuN+FxXKfcjuZmEeSG2WbhNX2R9u89SjtpgJ7i0zwy2O/D2yfDIRpmypYKq5jUpN01v8f+nZ6hLTsO0744m0W1HYJDJT51YCQIVJAABIcKOg0mgwAIgEAXEIDg0AVOrvgQmxIc1AC4duxllBlgSMkXnMxBqbvApFnYkO9xrXSL91KKWCqFMJOZEYqfNcGhIYJcJKJZREqNCx/bVMFh09qBmhCivLLZ337BIV+7GYmrLkU9kwJbKir+0QTzQaBcBCA4lMsfsAYEQAAEQKBGAIIDZkLZCTQnOFi2Vdi2U9iDRXl7RjLYNweY8j0uzKI9dx9pW0SsgoO03aFxTahtarYItzPUN4dGVwzQHYtYwOBXNvvbLzjka3eEQhZ8jPzL/tjBPhAAgaoRgOBQNY/BXhAAARDoDgIQHLrDz1UeZZOCg2lbxaVGbQdDPQRjAJwlVV/JSPAQHFJPWAg4xjMt4A21LTL/Ij2/6yhtk7aPRD/um0Pr1y6kO2iK7nn0ZK1oorHOhNn+tgsOGbk7T9dI41/lJxK2gwAIlJIABIdSugVGgQAIgEDXE4Dg0PVToPQAmhYcEtsqVlyku6MTHMy1ENKzFTwzHFIDWZ19yEp7wJYK0wp7sG2SrVy34dAU7ZyQT91ge+bQt+pFOk32mcfXdsEhKDOjMS4IDqX/7ICBINBVBCA4dJW7MVgQAAEQqAwBCA6VcVXXGtq84KBtqxgbIdonjoj82hK6Q6tFkC44qKdaqPUQZBHDfUpG0qMBtQTSTqpIXWEPtc00/zjj4SBtO8Dv1Y7fpB0H48KWOiN7QUcfwUE9+cNRDDRLJopSz6J5uyNSDv6o4dC1n2UYOAgUSgCCQ6F40TgIgAAIgEBGAhAcMoLDbS0jkIPgkKw/EFlvCdptAbBcGFI9pUI99lIOjvV75GKLU9Mz9NyOKXp3yQJ66qZaHQTl6Mm+Qapf38wpFZYaAkG2RYH8DF2zbgGtXjSrVnhTOY2hFqhff2iC7n45PrHD036vkyNoDm36Gp/Y4T4VJFFHIrqHaIoostlH3GDf+nDPluGAUypa9smBjkCgywhAcOgyh2O4IAACIFARAhAcKuKoLjYzF8FBWXGOYeqr5oKxPZB0FFrs66Gh0xei+gVquzO05fHGEYkmP6rXqwGp8fqR4doRlK5XaoYD3xxgW0rNB/kUjOcfF1kOZgOHNPvtvB0srLzN4pKwL1NfYr542+3KcIDg0MWfZRg6CBRKAIJDoXjROAiAAAiAQEYCEBwygsNtLSOQj+CQCK4NqfPxkKYmj9hrPHCmwd4pqXBiD42tW0APLmoUokwKGRdp/2t6zQPTKQ+C6UWampyiR/bINRJc1xt8oRz7OUxP3WQTKPxtY5ue2zND+07HGQzGkyrYljD7nbwThSprvFcvukTPxfUiTLzV4pZ8zxJ6cBFRWl8h3H0zHIZuVfljS0XLPjvQEQh0FQEIDl3lbgwWBEAABCpDAIJDZVzVtYbmJDh0LT8MHARAAARAoAsIQHDoAidjiCAAAiBQQQIQHCrotC4zGYJDlzkcwwUBEAABEAgnAMEhnBnuAAEQAAEQKJ4ABIfiGaOH5ghAcGiOH+4GARAAARDoAgIQHLrAyRgiCIAACFSQAASHCjqty0yG4NBlDsdwQQAEQAAEwglAcAhnhjtAAARAAASKJwDBoXjG6KE5AhAcmuOHu0EABEAABLqAAASH5px8ZvsbtPnJ41Ej/feuogfWXdFcg7gbBEAABEAgIgDBAROh7AQgOJTdQ7APBEAABECg7QRKJzicOESPrTpIpyQy/SuX0QMPD9pZjb9Bj913XLpnNt22+3ZafnXxeCcf+gZtezHuZ+Uy+rrLzuLNQQ8VIXBm/A3aUZ+z82n9wRtpkcX26Nqnj9Opw+KC2dS/cgmtfXiQ5sU/4ms231cTvsg4D8/T5EO7U+fqme0v0OYnz0XNjGxdRWtGIaBVZEp1pJkQHDrSrR01KAgOHeVODAYEQAAEQKAIAqUTHMbfoK+IwKk+YJeAcJ72rt5NL9WDsdpNI1t/n9aMFkFMbRMZDsUz7qgeTpyknRtepwPKfLULDoqglQAh3acIdab2TtLOpa/TgXobpmvkZ6l1ol1H+ReDyZUABIdccaKxAghAcCgAKpoEARAAARDoLAKlFhyGZ1P/4XNR5oJ1u4IkUPQPz6ZTh8XqbGsEh86aDRhNoQSMYhr3aBEc5OtXLqMNUUaDLVNBFhQMYkGib5OgILfhzroolBMaB4GYAAQHTIWyE4DgUHYPwT4QAAEQAIG2Eyi14LByKd323YNx9oI5AKqvAA8vpfUr3qVt9XRwCA5tn1wwQCUQB/39K5fSLXddSROrRMZBaLaBWRiQsyF0gU7eKiGMSoh4cpYEtgdh9paAAASHEjgBJjgJQHDABAEBEAABEACBFALlFhyW0YZPTUh7ynURoRF4cfC0lsat1545cZJe3TBB78UZEzUsyb3wJK8EDy+lDc8tbuyTV/a312yR987LAVwjwKsFk3O1ffj9w0vpls2LadHVtTbkPfockK592N1v3a1yhodUtDLP/m1TKL2P+XTL5hujMeqvM+OH6NWn36UDcUZK9P7wbBpZsYRuXifVJpCYu4LoRPBs42Krh3DXIM3T7ay3wdkAo3TVs+O07UXOoJlNt229nZaPEk1uf6Emcg3Pp/XP2eswJAmkZRNI72vzkMi89UERFTTBwLg1Q7tGrd8AwQ6/PNpPAIJD+30AC9wEIDhghoAACIAACIBAxQWHr9/1w0YRSWuAVEsPX/y6XPCuETCZVndVLPIKs1oTohHImgNAuW2z4DCb+ofPSQX/5J7n08jK43RAFJ2U35KCTGcgmCo4NN+/j+AwsvKHdCAKxvVXMnV/8qEX4sDd0rIcYDsEICWI1oJy+b1aPQ9tK0Kia0OWgSQ46D4Ubcr1Q8LqhqQIDnK2QUJwIEqOj4is90h9rZxPIy8ej2s5qGNutIn6DfjFUQ4CEBzK4QdYYScAwQGzAwRAAARAAASqLjg8fIVUFNIiDMQBGRkyEHj4UcC+50q67cufpcWjV8QZC6qwoASLhgJ8JJ1GIV+bLjjUHMAnbUSnCnDRwHoqvfs90U9zgkPz/acLDvEVUp0BpZCnLBQpAsJ8Wi8yIE6cpL0bXq8X/zQKPUqtA1cRRNm3cYaJkimxjNbGWRTO0x2sNRdEUVLHHEr95EkRHLT6DfrpJ0bBgSx1HKT5zHNqyb7GySqNuezKqEgdDC4AgUIIQHAoBCsazZEABIccYaIpEAABEACBziRQ9i0VHGgZA24piBLBaWhKuE0sYE+rq+eN4pX6kYNegoMjdd2nvaYFhyb79xIc9FV446kJKacgWE5aSF3Njw2sB8+JWgQ20YpvTIoT9eMpNcGhIYKcJ6LacZH1bI28t1QECA5yZo2JVWP+JDOB6veifkNnfsBXfFQQHCruwC4wH4JDFzgZQwQBEAABEGiOQBUEB1Oq+HQ946CR/u0KzLmGw6FnJ2jiu+btDc4CenXEyVRzH8HBt75A1I1hi0SzgkOz/fsIDslTREyr7QF1C7hOwu7baTnXVTAE33Um0kkmdfEmwfC8diSkbUTatoqUoL+5J6+IDAczK7mwalSTxLD1wpYd1NwYcTcINEcAgkNz/HB38QQgOBTPGD2AAAiAAAhUnEAlBIdEkbwl9J7YluBR6yC9hoP52M1EoT3DXnoIDrW6DUnBwZDNQIca9TgMLG3FEJOC09V0aPXuaPtF/73L6JbvvU7buA5G3GZCjJL7dT5652HFAAAgAElEQVSvJRUcfGs48NgSYsKV9OrS+DSMeqZLUuxobBnCcZgV/0jvKPMhOHSUOztyMBAcOtKtGBQIgAAIgECeBKohOMR1GOIjL/uHZ9Op+HQDc6FGsceeSWkr7VtHafloLR3etaVCCdwk4HphQAgONsGh2QwHWyFPznxoCE7sj5uPi2Kh6ntCgDCt6M/zeYjameHgLBrp2pqibRHZeiW9ct9BOkXyM6EXnVxGdF8sShiFIB9YuAYE8icAwSF/pmgxXwIQHPLlidZAAARAAAQ6kEBVBAezAKBucUir9eBTL6HmYi2gu/dKeunJ47H31RXgVgsOeiaBnIVhE19asaVCZ6v6SzALqOHgOJK0f+V8OvUi+yNuV67nsXI+0YvHowDbXHgy4AQGD8GhsBoOlqMva5PQXeBRmRN1cU4bt7ztxMisAz/sMKTKEYDgUDmXdZ3BEBy6zuUYMAiAAAiAQCiByggOSgAWj9JRDNFYfZ8D1N030qKric6MH6Id8covt6YE5YlAUy46qF7bCsFBqWFQHwMf8ziuHC/ZVsGBIYpTKqwnTqhZJZyBsH7z4sgf5Lgn8rZSUDL2f12UUE+LqL2rBtj6EZr1fjnT5cRJenXDBL23YpQeWFfLfoleqYJDgadUaBk4dbakHu+Z3Mqi2S3G4izqKS4KEGNCP2hwPQhkIADBIQM03NJSAhAcWoobnYEACIAACFSRQHUEBy1Y1VLEmb2tuGKiFoPBUanHMConFpgLVRYX8JsCahF0N07QKK5/88z2qY1Rz0KoN+EYS3wNHyH6wMODWqfJ+2zjjW5MbA04STtXv04HDtufUlcmSCKDI2omUHBwHLPZsMq2lcRgt3X7g35kaE0MUo/WNPkB9Ruq+BneyTZDcOhk73bG2CA4dIYfMQoQAAEQAIECCZRZcOCCgA+skwLPEydppygWKdLpJTb20xzO0+T2t+mVJ2up9vzqH55Pt2y+hibi9kxHa/psXzgz/gZtvq+23UIJgC0/jy40nERRH4b1vfO096FxeunFWs0EXsEf2TpKN4+erxcFLLb/5CTUszvWzn+bdtwnMV65jNY+PEjJegnn6cz427Tj6eN0ShIA2CdLvvzZeo0NvUdV4NC3CByix2wZK/WG4nmwx7NfxRfaXIzbDNpSESw41EQNzmR55cVz9blLw7NpZMUSunmdiW3tnr0P7aaXuJBmfa7cTmtGVaKT21+gbXFdlNr8NY+xwI8fNA0CTgIQHDBByk4AgkPZPQT7QAAEQAAE2k6gdIJD24nAAF8CzqKbvo3gOhAAARCwEIDggKlRdgIQHMruIdgHAiAAAiDQdgIQHNrugsoaAMGhsq6D4SBQCQIQHCrhpq42EoJDV7sfgwcBEAABEPAhAMHBhxKuMRGA4IB5AQIgUCQBCA5F0kXbeRCA4JAHRbQBAiAAAiDQ0QQgOHS0ewsdnFy/YmTrKlozKp3wUGjPaBwEQKAbCEBw6AYvV3uMEByq7T9YDwIgAAIg0AICEBxaABldgAAIgAAIBBOA4BCMDDe0mAAEhxYDR3cgAAIgAALVIwDBoXo+g8UgAAIg0A0EIDh0g5erPUYIDtX2H6wHARAAARBoAQEIDi2AjC5AAARAAASCCUBwCEaGG1pMAIJDi4GjOxAAARAAgeoRgOBQPZ/BYhAAARDoBgIQHLrBy9UeIwSHavsP1oMACIAACLSAAASHFkBGFyAAAiAAAsEEIDgEI8MNLSYAwaHFwNEdCIAACIBA9QhAcKiez2AxCIAACHQDAQgO3eDlao8RgkO1/QfrQQAEQAAEWkAAgkMLIKMLEAABEACBYAIQHIKR4YYWE4Dg0GLg6A4EQAAEQKB6BCA4VM9nsBgEQAAEuoEABIdu8HK1xwjBodr+g/UgAAIgAAItIADBoQWQ0QUIgAAIgEAwAQgOwchwQ4sJQHBoMXB0BwIgAAIgUD0CEByq57NutvjM9jdo85PHIwT9966iB9Zd0c04Sj/2M+Nv0Ob7av4a2bqK1ozCX6V3WokMhOBQImfAFCMBCA6YGCAAAiAAAiCQQqB0gsP4G/SVOEDRTe8fnk9LvvxZWo6gpWvn9eRD36BtL8bDX7mMvv7wYClYnBk/RK8+/S69d/gcnRIWDc+mkRVL6OZ1gzQvYeV5mtz+Nr2y5zidOtx4k+f4LZtvpEVXm4fFAfyOp+V7ZlP/yiW09mFTH0WgOU97V++ml+o2z6aRrbfTmlGLvdtfoM1PnoNAVIQruqBNCA5d4OSKDxGCQ8UdCPNBAARAAASKJ1A2weGMFKDYRt+/chk90EygeeIQPbbqYC0wXLmMNpiCNZ9rincPetAIWDMc2ugvRQQxeSwhjJyknUtfpwMO745s/f1EEO/uZz6tP3gjLSp6xsicRV8O4Ud+npGRUrRzOq99CA6d59NOGxEEh07zKMYDAiAAAiCQO4EyCw5ygCKnZhPNptt2307LLavAqZDkoGl4KW14bnFyBdrnmtSOcEHLCLTRX5MPvUCv0DV0y12L65kJqnCmzldZOOi/dxmtjTMglHv0eSln/tRFsvM0+dDulmZ8NGycTf3D5+LsDLvYAcGhZU9AR3YEwaEj3dpRg4Lg0FHuxGBAAARAAASKIFAVwYFITeU2rQB78/EJTn2u8e4QFxZOoHT+UrMYGvNVnse6cCbfIwfxWe4pgrhkx/BSWr/iXdoWb5ewPY8QHIrwQ/e0CcGhe3xd1ZFCcKiq52A3CIAACIBAywhUU3BIZjicOXGSXt0woe6hp+T+dldausio8LlGOMi6p/6uQZonZ2DUV6jZ9lG66tlx2vZivLedqL7vPxG4ZdgqkLApqiUwSmukAou+vHicjaCxFgTP1eoI2OoOhPRh5anZLme6+PlrGd3yvdfrWQC+fCe3v1ALpofn0/rnsmxVkMUDeb46hDOraCK1lcjIMYsR6T5bSrdsrmVk6POlf+VSWvuwO+snYr/sRGNrkiVTSBcc1s5/W6lBYe2rZZ+A6KjMBCA4lNk7sI0JQHDAPAABEAABEACBFAJVERyULRVacJNe96GxWuwjJvhcwxkXSjp7grOWZi4JDo1U9NpN/cOz6dThmvjANSWUQohSKn36Hni9oJ9qlAi2Q3jpgsPIyh/SgVgoUVtXRaDQPvQMFh2nyXY/wWEVraXxeuFCP75NZtOcOEl7N7zeKKyo+VTfbjGydZTWXHOedm54nQ7ExRgVYSQle0Oer0lO8tYHnep8Gll5nA6IIpzy2wYBodGP8LUr86LWWPo8ICLbtiZ8enc9AQgOXT8FSg8AgkPpXQQDQQAEQAAE2k2gzIKDkY0hOImCmj1X0m1f/iwtHr0irseQZSVZ6jElyFNXbqV9+NIxgEpw6zh9Y+TepfTek3ERS1KFimSQZ58xeg2A9fEKNp04GQWz9OVaIcJQXomgUaohoJxYIAXWTfXB6fou202nHrj8pRQ69OEbLjiYA+vZNHKv+ZQKrvsgMlx04SYSIOSTWLT6DfrJHG7BIRa1Vi6rnWTBc2GVWrCSi7Ca3lOzQcxZFmo9iuQxpTqXes2KeE4aBZZ2fyii/9IQgOBQGlfAEAsBCA6YGiCQB4HpKbrn0ZN0jNsaGaZn7uylgTzazdJGmWzJYj/uAYESEqic4MAMPdPcrfvHffb7O6+RA1K9YJ7lPU1waGQrnCeiK8gUNBK5Uun1yZS+2pw2/Wy8nMUMHcG8qT9zH/62Z/VpKN+6IJBhriUEhHvV7Sy19zlDprGtpn7P8Hy6bfONakHUAMFBzCvFZ64MC8d7SkaNLdNGts0mBlqOxUR9h7QnEu9DcMAcKDsBCA5l91BX2neR9r82Q9+amKF3T1+oBfHi1ddDQ329tGZ5L103d1Zp6Ey9NkF3v3whsmfo1qX01E3ts62ttkxP0ZYdJ2nf6dg1fYP0zP0D7RNfSjNDYEjVCZRZcFACnrQ09RMn6dCzEzTxXVE5X/WM2pZ0LGamUyrSjzWs9S6JESlBI5kCt6DtFLaCg+YZyvUVfHm5A0NbrQIi/z78bc8qODTPN+RJP0+T28frBRX5TnU7zEnaubqxfYJrYFxFx+vbKfh6JbsgQHBwbT2pj8A1ryzv2TNt7P7n/pxzJ+2ZCEGOazuSAASHjnRrRw0qN8FBDnIiQvoq7+QRWrH9bA3eyDDtubNXAnmRnn/8IG2Lg5SxdTfQgxkPSZ6anKLn9miBal8PjS0ZoNU3mVadObidop0TZ+mYCJI4aOybQ2vWLqTr5rr9nTru+PapySP0yB65jx4aGhmgjU2uhE9Nz9Bbe6do/IAUmDvHWzMosmf72TiYn0ObnlhI11mHepGYq2q/nVH2sV6k/buO0qYDtcA99dU3hzZZfBTERc4IMHaazqcxf3to/deW0B3SvCmLLeHPRjxPfOetkWMau1Qv4wIQKAWByggOTMuymu6zTzxXwUGxw+XGAMFBzmaIj/1c/PoL9doDqady+GRtxKaG8nILDmlFC+186j7JaHuYT5OBcRDfDE+rOTNE3a6hHP3KW4PibACrWOWsrdAQKnwD/URdEKPg4M60cW2r8LUjUVsjA2/c0nkEIDh0nk87bUQ5CQ4ztOWrh2mfTEdf2XQIDmrQnj1A2b/rTdp0wOGihNBhsFu73S1+eIybiNx2FThe0+ry9Axt2XG4sQIdjddlwwxteVy/vgFJ55N9rGo/LPiMrhig6xfNklbHL9LU9KVIYNlWFyWSAX7qPHDNzSyCgxxoa22XxZZUOxLPRvi8bWtmRad9MmM8pSNQKcHBEJQvv1oLJLeO0vJ4/3vm1XBd3NCDvIAAue5wj9VcvS7Ekj2i8KC+bcMwjby3NoTzCs9wCOzD23bHirmHT5rim+XJVbbRxD703qojZTl439Mo3Okb6HsJDo76IwksjoKurr4gOGSZYJ1/DwSHzvdx1UeYi+BQD2Y43V2kwPsKDsqqaDJ4DAG8f9cE7SROtx+oZyaoYobavhyEDd06TBvjDAjlHkdKeJZx1/b280r+wYY4Ygj2fMbN/e+kQWm8aqYIt6EIArLoo3RgExzU9oZGhqWMDM56uEQ0r5cGxGq+Jir5j1Xup4fWr1tAdyxyb0ngLIq7RcaMIcjPyiXLdghXoN2Mj/K0JfTZoAy+bDxPzT3HPnMf14BAqwlUV3AwBHC++9E9glMlmyKxquxOIzf60ENwUDM4pFb0kyuMHXjapB2zKRcg9KrhoNtiEguC+/C03ZWiH+pTmaGBb2gNB5NLjBkOGbZHqCd46EfCmrMP8hQcXKe2mMYtZ+P42gHBodWf/NXoD4JDNfzUzVY2LzjUBQMOFHtpfHtcOM9LcFAzBJrZSmF3oq0PLchV0uDleyzBuNe4m+wjy8zU0tqVoDUOIodGWKSYRd96VGSlWMbo3AajG5d9rKZAdeq1I/TIy/GWj3jrBO2doJ2nia5ZsYAeXDRLyhzxCHA9uPCIwoN817gtDiyNLXk+Gxk4ZJnfuAcE2kSgOoKDdgxlPUjU9v/vvpEWXU10ZvwQ7bhPnPxg2EO/VFTqn0/rxT1E8QkX7AxLu/E1ShAmn6rAQfGJk/Tqhgl6b8UoPbDuippnfQQHMh9rmbqdIp47uk0bnltcGw/Xv3h2gt4bu53WjIbzsp5SodXVaKxgh/fhZ7urJoDbXzVEvnxDTqngfieI+DSKZYM07+paT9b5pwg0s0k+kYKPft1x33E6FbWgZrXoRSA38IkT2tGstu0ZXlkM4vMnsaXiPO2Un5WDN5JpZ7DiP/20EkvRSL9nok0fjOi2FAQgOJTCDTDCQaBpwaEeLPIq/fKLjUr9HoKDkuZtWeXf/9oEbeJifBx03u+qM2AbpRxUyYGpo26EI0Ve9OI3bqnvRKaEIUA7I9W50K6XV9GdwowrmFUQpYsqsn/SxaDAsYqsCMleEewn6mJEdvfQENXqVNRtkQSRVPuKCvI95kpiZpbGFtuzEebL6w81CmbqY036tCZufVKraWKrmSLqTuw7Lep65FP7BL8VQCCUQJkFB+tYtIwDnxVYPegy3RN2jVr4z2Srrcq/czU3kb7usZ2i3rnbJiFchPLyqfmgB8ihfUQCj1RIUefpUwzRx6dKkGsI7E3ChFvwSS8gysdOPvDwYH1IPjwTIoFFLKk3mnErQ6oYMf9t+sp9x2vduDJtTNtHUDQy9OMY12sEIDhgSpSdQHOCg7zKzxkCJB0NmCY4LD7bKCJp3bbQZDHJ6Rl6fsfhejFKvVilvt1ibN0CenDeJaXGgTGQ9R13SjCaDOi1LQz10w5cAaA2xbRg1h6IpwkOgSvWwWOt2d1gEGdZKEc6DtIzdw4Qp/fXt0+QJBpJgkNqZoKLS0g7Gu5MdQvKYIvr2Qj05eozYYLD2Mgl2mcsDKpmqpiFp9gBGbchlf0DGfaVl0DZBIdkQNhgx9X8l3z5s7R49AopE4Hf51MB3qZXnhSrw0R87S2br6GJVbVMBmMA99A4vfTiubgDXm3mDADZV+dpr/OauN89x+nU4aSdopZE9I6ycryMHljXCEDV2aEFsF7bKVSb+bjFV148F6+U8zGis2lkxRK6eR2viofz0tPi185/W1qJJ+KAem204q7ZkcEnabZzFsDmOADO5lM/vmFbKgLmQYyIMyBeffpdOnBYzD9+Yzb1r7yGbrlrcZSlk3zVjtJ0+7Z2l5NTwCkVt3xvN217sdamv/CSpZaE65ko7+cnLCuWAASHYvmi9eYJNCE4SAGpEAxcgYqSnj+Hxg6cjYtMugoWhgsOttXxsVvNp1Tw3nbzqQg9FAkQiVoCAeNO2ZJgzCBQgtEaG5KKYaat5KvFAVOKQdYLfZquUwWJ9euIxrXTCsZuXUAPiuMfs4yVpD7iANJcB0CeB5KtARkOTi7W2ha8mq7WBFEfOYtdKc9lu2zxfjYy+dItUNlPc9HqjtSFBIvINn2R9u89SjtpgJ5STrpp/sMQLYCAi0DpBIeud5f51Id2YnEXjWynZVn6Lh/fLKPAPSDQDQQgOHSDl6s9xuyCgynY8xUc5OKS8oq1gWVdEPDcUmFfFe0hJUCu92U5irFvDq1fu1A53jC6JWTcAYGbvEKvBKQyq7RVXS1wdq/6p2U4pJ/gUZPy4yNOs4w1sZ2CGsejKlkvUlAqM/AVHNK4+ByL+TXDEalKNoZ+1Kvlg6GNtng/G1l8SQGCg57RZBDZrpPFqL5B2rS2UQi22h+5sL6qBCA4lMxzPsUPW2xyRwkOJeTbYneiOxCoDAEIDpVxVdcamlFwMKzyM0JfwWFkmDbR4cYpDY6TIJrzzEXa/9rRWg2I+KUG4cmjGK+hs8qRkWpGQeC4AwI3pR9jAJxSGFG/J02ckAM647GYquCgnOIxOUWPiOKg4t4sY00IBsmMh5rbGj+X/dcIoB1sfLlMXySa2zgZg2sHNMYoCSvShPSuqyHuKZMtfFKK7dnI4ssAwSEphJlrSehHeYqjUtNOMGnuMwN3g4CZAASHcs0MuQ5BcstAe2ztJMGhjHzb41X0CgLlJwDBofw+6nYLMwkO1kArQHDYcyfRlnpKf5bTAfxdZz7m0lYvgUhdCW6k8AePWw7cDKKKqyijHmyRU5TRshG8BJyQDAd9y4VhqwvZC16yp0xjTQoGFsHBmMlgEX+UaZGFS6MB9/Goafz0+VkmW1LGmGne+mc4JAUH270X6fldR2mbXu/Bln3k/5GAK0EgmAAEh2Bkxd1w4iTtjGtOcBHG23bfSMuNe/mLM8HUslwPYGTrKlozGp+80Vozmu+tpHybHxhaAIHOJADBoTP92kmjyiQ4JIJhFxFXyr2SXu5xtGFW8ko/huKEzhMkGqciBI/bdWqHa0XYkuJvrt+g7YH33HoiZw2QMcPBHUAmBIR5joKhlrE6BYfYJ6RlGphOssiXizTJXIF35iNDKduJK7nZoj1ETT0btlNfks+yu7im7bSM2Fau23BoinZOnKVjp4X9rvokWT8ocB8I2AlAcMDsAAEQAAEQKCMBCA5l9ApskglkEhyc1eN1vil7/NV6BYP0zP0DNCC1EVrDweRe40p1hrTx8HFf3qhJkKhVYTt5Qgv0b72ctr18Nh5WMsjyLxKpk0lfobdnYJjECJdAYR6rKWPEKOr0zaExbauLGM3QyLCxeGB2Lg1OrgyHkCNDy2SLPgvSs3908cBz3vKpNeLoU9KyhvTtPsYaDqYnmTMeDtI2LqWfUvsFH/MgkDcBCA55E0V7IAACIAACeRCA4JAHRbRRJIFMgoPVoKAtFb1xM3qtgKX0lDj5QFkZb2QamPvndqaI+DSKxb00EAc7+l78ejq3EuSoJ1JMTR6hR7afpWNRRx4rqY5xKwHdyDA9c2cvDfD++V0H6zUslBTzhBAiixbq1hP9WM/1WpDnnjjpgoNcIJO3dIjCfbZAvJmxNhjIdTX4lIgB2hgzU9Lr+3pobIXpFBF9S0xa5gwLJUfpxBL1FBN1Duhzz4NdDD/MR0XZEvhsGASC1HkbUMMhQiOeBe14TvX5nKFr1i2g1Ytm1UTI6RnpyNo0vxb5sYm2u5EABIdu9DrGDAIgAALlJwDBofw+6nYLSyA4uALEkGMx009V0FfDfTIW3Cc9xNPHJbRookliwinbOSyBrHHrSfp4a31JgZn1+EfZKllg0bZrJIx313Zwj5Xfta2WN/NYhnJJG6Ohvoj3doqy2JJuRzJTJIWLcxuSe0uF3bvSfEo5OcTruWxmGuFeENAIQHDAlAABEAABECgjAQgOZfQKbJIJ5Cw4zNCWRw/TPu5BD0icQZoW3Egp12FbKrjyvr7Xm8hV3Z4zIJ7bM0P7TjdOsuAgfWikl9Ys9zyKj1debeOOaNeO3tx54EKcNcF8emhMX1V/bYLujk/U0AMqOS2/9t4lpeimfVo3IzjEtjPTl0XGR03EaGQe6D37jVXclRxX46SIbI9qenCdEGKiExv0eWOfA/7bKcpkS/iz4TtvazzlrJ30Gg4b5/EpII05xYJHLZOl8TI9mzipIttTgbuaJwDBoXmGaAEEQAAEQCB/AhAc8meKFvMlkK/gkK9taK0rCGhbavrm0OiKAbpepNHHwezU9CV6a+8UjZ/upY1anY/WYvLfTlG8XWWyxT1ad9HI4kmhBxBolgAEh2YJ4n4QAAEQAIEiCEBwKIIq2syTAASHPGmirWwElL35KU14HfmZzQyvu7y3U3i11txFZbIlZSQQHJpzNe5uPwEIDu33ASwAARAAARBIEoDggFlRdgIQHMruoS6yb2p6Js5iuCAdf8gAemio73IaXTKHrr9JTbtvNR7/7RTFW1YmW9JGC8EhjRDeLzsBCA5l91CV7DtPe1fvppcOs83zaf3BG2lRlcxvm60naefS1yk6qGh4KW14bjHNa5st6BgEykMAgkN5fAFLzAQgOGBmgIA3AanWSN8c2nT/QrrO+968LyyTLelj41M/7t5eO951bN1SenBRs7U60vvEFSCQJ4FuERzObH+DNj95PELXf+8qemDdFcEYz4y/QZvvq7UxsnUVrRkNbyO40yrdMP4GfSXmQyuX0dcfHoysl7llZV8lDFlsnXzoG7TtRb5zNt22+3ZafnWWVnAPCHQWAQgOneXPThwNBIdO9CrGBAIgAAIgkCuB0gkOctCqjbR/eD4t+fJnaXmGQL8R0BHJwXAIzDPbX6DNT55rSrQI6a9q18qMR7b+Pq0ZrY0A3Dw8Kc37PEUZFnt23HecTkUmpGedRNc/fZxORVkqNQGkf+USWvvwoDHrwvt6ixjlQQaXdDEBCA5d7PyKDB2CQ0UcBTNBAARAAATaR6BsgoMcnNqo9K9cRg/Eq+e+5HLJcMgiOJw4RI+tOlgL+FYuow2WwM13HOW9TtoWoAW2EBx8vJbztooTJ2nnhtfpQF04SBccFFEuYXJSrAi6HoKDzyTANRoBCA6YEmUnAMGh7B6CfSAAAiAAAm0nUGbBQV7pldPy25V2nilwlgWHTt6frwkrYjsFT/BM3Nr+ZLTaALn+RZPbKqxZQo4MB00QqAlj52nyod3xVg8tM6jJ6+X50WrS6K86BCA4VMdX3WopBIdu9TzGDQIgAAIg4E2gKoIDkRyQcQ2FRsq+92CbvDBT4NwtgoNjS0Ambk36qoq3y5yamt+xL/pXLqVb7rqSJlbFBSmtWypcYocpcyX0eiJChkMVp2TbbYbg0HYXwIAUAhAcMEVAAARAAARAIIVANQUHbQW4Hszwz0fpqmfHaduLXGthNt229XZaPppSuDBKP5+gA4dr9RkSrzgzgbQtFWvnv63sd+cAb+3DjRMGXCnnInujEWTWVp/nKnvuifQ2Zdus++fvGqR5WtHBM+OH6NWn35XGaN6b73udzshWv4GvswkOzgDbImAYeUk1B/qHl9ItmxfToqtrPpfrEdhYBnGszwF/f3kzdYg2k9tfoG1cP2R4Pq1/LuT0D/tWl4YPXds5TOJC6PX+gkMR/sUvgeoSgOBQXd91i+UQHLrF0xgnCIAACIBAZgJVERyULRX61gRJcOgfPicVvGtkQlhX2R1FKutQDYKDFbhkW5jgMJt02xt96KnwWqp7whj1emddDPk0CUlQSTQpXWcau+uUhWIEBzevkZXH6UB06oP2UuZOGEdVPPHzly/7yEprFkAz2T0egkNKFk5CTLpGqkti2CZkFJ88MxwavPLwb+aPRdxYEgIQHEriCJhhJQDBAZMDBEAABEAABFIIlFlwMJpuqoPgEA1Earo56JUDufm0fveN9ZVxcfylUkdCC8j7711Ga9cN0jytQJ+SDp8SzOkBqU+b6lhiG7TjJxsncVhWo0+cp8lnx+kVWhIX4PS9zuQVd/2BYgSHmh1cQDQ6QYF9UN864H7PPCfSONbaDPNXIFPrXClYcEgRAxICApmPPxUzIx/BoXn/4sO/+gQgOFTfh50+AggOne5hjK96BKan6J5HT9IxtnxkmJ65s5cG2jGKstjBY4ctyRlQJibtmIb4+CEAACAASURBVJ8t7rNyggPz0dPKNcGhIRKcJ6IrEoFi430pIFRW8KUAz5IBoB9daM2gCBAc/NrURJKDcnq96T016F0fbzdITjPf60okOGhZF4oY4Hivxplo7+rd9FJ0ikMyg8T2nqseRfK987RzaVw/YXgp2dnHTB1zZfKhF2rbhIrYUhEgOETs5r9NX7nveM1oQ+aLLDjU53RwhkOy7TD/1p57vKpNAIJDtf3XDdZDcOgGL3f1GC/S/tdm6FsTM/Tu6Qu1IF68+npoqK+X1izvpevmzioNpanXJujuly9E9gzdupSeuqk9tpXFDuYAW5LTs+1Mpqdoy46TtO90bFvfID1z/0B7xLEWPL1lFhyUAPzESdq74fU4QHRXzDdVwM87w0EXB6zp8E0IDuY25RR51wRpBNH61o7+4fm05MufpeWjalDme51TrDAUJiwqw8Hlg/T3JDHA+ZzZt6f4zIEgpoUUGPXYUhEgOETZIS3KcEj3oTR/HfUvWvAxii4KIgDBoSCwaDY3Ak0JDlPTM/TW3ikaPyAFcn09NLZkgFbf5LsqO0NbvnqY9qUOaQ5temIhXcfXTR6hFdvP1u4YGaY9d/ZKd1+k5x8/SNviP4LH1t1ADy5KbTz1AvmPe9GvaeV5avIIPbLnLB0Tf4RTDw2NDNBG4yo1B8NTtHPC93ru+SJNTU5pfRAN9c2hNWsX0nVzU4divKAZX0Zj3n42DuYlPxl7CrM/jKfc4UXav+sobTpQC9xTX31zaJOBXzNcuE/fedOwT56/PbT+a0vojtinQbbIq9/Gwaf7qfEcqXZE45qcouf2aCJOyrPfjC9dtojh+bE2PXMhz4/FPxl5F8ck7Dmr+TTgs8s43rQ5lfoUlvqCyggOTFEOyOTA1mP1NFsNB7U4pfO0BZsNeQsOCgPX1JID5fO096FxeikqpCm9hufTbZtvpOX1ApO+1+n9tmdLRVMB6bIT9Niqg3Qq9elsTnCITlfxYq/N79yOUA0UHHxqMsiCg8/1o1mKRhI15d91yHBIndoVuACCQwWc1OUmZhYc9u96kzYdcNDzXu3KV3BQg468/gA22GgYn5uJbkvKuI38ZmjL44cbK4oa/qziSmZfTs/Qlh26PS7mYfaH8ZRhqP2wGDO6YoCuXzRLWn29SFPTlyLBbFtdlFAD68xc6qb4zRvFjXIgJ82BYFtkUS6L4GCxg5tKtSUhAqbdk/KcOmxpDM2HdfpnTeozZLMlA+/s81vbYpL4rAh7ztJ9mvRP27Mr2vCLu1KCA8nBkyQGNCE41Fegh2dT/+FzcQDKJzhcQ7fcVTvtQLxKJziEBqVct+H1t+mVPcelwpr6dgIOfD2vq5OpuOAQwDHTHIjEMg+m7cpwcPZr8C25ikZa5oLHM8qYfPkGiRFt+FxFl/kQgOCQD0e0UhyBpgSHnTRIa5YPxKvqamYBm5z6x3vKuBTxQA5ibBkOyqpbclU2K8Z6YMAp+CItX/8jX7Oplv3Aq+wHG8KMNAY52Bi6dZg2RhkhF+n5XQdpWyzkqOn0Kt+hkWEpa4JXMy8RzeulgQwZDmxLsC+tAZYteAy0P5Bnw7faCvS6BXTHIveWBF7ZvVtkzGhBfjAXaZJ5zRttUtoCuWAfSfyybMtwBZT7d03QTuKtKOLZ1zM5tGcvsy9rcHyCWx/W5mdOsz1FKLXaEsq7MCaBzxkDzmBLg2V+n7NZP59bdV91BQcpUPYIZoyBjBRojdy7itakrIr6BkPKvva8MxxsokvQhOFV9930UnSKg3bEqNKO73VEzR6LqQeQxjoAuQak8pYKFwMVbKY54MvUMY8LreHAWRj1ehY6C1Phy9DrkeEQ9Hji4joBCA6YDGUnkFlwMA5MS7PNEuiYA0dNvDAKDurqZbNiR92O+ph6aP26XhrfHhfzUwITexo8kWyXCMaln+kBjs8KqmEFOfeJlubL2AdDIyw6zaJvPSq2xVgEB+c2GN36UJ6N+02B0NRrR+iRl+MtH/HWCdo7QTtPE12zYgE9uGiWtGqfEkClcRGmeM2bkHEbPOyyJTQAVpp38bfNNNvzl92XtZ48bPFi3awdKbYE8W7WFsf9Qc9ZGl/TZ1faPbl/EpWmweoIDtoRhnKxuhwEh4RDOOOBrqRbNtdOruBXtmBTS2kXJ2EQ0byMbSp1AbRihGdOnKRXN0zQeytG6QEWUCLB4126auso3Tx6RdQnKadqxAFmtGrtcZ2U8SEzyyI4KDUqeItMxIb9PF4rkBi/bCeFBK1yG/b4B3GMbQmaA3f9MIyptQ5BwadU6KdvrFxGG/jkD1KfOeuJLR7X24/8VJ88X75Bvi/Npy0MCSUAwSGUGK5vNYHyCg7yH84p2QRcw0FJT7YE5Ptfm6BNXIyPg87743oQKcTr7XKbyy82Tg9QbHIICKaAiaRTCEzp0PWaFo3gXR5fqpjiYCev0Drb8Q2sI362wKQBN8h+ub0EH0ewJdksxK7Evv7IpB4aolrdkToDiVkeXPzmjTb5vLYOSPcUJTiE2pGYA7JoE/hs6Bk6Hrb4sXbUdvHoIxqi67ogwaE4JmHPmfbsejxr1x9qFDTVPzr5mdtIR+OCp7XPrk9qdSFstWZETZB9p0XNFVftm1b/mqz1V2bBwUpET4HPKjhwIoyo/u/A7z5aM77RuTr9DdoWZRM0XiJg8g2w1NMATtLO1a/TgeiEBfOrHpCl1HwIvs7SX9jpDWJ/vRpIK01LW1yKEhyIs0V8OcbGBfkrEhzsdSJcWR3K0apKBgKR+p7BIY5jYhtXu07mMLSZ2Hbi8B3f7npGjXOoZs9c6ejZIFEBRSPb8wuk4F4hOBQMGM03TaBQwSE1MLaar6UF65X69VW8xWcbRSStKdEZiknKK6dcvM8mFKQELIkgYJ5LcDAF1B6rvApLGz9XoKM5Qwtm3b5MExwC7Q/lGRcFbXCOhRrl2MBBeubOgSh9vL59gqTA2Ddg9OHiO2805D5bB5RbXLb4jsfwDIbbMUPP7zhcL9SqFHLN6EthVqotAaxV8amHxtYtoAfnXVLqkLjmudOWEN6FMQl8zhhyoC2rz/gLDmMjl2ifsWirVgxVOpUlMR1bkc3l+Wu0bIKDuuqtDkKcrrBYrNSLt5VgYxk9sG4wMfoz42/Q5vgoP+VYTBFwasdiTm4fp21Pxqvs8Xu+wWb/vboNeuHA2TSy9XZaM+qfNWFqc3K7Xo+ByHQCxZnxQ/Tq0+/SgcNS1oDhpArf64xTy7F1xMxetGJiw9kY5+nV+EhJRXAw+jFuyxV0OrIHfDlyL6FzwJ+puw5G0JaKTIIDj66WXfLKi6KWCQsHs2lkxRK6eR1nPOivgOvHD9Fj9zmKdMYCBT//yee0Gf96fhDislISgOBQSrfAKIlAroKDWgStiYKNSiBlaEcRHObQ2IGz8SkXrj5DBQfpeiFiZNzukFx11NPPl0Zp/fxST3wQf5irAf36dUTj2kkYY7cuoAfl4xMNDEkq9JkmBoX5Mk1wCLQ/JS3cvIor9REHKeZ95vI8MJ984mKTziVg3lhFIr9nx2mLtcYGrxyr9RfUT0QLH4c40nirh8Zu1U6oyeRL0WKaLeGsuf6E+eSSWICw1vtIsSWEd2FMAp8zxpzJFsdJKrp4MDJMop6NfHpQQ5SyiKDTF2n/3qO0kwboKeUUovb9/i6d4NBCFI3g0bCHv5ACfi0cXMu7kgNmQyHKlttTtQ5NtRKqNgbYCwL5EoDgkC9PtJY/gfwEB+0P7mbqN6Ruj1C2DEiFHOUVawOrerDhs6XClGKfg+DgTvXXjTYJDo5JoK0GKhzlgpdpq4bBvgwRHDzsDwiC6vMssZ2CGsej2uptWAqRWgUHHy4h80ZGoWRj6Ee9Gpil2aJlPyRbmEObvmY4RtXTDvNWFe6FRQdJ/MriS2Fsmi2ZWFuOS+2bQ+vXLqwfQZrglWZLCO/CmKSfwhGNy6cAbwxALbS5lJ6KRE1PwcFVn4bM9Ww2rW0UIs3/111zLXaz4KAWJlxGa+uruGq6eCK1uznkHXu3q45Dxw46r4FhS0BeJNFOBxGA4NBBzuzQoeQjOOh/bKcFtE6Y8h/NlgJ+2h/sm+hw4yQI7+M4XUYYVk758hwEBzmYNZ17P3ZrL9HEyfjoS7Pg0DjVgjMipugRUciy/kd8PDZjEBRWFFEJTqzIwgSHVPsDAjJ7DYZkxkPN/MbPZVGsEUBb+HjN8cB5I/H0rq2hz0M9gFREjItEcxsndKhzRQs84/uC7Kj3dZH2v3a0Vh8lftXZZvGlly1ZWCePS72GzirHzNrEJi8u0568C2OiCg6pzxlzzmSLn+CQFJ3Nn+368aDiGNu002Va/Tu5mwUH1/aNuh8Cjkxste9K15+cFaJsUSmdpaUzqCHW+J+YUbpBwCAQyJkABIecgaK53AnkIDhoq2pNBvzKyqmtrcQfyURb6oUWiZrJrmDC1uDCR3Aw2BxWyC3lVAtdVFBWG5NHkep/zJPTP1l9GSI46NsFDFtd6IizJoeJZ1IwsAgOxuKQluC1/rj5cQmeN8b207ZT+Nli+6RwP19pfnR//hjbdhQw5dbsz4bblnDW9rowaraGiX92Lq1k4i7eatlSlsk/WQUH2318HPBR2qbXe0jLOsn916G7wa4WHBjNiZO099kJmpD3rZO5FkKLXVPB7rCtIpvTsJ0iGzfc1ekEIDh0uoerP74mBQf1j9iQ0x/M6PTaBjfQg3FBQOV606qckmLe3NnwiSDd5Wfn6RV8Y2AhN2PqtrsNa9BmSfM2r+I248u0gCzQ/uCimrJIZMgKiUUWUrJBGsKUe/Xan0vwvBF701NWmRvTz98W65R1BZjedlhaV55BQ+FOj1MQ7hCnVASsvKd+DAc9o0nRLi0LwNm/ibezUKPjWUn1T+Bzxp+tmWzJKjikZK9x3YZDU7Rz4iwdOy2opglwqd7P7YKuFxxyI4mGQAAEQAAE8iQAwSFPmmirCAJNCQ7pBfQkk+U99iPD5kJgpoDFNGrLH95qzYJBeub+ARqQ7vet4WDfn24wJto+cnmjXkCijkTAyRCOFV/7SrBj1fDxg/HJAT20/tbLadvLZ+MBJP+ID/JlAkOa4OBayTbZ7wqczDxNooFRAOibQ2NaGr0YzpBhXoZwCZ83vVHXvhkwIbbYPixcGQ6+doS1He5LHybBrOWTbAxbvlxjb4aLmXcxTNzcPD8n+DSe+tGkts8uP8EhsR0rrRhwfWJxxsNB2naAf9CceJznL00IDnnSRFsgAAIgAAJ5EYDgkBdJtFMUgcyCg37E3HrlD9Wkuelpy/aU50Rr1pU+fQ+zKHLGLVhSikPIOlYDlfFJldn37zpYry+h1AyYnKK3qJeuXzQrFkW0Ynb6arC2UiqKq1kDyAQjWRRRt52E+jKJLF1wUFaJ+wYpzf5QnnL7Dc7ynn0+nWGANt7ZSwM8F+QU7r4eGluxoH5SiBhf81zilpyryB7stG0+6UEYz/WjdGKJemKEegKKvpLvZ0ctbX+KiE+jWNxLA3FwqteHMNfHqNWNEKcW2J4N99aAlAfWxloJdtUTKVQuuhjnwyWcd/D8lmqPUGJblcQk9HNCn1te/vEUHNgs0d60enSqWux1hq5Zt4BWi8/C6RnpqFIIDozx3/3ZCrr2c1eF/LbCtSAAAiAAAl1CAIJDlzi6wsPMKDh4VkOXVqdSBYeQLRGO1GJ7kFis4KALGok5oQkIzvR74ykaWjp9ogM5ULIESUbG4b6MutZOSTA/A7JNIfYnBaI0nkqQ2mQdkVpfGbmYQLgEh9Q0+Sy2pLE21DnxssPPlmSmSIo9LnEttACtryho+dBO1H/x4pKBtyaAps5vLzs8nhujWBHoH99TKqy/GKXPhZTTPZqtx5Pn72ZkOORJE22BAAiAAAjkRQCCQ14k0U5RBFomOMh7hVNT1+urbJZhO//41v54lgIW3y0VVti88vboYdrHFxiD2lqWws4DF+iYaIRXz7WV5uit6SnasmOG9p1uVPYn27V1g/g0gCna+fLZRvskr9zXLpRFF/0P9uQxd5eUgpv2iaatNAYLDrVgyMf+hg0BPLWtCc0HKnkKDvZ545eun8WWmLWyH57nSi+tWZ48etDPDuEZU9tE7tMF/H0ZZos2Y1OeUc7EeG6P9txFz1CzXMJ416wuiknocxZmS81ukbmlfi7onz0b5/EpOo3PK/7sr2UZNV4mn5TxpAoIDkX9GYJ2QQAEQAAEmiEAwaEZeri3FQQyCg6tMA19gEAoAW1LTd8cGl0xIG1bqQVWU9OX6K29UzR+upc2anU+Qnts7nqfdP3mevC7uyx2sLWwJemzMjFxzyiX2Ok3F8t7VTsFh1X3f54+sfDj5YVTIcvOfO+HdOVVH6WPzLqsQlbDVBAAARCwE/h/t3+H/vHN70cXrP7jG+i3b78WuECgVAQgOJTKHTCmaQLK/u+U1nLZetGExd5p8k304XNrWexgW2FL0mNlYpIynyA4+Dxwftf8x3+zh9752/f8LsZVIAACIAACIADBAXOgpAQgOJTUMTCrOQJT0zNxFsMF6Yg9brOHhvoup9Elc+j6m9TU7uZ6DL+7qa0D4d1Z7yiLHWwgbEm6qUxM0qYdBIc0Qv7vQ3DwZ+V75Qc+QPSrX/lejetAAARAoHoEkOFQPZ91g8UQHLrByxhjCQlItUaMRUJbZXJZ7ODxwpak18vEJH1O8okfd2+vHb87tm5p4uSX9BbKe0Wrt1Tsfvzb9P0jPygvkIpZ9sMzF+js1I8jqz8y60M08F/UjiXGCwRAAAQ6icDYv/4MDV//iU4aEsbSAQQgOHSAEzEEEAABEACBYgm0WnAodjTd1/rjv/tiXcD50h9+ga7/4sLug4ARgwAIgAAIgEAbCEBwaAN0dAkCIAACIFAtAhAcquUv2doTk/9MW9e+FP3oQx/5IP3JG6vpsg9/sLoDguUgAAIgAAIgUCECEBwq5CyYCgIgAAIg0B4CEBzawz2PXuUj42740kL64h98IY9m0QYIgAAIgAAIgIAHAQgOHpBwCQiAAAiAQHcTgOBQTf9f+vH79EfL/xP97Ke/iAZw/zdX4ojRaroSVoMACIAACFSUAASHijoOZoMACIAACLSOAASH1rHOs6fxXf9AXICTX59Y+PFIcMALBEAABEAABECgdQQgOLSONXoCARAAARCoKAEIDtV0HIpFVtNvsBoEQAAEQKBzCEBw6BxfYiQgAAIgAAIFEYDgUBDYAptFscgC4aJpEAABEAABEPAkAMHBExQuAwEQAAEQ6F4CEByq53sUi6yez2AxCIAACIBA5xGA4NB5PsWIqkhgeoruefQkHWPbR4bpmTt7aaBd4yiLLWWxg/0AW9o1G0vTLwSH0rjCyxAUi/TChItAAARAAARAoHACEBwKR4wOWk/gIu1/bYa+NTFD756+UAvixauvh4b6emnN8l66bu6s1ptm6XHqtQm6++UL0btDty6lp25qn21lsaUsdrBPYEs8caenaMuOk7TvdPx93yA9c/9A+8SxFj7BEBxaCDuHrlAsMgeIaAIEQAAEQAAEciCQXXCQV/yMhvTQ+q8toTvmEtHkEVqx/WztqpFh2nNnb+KO/a9N0KY44Bpbt5QeXBQHXJNTdM/2eOVXv6vA4HFq8gg9sv1sHKzOoU1PLKTrjOPk4HaKdk6cpWPij3DqoaGRAdpoWaWemp6ht/ZO0fgBKRju66GxJQO0+ibzynZkzx7/PkLnhv94icJsMfEhGuqbQ2vWLqTreH5or7D25Zsv0v5dR2nTgVrgnvrqm0ObbDZk8JHoTw5OxZx3ZyxcpOcfP0jbovkjPTcc6IbakfpcuuYy9++wZXKKntujiTiFzVu7HYn5Iok1dt7h87DRj8WWjKyzz2+3f2r2XqSpySnts8L+vAXZYhxv2nxKfQorcwEEh8q4KjIUxSKr5S9YCwIgAAIg0LkEsgsOsohg5BMoOOx6kzYdqDWkrPCm9hN3ntdK2/QMbdlxuLGCFzVv+6N6hrZ89TDts80Pg037pXEabwu+p8k/+IPGS+S2X7clhQ8Rja27gR5c1CAR1r5McIa2PN7wGwsaoysG6PpFs6TV14s0NX0pEnu21UUJNcDnFrP4qGGJYcxpc1MO5KRrM9mR+rykzJesthiExOy+1LYwOPn58A6fh8qzaWGiCKnGhznJuikm3IfNlqh/9RnQTWr2WStTlkc7fiVDcGgH9Wx9olhkNm64CwRAAARAAASKIJCP4JAWUPlkOPgIDlpQwyt5z+3JMb3XGqyZgzQ5eBi6dZg2RtkJF+n5XQdpm0k8iYPZnTRIa5YPxKv78uppzcVKYKCxq62U80r+wbpAY8saSZ0wgePVM1XSbDHzUdPTSZ47mceqrUCvW0B3iAwZCwRe2b1bZN1o85ftDvKR1Ed9zJx9I7ZzpDwftkAukx0SwyxbM+y2TNBO4q0oYt5qftQyM0Lniu4m3+DWh3fwPNSMsdoSyjrz/G4YZOeifo4MjQxLGVac9XCJaF4vDYiMogy2NDgmRbrUz5oOuACCQ3WciGKR1fEVLAUBEAABEOh8ApUWHGruUVcvswRZdTfHf4QPjbAgMIu+9ajIXjAJDlK/ekDpXIU0TCotVbkxBldauTzujFkOQeMNtaXo6xscTYHQ1GtH6JGX4y0x8dYJ2jtBO08TXbNiQbRlJyiAsvpI8mf9mh5av66XxsVWIKfg4L91IOopzY7QIFiZjoG2aM9eQygL9b3+THja4cW7QFuCWDdrBzNytOEh6jYoZ7HF0ycd/DsTgkM1nItikdXwE6wEARAAARDoHgIdIDhoNSL01WpRG4KDzvttdRhMDk8J6NNSm+tbLTzEAGsQ6RA1TMHHGalWhsZBXhnVU6uTwk2gwGIMhNQVV6VPI7vAsYqVWqktIdQkaihEA+yhIarVzKjbIgVpZiYmMaH2M5OwVRcwOBNn+cXGqRMuwSE3cSq2NSgI1uZ9qC2K4CCvemf0pTDH0w4/3qHzMIBJEOsmmehikyErR2xJS53Lst8SczMpLFx/qFHQVP+kTD5ztc+OT2o1Z2w1W2pZajO077Sou+Kuf9POX80QHNpJ379vFIv0Z4UrQQAEQAAEQKAVBDpDcFACHzlYdgQbqXSbERwCVwM1waEeMKQEXnKqeO0eLa26ftqBK9gRIJoZr1r3QNivBv49NLZuAT0475JSIyP7WGt2NxjEfleOLxykZ+4ciIqW1rdPyKn/IQGjzUeJIDkOvEk65tIhOPhuHahP1zQ7QsakPQNBtkzP0PM7DseFLrVisMHzVjXEyw45u4GL0zp4B83DECYhrJtkwmb5bafw2O4QaMvqM2GCw9jIJdpnLNyqFUTVi33K7C3FhVM/tgu8AIJDgXBzbBrFInOEiaZAoIUEXv32NJ35wU9a2CO6AgEQMBEY+kQPXf+Z5AEPzdDqEMHBFuAXKDgk0skbJ2uoJz6kBwBqITlJMElJk04KDnrKfa0tkupj2Fc/UwSHLLZEgsCE5dSIWICon0biPsnEOFbZB3GAYt4mIc8DM9+0VWGrj6KnT2pfiAteq/QWuxxPtNsOLdtHaYdXjtUaDGo36bbYMkfGbtVOV8k4V2r2pNuRhbf3PFSgpNhirYFiYN0UkzQu6rO7fh3RuHaizditC+hBcdRqJlvcIqr9ZBatRk1dSLCIoNMXaf/eo7STBugpw2lGzfyya/ZeCA7NEiz+fhSLLJ4xegCBogg8+KffobffOV9U82gXBEDAk8DNn59HX/3daz2v9rssH8HB1JetGKCHXdZTKqyrXvY/huuBRt5bKrQVR/uwUgQHLWgJGbtaDG8pPRUHFEpQKhcvdK4a5ic4qNsNLEdV9s2h9WsX1o5N5VdAEFRvP7GdghrHSypZBdL8kBn4bqlw+Uiz3TdjIxqzko1hPi5WmVdpduhtGiflHNr0NcNxpB62mAUH7qSHsga0ia0pHnbIc8Wft+c8lJml2aJlmyRxS6yzzG9vW9JP4YiaEnM/ky0BgoOrpk39xB9VcNi0tlGM1ONXRFsugeDQFuxBnaJYZBAuXAwCpSIAwaFU7oAxXUwAgkMGwSH7fPErymg6x37s1l6iCXF6hkNw0AMWfXwBgYG1RkIdQFqmRX6CQ8OW5FGV19BZ5chRUz0F06kbxgyHhGAgjUFh2fi5HOA2AugmfGTKbtADf8uWivS6GtLsTZsrSnB6kWjurPpPeJ/8I6KApRx4SvcE2RLdd5H2v3aUNr0s9t5LdS2yzltNxDNnnRiySVJ5B8zDUCbTnqybYMImuf2jF84VJ+YQqb6Ps3sy2eIvOCTrm8j2NZ41/YhQcZRt2gkz2T/Tm7sTgkNz/Iq+G8UiiyaM9kGgWAKy4MABz9zZHy62Q7QOAiBQJzB97n169dtnou/LKzi06VjMxjzxEwfC5lUzbfrcq61KmhjKgYHhffM2g9oo9T/mleMnjSACBAcvW2z1JPTjFA1BkFf7cjsiiLEIDsZMBkvgqrBJ95E1EEzdUuEzR4Qx6XakzW0lOyHBN8QWtSdju5nnbbod4bwD52F9eOm22Jjny4R7SbPF9b5hWxnZi8vqnx1+J4+46ktwi44tb7uO0ja93oOe/ZQ2uVv0PgSHFoHO2A2KRWYEh9tAoCQEZMHhsXs+Q4uHriiJZTADBDqfwKFj5+mBp74DwSEiYMtwSAlwsk2TtD/yHa2mpWIrf4ATkW27hzNodaw4WlK93XUKmikaabDFWTTREATNcxVZNI81maGQ3BdO2uq+6SSL1JV0drXFRwlhxzXZLNs5rPM6akvbAx+8NSg2yPWMBB2pqA1Q2eZhKNzpcQqC77YaPRhOfa5TTwtx1HjJi4lXTY+UIrOptrjvTwiTGZ4155GczoKWumBiyCbiug2HpmjnxFk6dlp41eN0n9QJkO8FEBzy5Zl3aygWmTdRtAcCrSUAwaG1vNEbCMgEIDik/rGtrv7qwWORNRxsJDK8OgAAIABJREFUU9WVeZAMmlx/WLsCCdvJE9o9t15O214+G5vq6itNYAm0JThtO7B9S5q5UQDom0Nj2lYO4buhkWFjcbrU4oxxA/a6BobZIQkOaXNE3O1rR9rHpivDwdcWUx/mdsN9qT8XNnEsmPfis7Riezz/DYKlbexlYeLLxW6vyRdZ/OO/pSIhoCkCaMrn3a6DtO0AjzptC1jajM//fQgO+TPNq0UUi8yLJNoBgfYRgODQPvboGQQgODgC19oZ7qJWAq9CD9Iz9w/QQH3eOFYwU+dWWgBe2x/9FvXS9YtmxX1qhekMWwP0I/rW85F+onCiwSbl+pFheubOXhrg/fO7DtKm6A9zae88f5PgdXmjkKJ+rdKfx3jlY+zSbFGCDPVECvUUj0YA0sxYG/vG5f36fFrAAG2MmT0vp2/39dDYigX0oDglQ2IR6iPjVHJmp6Sz5jbD7eD5fpROLFFPjVB5E6nBvI8tfM0UEZ9GsbiXBuL5qteGMNfHqGUmpc7b1G0DKQ+sjXeGeZi+hYFtCWcdPL+jIfv4R3vu+wZJFGG0CU3htgQIDmy28Ll2fKpa8HWGrlm3gFaLz8/pGenIXAgOqb+icEGdAIpFYjKAQPUJQHCovg8xguoSgOBgPXpOderQyCBtvFMWG0RQcJC2xWm6aUcfKsG6dc40AmRnOr0x9V3bi2/tQ/5jW0up1+9RRA1LcKIwlNr2YiuvSIbYogfM5sHqJ1o8/3jDX4k7XLUH0uqIeH8GZPGRoXGX4JCataMHmi7jA+aKSXDKyZZkpkjYXEk7pSTVfQ7ePlkRIafD1GxJGZ9R3Atkwt14+cfHHj2zINSWQMHB6DDJhpQTPpKFJ1NnQOEXIMOhcMSZOkCxyEzYcBMIlI4ABIfSuQQGdRGBEgsOU3SPqHxfX8G0eMbjj+b9r03UK96PrVvaWHmelPpJBNs9NNTXS2uW249UC9pSERqAT0/Rlh0ztO90o1I/8cq5tsLcMDtrMFvLnNh54AIdE40Z+pEDK/0PduMRmqHjjQMtH1uEmbUsFI0RceaBzW9+YxXt244Gzf4ZkdVHWo+8WvvoYdrHP9bEEL90/ax28OkR+n54O28/W2oBbbJdIvfJAv6+9LfD4lkHb74jZB762xLGWggVIc+Pvy2Sj14+2/iciJ41keWjs/P3T+T/elZVMvtA/+zZOI9PRmnYwYJULdOo8TL5pMwnVUBwyP6pWuSdKBZZJF20DQKtIwDBoXWs0RMI6ATKKzjAVyBQCgJqYC4ClsY2l1ogNjV9id7aO0Xjp3tpo7LtptWD8EyRb4lZZbGlLHYwdNiSZeq5xM4s7ZXxHggOrfXKr371K68On1j9l/T9Iz+Irv3SH36Brv/iQq/7cBEIgEC5CEBwKJc/YE13EYDg0F3+xmizEFD2fqc0kNvWiyyGhqTIZ2w/5DaPzKOQ5jJfWxY7eACwJZMbIThkwoabHAR8BAcuFvnk778ctfKhj3yQ/uSN1XTZhz8IriAAAhUkAMGhgk6DyR1DAIJDx7gSAymawNT0TJzFcEE6Xo975a03l9Pokjl0/U1qWnfRNunth6XIF2tdWWwpix1MG7Zkm3MQHLJxw112Aj6Cwzc3vUV/88I7USM3fGkhffEPvgCkIAACFSUAwaGijoPZHUEAgkNHuBGDAAEmIBXeMxYVbSWlsthSFjvgn2ZmH5+Ecnd8/KhSg6eZRkt2L7ZUNOcQISB84AMfMDbE79veM91w8Uc/pU03/9/0s5/+Inr7/m+upE8s/HhzRuJuEACBthGA4NA29OgYBAiCAyYBCIAACIAACLSZQCcIDqagn38mZxNw0C8Cf/Ge/jPZFfyeLhb84he/iNr4tV/7tehSfv9nP/sZ/fKXv6QPfehD9MEP1rY98HX84u/5fX7x+z6v/+/P/57+4om/jS5loYEFB7xAAASqSwCCQ3V9B8urTwCCQ/V9iBGAAAiAAAhUnEAnCA6yC2SRQBYcxP9lsUD8TBcs+HtxHYsJ/CXECf45fy+uYXGB/3/ZZZfV7zFNCb5ueno6+jpz5gydO3eO3n//ffrpT39Kvb29tHjxYvrUpz5FKBZZ8QcK5oOARgCCA6YECLSPAASH9rFHzyAAAiAAAiAQEegEwUEWDITgIGc4iMwGFgqEkCAyGIR4wN9zRgLfxz8TLxYKxH0f/vCHox+LtkVb4lrOZmAB4dKlS3T+/Hn6l3/5l+h7/vfUqVN0/Phx+ud//mf68Y9/HAkO/MVCxVVXXUVLliyhzy8cpRc2HY6aQ7FIPKAg0BkEIDh0hh8ximoSgOBQTb/BahAAARAAgQ4i0AmCgxAIZAHg5z//eX1rAwf1QkyQxQkhOgh3yrUWuE0WG7hNsVVCdju/xwIDZylwmxcuXKB/+qd/irIXvv/979M777xD7777Lv3whz+MBAcWIS6//HKaO3cuzZ8/n37913+dTp8+TfPmzaOZmRk6evQo/ddz/kf66YmeqJvrv7ggKhYZUv+hg6YlhgICHUMAgkPHuBIDqSABCA4VdBpMBgEQAAEQ6CwCnSA4yFsnRP0EkekgtkKYvheigniPhQUWGFxBPgsHZ8+epampKfre975HJ06ciL5YaOD3hEgxa9YsuvLKK6PtEtzexz72sSiLob+/n2bPnh2JDH/1V39FFy9epL/7u7+jN8f/mn7vU4/QB35VqwPBtRv6F8yG4NBZjxtG04UEIDh0odMx5NIQKIXgcPPn59Hc2bUUSbxAAASIfvL+L+jkmUt01cd/nX6j5zIgAQEQ6HACf/7qVH2Ee564oZKj5WwGUcxRZDvoxR3F1ggeYFq9Bb6Gr2dh4b333osyFjgbgbdD8M94uwRnNLBYwFsmPvKRj9CcOXMiceGKK66gj3/84zQ4OBh99fT00OHDhyNxgrMbuF3eUsHtHTt2LPo/tzXnJ79Fc3+0NOLPxSLv+/NbI/FD37ZRSQfBaBDoYgIQHLrY+Rh62wmUQnBoOwUYAAIgAAIgAAIlIVBFwYGzE3hbAwsM4iQI2+kUJsy8LYIzEzjo560P/C9vg2BB4OTJk9E2CRYcfvCDH0RbKFgAYBGBxYOrr746EhWGh4fpmmuuIa7xwOKHaOcnP/lJVKdh//799NZbb0XiBL/YPt5ewSIFZzvwFotL3xqk899/P3r/v9/42/T5/+ZT0XggOJTk4YAZIJCRAASHjOBwGwjkQACCQw4Q0QQIgAAIgAAI5EWgTIKDLBr4jo9FB3FqhNgmIbZI8HtiCwULB5xZwNsaOGuBBQXOQOCMA85oYJGAhQMWEDhbgcUEFhWGhoboN3/zNyOxgLMkuA4DZzewQHHkyJGoHf5ioYK3XPzoRz+KxAneWsFbKng7xbXXXkuf/OQno5+xaMFbL86d+Clt+5//KhomF4v831//H+hDH7msfjKG7/hxHQiAQPkIQHAon09gUfcQaJvg8Oq3p+nMD37SPaQxUhAIIPD+z35Je/9ums79qHZ2/Ad/7QP0O//lb9K82R8JaAWXggAIVJHAmhWDpTE7RHBIK6zIAgJnKvAXCwssCHAGA2+PkLMjWBT4xCc+EWUccDHHj370o1EGAosMLAywUMECBbcjsh/4e95awVkN/MVt9PX1Rdsr+P+cxcBCA7fHbfH3v/Ebv6EUonzuj96kv3nhnYj9f/XfDtEd/9sN9ZMx0sZWGofBEBAAASMBCA6YGCDQPgJtExzaN2T0DALVIHDmBz+lB/70O3Vh7qOXX0Zb/u1naOgTterpeIEACIBA0QRMgkNa8M0B//T0dFTAkb94GwSLDfwz/uKMA97WwMUhWQzgwJ8zDYQowJkH/H+uw8DbLFiU4DY4E4IzH7hNFik4O0KcTsE2sZjAogKLEgMDA7RgwYJouwUfd2myWT6688fnLtL/cdt/pp/99BcR0v/pz/4VzV90VWQjf6WNuWg/oH0QAIHmCEBwaI4f7gaBZghAcGiGHu4FgYIJsOhw778/ROd+XNtTzKLD1v9lMQ3MvbzgntE8CHQnAb3uQCiFZu8P7c91vXz0ZJ7tirY42GdxgTML+ItFBf5iYYAzD44fPx5taeDijtHn10c/Gn1xpsJv/dZvRVsjxLYG3nLBtRY4e4Hb4uwF3lrBR1oKwYF/ztexEMFtiCyIT3/609F2CxYpeJsFb8HglziSk7dbyC/ug7d8sJDAWzKY0xv/1z/SXzzxt9FlXCzynm1jUXYDb8WA2FDE7Klum0Ko0kfg++wX/VxWl2yxlkNwKJYvWgcBFwEIDpgfIFByAse+f4H4F+W/XPp5ZOm8j/86PfZvP0PzPo7tFSV3HcwrKQH5BAU5mORAQLzHpssnLNiGIgcf/H8OcvnFgTEHtPxyBRi24EXcZwt2+T75iElT8CPGYjtiUm5DjNc0TjkTgP/PgT9nKrAYwDUT3nnnnahmwqlTp6KMBK6pILYxcKYBiwEsLHCtBA7guQgjZyGwEMFtsLDAR1pyG5y5wG1wP2w3iwi8tYLv5ewFbk/Ub2AhgftikYG/fF+6/7mvJ1b/JX3/yA+iJr70h1+gL/x3n45sED70bRvXdTYBnjtyXRJ5tKI2ifzs6zTkzxfxOdHZxMozOggO5fEFLOk+AhAcus/nGHEFCbDocN+/P0Tv//yXkfUsOjz1v342ynjACwRAIIxAWl0C+X3bteLUAiEIiGCDvxdChS4WcFu8ui7S9IXVutAhAhEhCAgxQLQn/jWJFSx4sC1y0CNs4395RZ+/xEsWJUwUOVuBxQAhDAhRgDMZWBjgsfCWCBYBePsC10xgMYH/5S9+j19c0JEFCc54EHUbxNYKtkGIFHy9qNfAhSL5i9vmLxYf+Lq8Xycm/5m2rn0papaLRf7JG6vpsg/XxCK8QEAmoIt0+vOjC5Cy2Kh/HiBzprVzC4JDa3mjNxCQCUBwwHwAgYoQ+NvD5+iP/8/DddGBazlwTQeIDhVxIMwsHQERPIjVdBHYy4Zy6r3+EqIC/1y0wYGHEBrkIxT553JQIlL55WuE4CAHJ+J9fTVez8gQ9/L1/CULDuJnIvOC75XFBnlcnFnA4gJnHXC9BLlWAosLXC+BBQZ+cdDP2xpYGODMBZF1wOIA98FtiK0VnAnBBR25ff4Zv8eiC2cncN0GkbUgjrbkbRIsLoijNU2TRoxZsGHRo5ljK+VikTd8aSF98Q++ULq5CoPaS8AkzJmeW7ZSZMXIz774zOB/ZYER9UFa51cIDq1jjZ5AQCcAwQFzAgQqROCt78xEooN4/dbVH6Mt93yGPnzZr1VoFDAVBMpBQBccTBkJIkAQ4oIuSojsAZG1IIQHcR8LDCwC8PdyEJ0WIOvbMEyZFiK9m/sQGQ2udvl6rpMgxAO+j7dHsLjAWQxcN0EUeeSMBK7PwDZzMcbBwcFoawMLA/w9ZyKI9jhTgbMWjh49Gm2L4PZZYGBxgfsQp05wzQYWJ7gNrrvAAgW3z+zEyjALInIGB/chb02Rsz7YF2K7iM7Ld4Zd+vH79EfL/1O9WOT931wZ1XDACwRkAuKYV32LjTjmVRYXxByW57FoS4gNYusV1xtJ+yyAJ/IhAMEhH45oBQSyEIDgkIUa7gGBNhLgI2Wf+OZ36xZ8bng2/dG/Hobo0EafoOtqEZBFASEkmGo5iFVJDhJEwCFGKrIHhLAgZz3wNSIA0TMZ+HQGeVuDKdiQV0D5fVkYEYKHXpdB2ChnMAib+T0WBVgM4K0RvK2BxQXxfxYhuLYCZyzwNgjOOmBxgAUGFhY4KOLxCCGB7+eCkCxScNYCj4lffB1nPvBxlCwssEjB/+d2eZsFF4zkf/lLFHaUZw4HYYIr/5ztF4KDEBRkXnJAJ+4NrbkwvusfaPfj347MYKGBBQe8QEAnIOafLlKK+SgLYXLmjUnEFJ85/C/EhtbNtTwFh6nJI3T39rOR8UO3LqWnbpoV/X/qtSN098vJn4eMUm57bN1SenBRre12vPIYTzvsrnKfncocgkOVZyVs71oC//mNU/T0Xxyvj/9fLf1N2vh7C7qWBwYOAr4ERDCfVhBSzygQ2QTcjywuyFkGIouBgwh5RVRui38u+tb3d8sBtHyPXKjOVh9CjJ/b520MLAYIUYC/54yFCxcuRBkN3AYLCSwucLaCqLXAQgALFtwfb3tgIUIcbcnZCtwGb6sQIoCo1cBtcLYCb5Hgf7k9PoqSf27bGiFECjmlXGxtEUGY2M4iRBdd1BFjFltGXMX6bPPj8d99USkWef0XF/pOJVzXhQRkMVB8FggBQRfFZMFSPMOyoNaF+No65FTBYXqK7nn0JB2zWtlD67+2hO6Yy8LCBN398oXoSllw2L/rTdp0IG5gZJj23NkbPGZb28EN5XBDHuPJwYymm5ianKLn9szQu6cvNPzb10NjSwZo9U29NGDpgcWfR/acpWOnxQU9NDQyQBvvtN/TrLGdwlznAMGh2ZmB+0GgTQR27jlJf/7qVL33mz8/j776u9e2yRp0CwLVIGASHFwihLyyKQKMLMXe5NV6uT6DLjrIQbQtwBYBDtdaELUXOIOBRQH+nrc3sMjAP+OjK7kdFgdYEOBsA97iII6W5O85GBKCAt/DtRy4Dd5qwVkNfD9nQPA9LChw3QbOfrj22mujEyj4Z7aXvCIstk1wf2Kbiai/IGcm6Nsm9OwTuS85A8TFy2QfikVW45ktg5ViTuoZS7IAIYuEPBeFmMbPviyeyXM9y2dJGXhU0YZUwWHyCK2IsxbM40sXHPJYnc4kOMhiycgwPeMbEKfcl8d42j1XlADeZIxFGHLfN4c2PbGQritgcJ3A3IQFgkMBkwVNgkCrCPyH/+cY/eVb79W7u2Psk7T+tqtb1T36AYFKEtDrLMjbH0JS8kUmAAcTnA3AWQH84iCfV/DFCQ6cTcAr/fo2C58AmQNz/uL2uA/+l0UBFgNOnjxZP06SRQL+OffBRR1ZSOACjCwI8L8sNohtDCwiiC0V3/ve96K25IKQfC8fQ8kZCiwqLFiwIPo//1zUXBDZBCJgEqdv8M/FOOUVXzmjRM8eEUIO/yvuFQGbLj7I36dle6RNThSLTCOE9wUBIRiYjroVQpq4VsxhvUCrfJ0QIOWaJaBdLIEgwaFvkJ65f8C+8m3JcMhjBE0LDim2KzbKgkPIfXkMtEVt7N81QTupl9YsH6Dr5tY6lRkTNYSkukmy+FQXcC7S/l0Hm85gadGwS9cNBIfSuQQGgUAYgSe++Q69+u0z9Zt+7+YBWrNiMKwRXA0CXUTAJDjw8GWxgQNoDhBMtQZYUOAAnwN1ziTgOgbHjh2Ljn3kgFtkCHDg/7nPfY5+53d+h0ZGRqIMASFIcMDBbZsEDhGYsA0sCHCtBf73yJEjkcjAWxv4xTURuE3OPmBBgTMP+OhIFgb4FAjeQsEnRHDNBXEcJdsmxBC+j4UEzlbgL/4/t8ftchaE/K9tr7nYOiLEE71Qnvhe/7mc+SALB3K2iZyS7js9fVeMUSzSlyiuYwJyJpJcIFLfIqGLDzZ6IuuBBQfUcWjNHIPgYODcBYKDeXbN0JavHqZ98Ztj626gBxeJKy/S848fpG3RNgpdjJDvKy7LoTVPRGt7geDQWt7oDQQKIfCHf/YPxMdmitdXf/fTdPPnYym3kB7RKAhUk4BvDQcOCMTRjpw5IP7P2xg4iOfAnQN/ronAATwH93wPB/p8ugNfJ05o4MKJn/nMZ+gLX/hCJDzwKQ36NgFxUgSLCyxccH/cjtgWwXZzcMIihtgSwYKAqJEg6hiwHeJoS95ewTUY2E4OaliI4CMnRUFHFif4/5wFwTbytgvTSzAT9Sf0UyNMmQZ6erloV9+iIuo28Pu6KOGaYbZtFr6CA4pFVvP5bbfVcgYO28LPFQuQ/Py+88470fPGzwc/p0J84M8EFvJY0OPn7PLLL2/3MLqy/1YIDrZikhHw6RnasmOK9p2u1X5IvOIMA9KyJzbOm1LqCAyNDNLGOxvZF67Uf7m+hN6fz3324piihkUt6P6kVutgqG+Q1qytZRTodRB0+4Vd1noJy3tpQPtzdv9rE7SJa2j0zaFN92fZ2iALBw5RIZH1YRYjGhkTzfMIYr79bL0mhZ1rrX5FY94VX4fCNL0hOHTlxy4G3WkE3v/5L6PjMiE6dJpnO2c8tgDUNUJ5VTGNhOlasYqetnWBg3vOVGCRgLctsIjAQTv/jGsZ8M/FyQx8LWcmcODOxRE5SBdHR3JAwe9xTQMOOFiIYGHiH//xH2liYiIawg033EC33357lI3AQoAQL/g67o+/5y0PnN3AdnOgwgKDKPLIogEHLPw+28jXcztsFwc94jhK7ouzHthO3lLBx1Cy6LFw4cLoBAoOgmwveduC6UhPuQCeKaNB3/YgiwlpftTf17dUyG35igumPlEsMtQTuF4cgSsXJ+Vn8K//+q/pzTffjI6F5eePnxmetyKLgT8T+LOCn3n+YsFxeHg42qokxAf9s8r0fTPzHd4jaongYNtqkVofgogMgoPVb1Ig7CMcmNrxuc+2vaPx8x4a6rsgFVWUe5pDYyNnaZ8ooim/pQTy2laFhLF6JoEc9BOp2QkeM316hp7fcTjOYCAivYZDStaHzE30nSePZpnLtSXUrSMam4xFTT0IGy+B4JCVHO4DgZIR+JdLP49+oR77fk09//BlvxYdl8nHZuIFAkUT0Pfl638cy6c8iBRiOVjVr9eDVn7f1YdclI3HKlblRYAqb10QRzxykM9HRX73u9+lv//7v4+2K3CGAAfznF0gMhb4X1GckQOExYv/f/bOA8yq6mr/a2BmmEbvHRkUNGDB3guCokZNrKgoGjV2jfVvvkTRL/mMLRo1amJD0ahJjCUaRSXGHkWRphRFxaFIlza9/J/fHt5hz+HemXtnBpiyz/Pc55Zzzj77rL3Pvnu9+13v2tmxFdA3ICyBsgEGAAVgIZAOkuPEUJgxY4ZNmDDB3njjDQdIHHzwwe4YhTlQPucDJgASoJ/AS2UDgAAssHoKKCFwBN0FridBSIAOyiBDBCESMBdwcPhdGSiSVclPlCK+pftXQ5YfxCIb0potoyyNJ0p5Ke0Fxo4bb7zRJk2a5NLJ8lwzHvDsA14CPiiri9gQjAE/+tGPbNSoUXbggQc61gMb447ADD/kQmNfCL2oX1/bdoCD7yB3sfHXDa5a+Y+dWnNTBgzuOHf0ELueTAqOITHHJm/MmFDN0a5raEQt59Xu/Fa2Se7wIZWZG6jjrZtCFWrat7mz7t0rOgte6tHqoEDygENsxzvbRoyOkaUiot8QzTRSM+DQ0PbwU64m2y88FocP8CzLtw/fmGcTra/dX4csKnV9CgPgUFfLhfOCBRqhBWKBDr89fyfbObcydjxswQJb2gLRFeloHH40Rl/ggOoVSwuA37S6qAm/L1oYBSOYuHOcBA59wTeuD9vg3//+t1uVxOnHecDRlx4CYAFlKjMDdVPIBM47bIGBAwdWOfKwGVQfiUMCZEyZMsXee+89mzNnjgMacP5xRgAKqBPX4bqERnA9HBSBFLAclMYSpgT3wzVgJgAewHqgLjgresFmoM7SduC44KRs3uODWOSWHgWaZ/kau3guec55fgEcxo4dax999JEdd9xxdtRRR9lOO+3knjueW55XZVJhXAI0hAnx9ttvu89HHnmknX/++Y51pLGT4yUWy3U0viUjaNs8W6B+d5UU4BDrUp7TlogjvimcwXP8qq0qe46z93tNopFx921LwCGyUl7Nua9hX6V9zNNLqInJUH0fQpDjpyYeUhF/pR/QYQe79nAvnDAJwEFtnOg9R9kUsdozub5V2VFjn1MdcBi/McSlfk9R3c8OgEPdbRfODBZolBZYuqrIrnlgli1dVejql5OZarddONRye2c3yvqGSjU/C8RiJwhYiLIUdPc+kCAnWUrufNek2z/OByuiivBRq3IeE/3Jkyc7sAFHgdhrAQiwAWAViGkgxgKsBZwGri82QVTrgHtC1PGLL75wLAliuckCQagD50Kn3nXXXd2qJk4IQATHKLab+4RtAcjAhmMC+MA1AQ8EfGgFlXfKBKygfoAP8eLC5ST52glKRdn8el7tdxTEImu3UTgitgXE9gEw5NkEaCTc6pZbbrGnnnrKhUiMGzfO9t13XwcwAhrwjPNi/OE8Cbm+9dZb9s9//tONEcccc4z9/Oc/t2HDKlXrxIrwtVFqCwsLbVa7BbYd4FB3hsNmGgzxnOFtCDjUVMfa9xVUE2+M34oNKdCYbx++Oa9SA2LjVq2eSQAOsVkam1gJrnivvNrtkRUHPIgHKmy8gTh1jobN5PbsYgcf0ddOGRZbr6n2p6juRwTAoe62C2cGCzRaCwA6XH7PDFu9rtjVEdDh7st2tr7dglhVo220Jl6xRDQaouwHf/XdD7lQeIUyIOAgJ7K6h8POBJ5JvcQTibHGyWey/9lnnxnhDTjorCiiabDjjjs6MTdRpHEUcN71XXUBnAAE4CXmAWwEgAJWKslSAdjAd8AHPuNooNew2267udVLnBPCI6gnmgvUSTRrQAbqBSVbKSgJjYAVAfhBnRRyEc2cEQvEka19oEEATaL2bOJdMmb1g1hkc2zVLX9PPjNLqV/FXGBMue+++1xYBaAiIVO8AxZyngQkGTt49niWORfQkzCrqVOnOjHZiy66yL1zDKADY1CiOjRb3gJN/wpJAQ51TIsZl4FQo4ZDddHCGtNiNjfAYeeVdtGt31UJH24dwKHyKtVYCX57+zaO0Q9qC6lIBFSous8YYERdGA4+qLFZ+MlT8+xR2CD+1rOLnXPmYDtlK2rLB8Ch6Y+h4Q6CBWJaAC0H/mAJs2Dr3inDbr9wqHXvFF8sLpgyWKCuFog6tlFNBh9EAEiQlkAs7YaaYpaZiOOc8wIEoCwABZx+Mjzg6JPlQToHZHkAhOA3jj/ggAMchRkdBujKEk+UOCL1omzOU1iD9BsAL/gdUIEXnwENuD5OBEJwABj72tf/AAAgAElEQVQAEa+99ppjMeB4wKJA0BFQArACoIPfYSiIqUDGCIAGfhPooRAPgS3xROPklPj3UFsoRUsVoAtikXV9wlv2eRKB5F1gpBgPgKWEZ91xxx327rvvulS4Z511lu29994OdBBDirGKMYfnlGecF2PK3Xffbc8884xjOFx11VVOH8bPPqOxtbZnumW3UO13vy0BhyontWe25S7ZsNHBJltAZxs7sjKbg7YWCzjUAvLU3sJJHlENBPIYFDWyRWrLUoEOReNhOFRZBN2GGXk2cdoKT+CzIVkjtds+AA612ygcESzQZC0A6HDFPTOMLBYCHe6/chfHeAhbsMCWsoD0FjQh96nB/jV9YcfaxAxx4hFOBDhAdwFggbAFfmMfk3hWEJnUM8nHkYchgK4B4ACUZ3QVyBKxyy67uFVHnH/OY+M8ZaiQZoKcckAF7olQCjkQnA+QQHiDRB7JBsH1KAsHBCFKGAqwFgA7COV45ZVXnKDjCSec4EAPQAXKFbggpkesLBJifFBfUazlhETDWDjGt69/TkulZwexyC31xLeMcn22gZ4vPX+MGf/5z3/srrvuciwqWA4XXnihC6+QrgvPtkK/NDZSDmPZE088Yc8995wbK8477zwbOXKkG3MAJRJhd7WMFqjfXW4zwMFzYEeM3q26XkCMW2pRgMPhfkhFND1l/PZOVsMhVklxGQ4WG1SoLCO2EGOibZYIGNGwDIfonefbs099Zo+6zCGJ27t+T17l2QFwaAgrhjKCBRqxBUiVScpMgQ5oOaDpEECHRtxoTaxqAhiotu8Ax3KMa7o1JuF+FgYAAgAFwhAIR+AzK4IAA2w45TALeAEEEHIA0IDTD1sAMADmAEyDK6+80mk4EOIAUCCAQinsKM8XakMbgTKZ8Os6fCfsQZoKAA1iJUTvCzCDOlM36sA2d+5cGz9+vAMkiPXGqdBKps6XdgPXFfjgZ/PwbSrgIKprwTHRkAqd55/fxLpZvasbxCLrbcJQwEYLADBI+FXPJ8woQIebbrrJgY1jxoxxoIO0GcTMEoggrQbGF8a2J5980gGjjC/nnHOO/fSnP3XjDRvXCsBD/bpfYwAcNrsDGA+WaWPPrMxcwZao81qdOu85wuZlwjCzvjWarebz6uv8JuJgV9MZ6NnPfHHDvGUr7ekn8uzbXXew+6uEHZPJUsH95ZmRjWLnztZXNp6ZZ7dM2BTKEa1nVATyYTJwWPX0nf45ibZZIvaor82r+oUDulbagHE72JhhWZX9oFqmkwA41G9ECWcHCwQLbGaBD2atdKCDth37t7XbLhrqUmeGLVggngXiCTz6xzPZZjIsOn9t+gAcR4gDE3aABAAEnHNYCoQuwGAgPAKNA4ENgBisDOKc4/QDKPTt29elpSSnvVJIwhKIJR5JqAWO/scff+wYDmgqsJII8ABTQYrzTPT5jgOgDBeJ0Jh95x5bUIfoeRwD6+Hmm292wMgll1ziUuLJmeBd4RxihAhI0HfFjKtdfCBCWSyiwELo3ZUWCGKRoSc0hAX0rIsFpQw1Sn3JNSZOnGh33nmnG8NOPPFEO+OMM1wYFWMKYVgSklQ4GAAEYwb7AB0ef/xxB1T+7Gc/c6AkTC2fEdEQ99ESy9hmgIOZVa3I12D4ZAUIoxkPogKBXGozBzfG9Ws6r77ObyIOtmMN3LEp3WcsE1UvJ1nAoXqazmj5pPTcPD1k9WtsVqdI+EfjBRzi62Mk0jcacpwIDIeGtGYoK1igEVvg9SnL7M5nvqyq4R5DOtqNZw8JoEMjbrNtXbV4gEMi8f8CIQglAFhg5Z7PgAoLFixwmgZQib/55hv3G2ELgBVK60iYAaAA4QewFmArMPGGecDkXC/qwnlKH4fNADW4PvuYzLOy+OabbzpHAB0FykVDgdSWykwBiAEQQDm8OF9x1mqH6Coj332Agc9cy0/HyXfuf/r06W718vXXX7dTTjnFfvGLX7h7wlHBNoAJEpcTaBBLiDPKJvHBCQEU2KMmvQcflNjWfWxrXT+IRW4tSzfv6/CM6TnjTnlGo3o0gBGESBBewbMNq+rss892IVQ6R1bSc6p3xgrEJ//85z+7MfLkk092gAUAa9jqZ4HaAYc8u0ir3sOHWOWqduwtb+ZcO3fCCrez2kp3zN89hzqSFrNatoSN+xJ3XofY/Yd39ioIXd4XCMy2EeN2tWsrk5/UsMU/L7n73HiJJLMyVJ5F5oioxoBZvKwKyYVUJFf2JkPBaJhnE6dKc8PMembbiF372pjDq/eNeHZyZSVpj7g2f3Oanbsxs0bNQM6mfpE3M8+enrTSJi/xMnJso0wVAXCo7TkM+4MFmpEFnn9nsT344jdVd3TIbl3t+jN2aEZ3GG6lIS2QSOaJ6PVgLyxZssTpK/AiLALWAqACK3hMxtlwygEXEEnE2eeF8w+4AKjACh+MBfYDPnBsTU40IIPSZ+L4s/nfmfgTUvHee+85ujP1VJo6yvXZDQAB22+/vXMQEIEUrRnwgE0OvSjRAju0CqmMFohOAqoAMrz88stO1HKnnXayG264wQ4//HBXlhwYAQe+7oWvjK/wiVhaDbILZfk28hkSskdD9o+mVFYQi2xKrdV466rnT+FOGmNUYz2nhIY99NBDNmHCBAdcnnbaaXbSSSe51JlsjBHKNiMdGbGzGKvQe3n44Yddql0Ai4svvtixucJWdwvUCjjUvegaz9wEIMSgsNc1neUWqmsoNlhgS1kgAA5byrKh3GCBRmqBiZO+sydfz6uq3ag9u9tVpw5qpLVtmtWKlbEhEVZAbXfrO5scG10dq+189kt40BcvExsgOnmOVx4TZCbUAAuEPSDKCH0YJx5ggd8AFzgO55yVe15cE+cd3QPABN4RVcTBB3DA6a9t0wq/KMy6D4AM6i+BNoU0cBz7oDHzGyEciLrh/KvuSqPJPQAScBy6C4RcUE+YEIQ/kEpTIINABz/jBp8pn7J555qEiiAUOXnyZMd0GDBggIvNHj16tAsJYRPIwPk+NVsgitol0T4U7X/qK4meX1sbNLX9QSyyqbVY469vdBwV2MczpvAmmFyPPvqoAx0ATkl7eeSRR1axFQROAD7wzEq3hbGFMtCDgCnx6aef2n777efOR/A2ugn8SEbjIRqW1fgtXv8abivAwQ9ZyB09xK6vWh2vTtvf2hT3+ls0lBAskLgFAuCQuK3CkcECzcYC9z43317+4Puq+zllRB8756iwelLXBo4VU++DA4k68nI+/Xr4TmI8wMF3Wn0gwnc8VY5W06JihdF7ZzUfRxwnmXelicSRBmCA7qv0k2ILUAYAgNgJZG0gJAJHHUow7AWceK3s1WbvWMBNPNv4oIkf78xnhXco9CLWdbkH7gsQ4ssvv7T//ve/jpmA4CSsBDQgiMfGjjgIalPspPAObMSKJOXwGyEagCjY6euvv3Zshzlz5jjWB6ADQpYcJwdFTgz1pN60VSw9iNrsFvZXt4AvFrnXsYNszE37BxMFC2wxCwiEZKxg/Ljtttscwwkdh1NPPdWOOuooB7Zq3BYjizFZYzzjC79z/u9//3sHWB5yyCFO14G0mZSt8ZHxwx/XpfWiG/THw1gCtFvMEI2s4G0FOPiU+rgm2dopIRtZ24TqNH8LBMCh+bdxuMNggZgWuPOZr+z1KUur9p0xqq+NPaJfsFYdLBCl8PsTPR8AqK1oUej946JgRawwB62M+yvh/oQ0Xh1wnDXp1aRVgAJOM+knYTHgIEt3AQCCiTErdgp/IBQCFgCTaHQW+C4xRmki6D0RG0TtF61/rJV6H/TRBNvP3iDggfeawBbAFQCHv/3tb07AjXvfc8897YILLrBjjjnG3bNshv2wPUwGQAJYHx9++KEDGkR/BpCAYQGgAdsBQUwE5aBWP/LIIy58JFpP30YtlZVQWz9JdH9ULPKKJ46y/sO6Jnp6OC5YIGkLaKwR4wD9lttvv91effVVO+igg5wmA++wuqLhFGJK+Ok2lTaTMYk0m4xFw4cPd6CDxnzGIsYuws8YeyXiq/8BjY816bskfaNN7IRtBjhgp2Ur7dk38uxtXw8A/YdtFE/fxJouVLcZWCAADs2gEcMtBAvU1QL/89AXRtpMbVedur2N2nNj3qC6FtoCz4vnMPqTvaign8CFKIAgmq2c2qiz7R8fNbV/bm3NgOMLoMDqu3QWYC0ANPjhEDjTZIYAYCDMgEky7zjeShHJO0427xzvb5p8S1jNv6/a6pis4+3b1J+Mqxz2KzWdQizYp8n9zJkzXfjD1KlTnV04BmCAtHaEVhAOweoik3YJRiqEg98Aa3AqZs+e7WyG/kPPnj0dEEF5MD9wDO6++25XFoADdlSaTxwFNr5TV44PW/0sEMQi62e/cHbyFhBLwR+PEa2944477LPPPnNjCKABjAWecR0vZgRjiYRv+QzLibGa8ApAB0Bd0m0effTRVVl5+H8R20rsCIER/rhIebFSFyd/l03vjG0KODQ9c4UaBws0qAUC4NCg5gyFBQs0LQsUl5a7dJkBdGi4dvMVzH36qk+V1URUsbe6ehQwEGARFf9LFFjAASZEgNeqVasckKCwAbQW+I1VMZ/Kj9PLKhkONsACL5xmVuzRW4C9UNOmya0mvX66TE10E121T/Q4vz5RFXntE+AhTQfCOrQCCdBA+AQv2A3cOzHTOARks8AGHMO5rExyTzA9AA8QnsSu7OM3sm6QCQNWw1577eWcC5wMQikQogSIuO+++5yjccsttzi7Ug7nC3CgHL7XJJTZcD22eZfki0Uef/WedvDpOzXvGw53t80toPAuxi/GCkBJxgNAB8Ijpk2bZqNGjbJLL73U9thjjyrtBmW84QYADxhLlRKYshivH3vsMfvLX/7ixqhzzz3Xjj/+eDde6xwxGHSujOH/LynkIsqm2OaG28IVCIDDFjZwKD5YoAYLBMAhdI9ggRZugfUFpcYf8fxFlWlz0lNbuXSZpM0MW/IWiDIWoowE0f2jVFeuFI2vlYMerxZynqWvwCSV1XG+AyjAWCAkgncmqwgiAjAwCca5hZEAY4E0kTi+vNBaAFRgXzz6rQ+U+MKVCu3gN53rgwY+EyR5y9Z8hh9SwZESl9TvmrirFMIbYB2QuQJWwwcffODqvOuuu9ree+9tRxxxhGMhaPvkk0+cGCQ2kqgbQAHlcA3szjVhghBaIiFKmB8wHNgoGw2La6+91jkdV1xxhXM8YFJEnRSOr01no6Ft2NzKi4pF3vTGyZbZNr253Wa4n0ZmAT3LVIsxQhovgA6vvfaa3XrrrU6b4YQTTrAzzzzThWxJy8UHbBmzBKDyWeMOoV6kzeRYNB1+/OMfu3Fc6XX9ccP/v6E+Gg99FkZt/zONzLx1rk4AHOpsunBisEC9LRAAh3qbMBQQLND0LQDocMU9MyxvWYG7GUCH356/k+2c277p39xWuAOfgRAVeZRzrhUn0Vw1kfQdZT/sQJNDTQz1XSvpZFQAREAbgBV1XvymLBE4wtRFWSGUchIRR5xmHF/0A1jp12o/E1VW3pX5IZ7p/Emrjoknbik2hq8pURfmQm3NGAvsiAVwiHqMCBsrhQAJTOTRZ0DIEYAAFgjAC4wO7hWnAcV4QAlYB2SXkPglK43YVkKP2A4wB1bJW2+95dgNu+++u40cObKKHXLNNdfYc8895xyFyy+/3OlfAAIBGNEGYl5sCTvVZsfmtD+IRTan1mw69yInnxqLRcD4xHMNI4qwCMKqAIJJlXn22We7FLzsB5TgfMZkMSR8RhzjA2Am49Fdd93lAGVAC0I0GIv0v+KHfTEmaUzR/5E/Ljcdy9avpgFwqJ/9wtnBAvWxQAAc6mO9cG6wQDOywNJVRXbNA7Ns6apCd1c5mal224VDLbd37akKm5EZqm6lJq2Emu7XBwj84+Q8+tkUaltZYnIKgLBw4UKX4YAVeb4DLBAuwYvJJ5NJqPpQawERcIYVDsEkFCealXecZT6zv7Z7wPlVvG+U0RAVsvQnuVGWhuzhAyvJpG9LpG+pbKWXgzHAbzA6sLful+///Oc/bdKkSQ4IwH7YidAHWA0cxzHcO2ADsdIAOmSYoByBAaSmg8XARJ77pQ0oi/ZSqAXXV7pQAAdebJ9//rmjVr/44otuRZIVSlTrWaGUU6LVTtGxA/CQSC+ofkwQi0zeZuGMLWcBpdNlDGGseOqppxzowDgB0AloQBYLAaJiiflhDwKt2QcwAejwwAMPOJYWbAlCNPyQN7G8fCBbAsctUTwyAA5brn+HkoMFarNAABxqs1DYHyzQgiwA6HD5PTNs9brK7AWADndftrP17dbyxOuSARx8rQVNEPktkXSYTERxagESeOGk4vQCKkDFJzyCzxzDJJMNFoIABlbCcH5Zkcd57tWrV41aCz6VVsKHoutq1Uu/KyWjz9KI3pfK4xgBCdHwBh900ES6IR4rrSRqYi0wR0Jrug/sOmPGDJfq8t1333Uri+gpAAIMGTLEOfuABugvYG+ABl6wQwAQABz4jK1hlSAiyTm0h9KH8lm2oV6AO7QLABBAhAAi2hIwg3pMmDDBaUSwOgnowea3gQCH2oCphrBlcysjiEU2txZtWvfjh0bo/4HnmRfjNwwoRCAfeughd2NkrhgzZoxLIcy5jCv+/4fGOn5jn1ILv//++06MkvHtJz/5iZ133nk2ePDgqlS7lN2Swyj8XhMAh6b1DIXaNi8LBMChebVnuJtggXpbAC0H/pgJs2Dr3inDbr9wqHXvVD37QL0v1MgLSBRwSGT1WU6pVr9ZiWd1G3CBbBE4wLAX+CxxR45hcglrAXYCK1eIN+KsorkgAUcYDGxaHY9VH+5FwpD+apfPRhCoEA3rqK2ZomELuo6c50RAl9quEd3vT6C5B60KMgmXc87EHqAB3QUYBcROk7ISQOYXv/iFW1EEoKEs7C5tC8oSnRngArYEbUFbwU5ALZ6QFOwOyIDzAPhAGyklncIw5GjQttSDcgAhWMn86KOP7I9//KMDaS677DKnGeEDNVGHJVkbtfTjg1hkS+8B2/b+FeJFLcSE0jPNO78xptxzzz2O7QAwyZh08sknuzFKY7pATD9rRZSdAJD6hz/8wT799FOnCUOIBkAqoKc2XVvl8bsPjm9ba22dqwfAYevYOVwlWCCWBQLgEPpFsECwwGYWmL1gnV17/ywji4VAh/uv3MUxHlrKFgUcEgEWNInjnfMBFVjJIu0ksbY4q3PnznWgAuADq+kS+sKBxRllsgm1v3fv3s6xFZNBziwOMLRc37mO1yZaFYsFnmhfLNAhHt1WTAWBCfHAjVj1SdR+Nd2LrhvrGP9emZwDDvzjH/8wtBoAFNiP40+aSyb5Bx98cFUxWnmkjtKvEPVY3wEXACWUslLhFZwjgIJ9HANDBWcCVgoACGAELz7rGFYk3377bQdCXHLJJc5RiAUKtZTnrSHvM4hFNqQ1Q1nJWkDjrZhXjKd+GJnAYcpdsGCB/e53v7O///3vttNOOzmwAG0X0uX6oWqqA2OVskwAZAN4Uh7/KwAX6EMgQnn11Vc7bRiADAGfSrup81VWQ4e4JWuvrXV8ABy2lqXDdRqNBZbl2UW3fmfzqdDwIfbw6Z2t7zaqXAActpHhw2WDBRq7BUiVScpMgQ5oOaDp0FJAB99Jr81ZloAjji0TSPQWCIeQ1gKUejY58qw8MaFkZRxwAWcUwIHP/M4kEa0FpTuryQmviYkhen70/GjIg/ZH2QrRsv3vidD8412npr6vlTiFaGhyHAVIomXg6JN6klU+UlgSHoHTDyuEsAVU4QEcSFN55JFHOnsD+gAo0B68mLxL4d3X2lCduCa/S+dB1GfpXWBvTeIVZw1Qwb2ICs1+wCRCLF5++WWbPXt2VXo72V/3loiNG/s40pD1EyATK1zJ72tRschTbtzXAU56HmoDyqL7ExkLon3dX1GO9xxiGz8LgdpbwF70vKg4rd8vo0yiWM+ebNCQbRLKqtkCsVgE0XaYNWuW3X777fbSSy85LZmLL77Ypd8FbI72WYEYal8/+w7/PWSvQKcGceCf//znDsgUaKq+pv8ivx6MYez3RWtVd/XTLcFW25r9JwAOW9PaDXutvJlz7dwJK1yhuaN3s/sPr0wF2+i2mXPtiEZUz7w3p9m5r1ZmoJPdfFuOGLebXTts69gyAA6NrreGCgULNB4LfDBrpQMdtO3Yv63ddtFQl8WipW04jrAVWLWGoYDDCEOBz7AX+I4DyzsOqaj5TBoBDwASCIuAwQCTQeERPu01lk3lfESFG6POSG2giMqOx3ZgfyyHJJbTq2v5dYrGG0fvJXpsdH8yzjX2pS2wu3QvCFkQ0EO7AOYoOwT04jvvvNNpOAA2oAjPxJr2AgQSe0Rp53zn1Hfc/LYQK0JUZznBcgBEo2YiD4tBk3m0IFh5BJB67LHHnPDbRRddZGPHjnUmUXgIn2GztPTNd6rVRxX24zvm2odY5E1H/N1Kisqc6a544ijrN7QydEb9Viu+UWdQvytMJyqwp/26LuVHy/R/88uP6qBEz/OfKd/J9K+lsrVf+3hPBHCIAhYtvW81pvt/7733nIjklClT3Lh1zjnn2AEHHODAaI0LtB/jioA3ffbBWcYVQAeYDjDkTjvtNDfmqRz1aQG5GncZp8S8UMYdrqv9Ak0T/Z9pTLZVXWoFHPzV4I0n5Q4fYvef3jn+7cycaxdNWFG5guy2bDvnul3tlG6N0QJNt06xHOf63U2+5c3Ms1smrbD5SzaVlNuzi409c7Dtq/aL0SeqX7eLjb9zsO2rHxsV4JBvz97xmT3q7m9Tv2x4WybWEgFwSMxO4ahggRZrgdenLLM7n/my6v73GNLRbjx7SLMHHbSSLYeWFXLEA6MAAyvrgBGwEpRKEVCByR4vxAdZTSdVoj/JizrY/uqTr6PgO7k+A6G5qoxjd01+CT+Qs46NARpgkZC1A4CBFT30LwB5sA22BkzYdddd3TtaF9idfb/+9a8do+DQQw91qvASipQjyjvX4tp8ligbgAIbk3ull5OYpkAG9lNXCUdyDmAG1wVQAmhCLwIAgfujT6Esj64EqTNJjUm2Cjalx6QPJBI209wHpljCpj4TxHe2+R2xyJd+/6kzS+/BnezKvxxdTRtDzrrPLIjHQIj2BdlaIEiUNSFQIaqDolVpP2RGfSdKtecYP42hshuoTJ8FEW173xmMxXBQ/WpiejT3/tQY74+xgnb/4osv7H//93+d1gzMhAsvvNCJyTKGSRPCH/cFjNFP+awxC1AcwOHhhx92wCphGieeeKL7H2JT36BvRdlC6qv+7zUxdBqjPePVqVbAwXMWN5VRE4DgO3Sbzhgxbn+7dlhTskzjr2vDOskr7bY75thkD2jwLVCt/WL2Cf/oRgw4+GBJz3728NV9XThFw9oy8b4TAIfEbRWODBZosRZ4dvJCe/RfC6ru/5Ddutr1Z+zQrO2BU0vqwldeecWFRrBqzmQPUIHQB0QbeWfyxgo5vwMw4FgyQdSqeayVezksvrCYv0LuO7K1GTkWZdd3jKKf/frUtuLpr8r6zAitpvoOTnTlK8qWiMWs8OvGpFsimrxjb8AEZerASYfVAOjAxuQZYIcXQAPK7AAM/C4BR5XPfZCzHgcfIOLwww93dGXAI4VDAAYwYReYIIaCHF6OE5tBNvedQPoG4AJ9AhaDzmfCL+FJtDzoV5RFH5k2bZr99a9/dauQ0KjlPMsp0Pdk2B+19Zemtl/Pip4JnwGi2Hg5XrzfOeZlWzR3lbvNH/9iuO1zYq5z1tgn7ZNoXxUQEAvE4/q0F5v6Riwb+mCg79T5x8ZjF2n1WICk7+D55/gsiKjeh99HogwMneczIqhXS4ndb+x9XswCAMvnn3/ehVfA3iJrBSKSpOFlvPAZPVE2DvsEVtEXGEPRr0GYlpC+888/36XOhG0noIEyBOgy9vkMLz0LfjrPpsxuoA8kBTj0zLbcJRsccyEuhd9fze6ZbfOXVFLXA+DQ8E9cwznJ1UEiGCzXV+kawHooMOve2fqK4ZAsYyHZ4xveVFUlxrNZw9kyucoHwCE5e4WjgwVarAUmTvrOnnw9r+r+R+3Z3a46dVCztQcUV8S8pk+f7tKNMSFjQkhsLeEQrJAzsWPFHYcSZ5dQiZo2OQ/+6mMykzgmjtSBSaIo/TgrfOd3ypVTjJMkJ1mTRh0rBgETVPZpsirnWr9xf5yjVXeVp/rL4fZX9KOrvxwjx1DhBrxzjupNudwbLAHedX8KQ8CRF5Dgh6cANMAeIFyFV3TjGlyb8p988kl74YUXXDpM6MoAA1zLX+WTM6v71wQ/CixoMh79HZCJF/sBUABLmPivX7/eOQNiS1BnAKpPPvnE9bGjjz7arrnmmqrVRh8oaS6ri/UdKMRIiAJZAsWwed7nK+2eca+5S6W1aW3jXz/JMtumV4U9ROsgVgrtA1OJficQ0HfaOU99l3GA512gIu2tGPlE71EACG2rZwowRPoheoa5pn7z79sHDuL1D985jYIRqmcyY0+i9xaOS94CfogE4DYaDH/6058cOAngMG7cOCd2Sz9Tukxf3FZgnMZ5AWP8J8Dquvfeex1oDovqrLPOcmMpfd0HLTSmCTgTGNViAYfh/eycJd9tpKNHVrE3NvGHT71v46eaWc9+Nn7XlTZ+Y6x8ABySfwZqO6PBnGSfsTB8iE2qKVyGSiULICR7fG03Xuf9scMpKK7BbJlk3QLgkKTBwuHBAi3ZAvc+N99e/uD7KhOcMqKPnXNU/2ZpErIIEPcP8HDVVVc5MS9EBVES14aTQjYEJnAwHmrTY/AdSSaDODzKWoCD6gMKSp3JhI9j5BTpGE1SKZNJqACHKHvCZ1HEc6gpw3diBCj4YmPaLwfPd1oESug3H1DhN5/Crc+i7sqRwpHDfoSm8I5Tx2cYIwA5ADq8BPTE6nRRqj3fuQdsiSAbee8p89JLLwyuug0AACAASURBVHVlsQ/HUeEuAkEEDMguOH0cy7tWoWVzgSMCa9SutCdtRnuxD0YF96IXfQmBS+pCxgxCPnBe1X5h9bmyhWUPP1xBtvH7Hf3nmfEf2McvfeXO2+vYQTbmpv0d8AOTBXYM7zBk+A3aOSwa2lHPoR9S4/dv2l3OmQA0fqO9JDhKH/LBCH6H6UJ/Y3zgczwRWF8rguv6uiB6XuQQ1sReEFMi1nMYwIXG+zel9lYoDWPGxIkT3f8P7Q3T4YwzznDaL2x+O/vsGNpYAKp0GPiNbD3333+/G49OPfXUqtSbPvClcVrAHt9VhphWTb0PJcVwQNG/e16V4N7mIMJKu+2qOTZ5IwPiepsX99i8ZSvt6Sfy7NuNjInKnphtucP7eqvr1Z1bQAxR4DnadxJrAzTQJnh60kqbvJFxEetam8qrBFP6zJxbTc9gMy0D7/FBdLC69sHGexnpMQPqfHy+ffjUPJs4tZJdQt1HjN7Bxnj2jTJOPnxzWiXY07OLjb/a01OI8chXgUSJMlGSBRDiHu+HcVSG6ew3Q4KO8dqgn409s6/Tk4jaPHd4P7v+9MoQiZhbnHCKaF/Cltd3r65lEbPsqvui7jtYvzfm2fipMHqy7Zxxu9opCYQQBcCh8f4HhZoFCzRKC9z5zFf2+pSlVXU7Y1RfG3tEv0ZZ1/pUiokX4RS/+c1vXDFM+k466SSXYUBOMhoCKIxD52e1ncmeAAEmZxL10kqqUityDJM/tAdwfJTNQs4Qjg/H4Bj5K5sKZZDTo+/SF9BKlxgFUhz3V+R9LQI50uzX7/5+TTT5DWfKDzmQ4y2nXiu9qpsmp1rZ16Tan1xrlRjnDIdcL36XU6l70r3Ga1M5plE6OufhVJKCklVDnM7TTz/dTd6xM/XmutSBz7KZHzYiBojAH9pG7SOdCerFcZTJO46mtBsoHwBF7aA6ErN9wQUX2NChQ+1Xv/qVCw/RhL+5anQk+0z6Gg5+n9PzpfIQi7xx5F+rxCKPv3knK89Z71LRIibKajFsJJ41nis2gUj0N60Kq92xv88M8Nk/AibUl9X35KQptEaZaPQOcAbgBPggoIt3wKd4zpzvQKqPRcMpBIbI+YyGUHBeYMok2/O27vF67gXy0m+feeYZe/DBB93YQcYJtGdgRrEp+410XmIxfxj3OJd977//vv3+9793OkToORBiIUZeVFtEY7bGQvXv2sbgrWux5K+WLOAwaWR+tZSC/mr4Joc96jxWD6nwgYLYNfbZExG6f1U2hk3gRhSIiJZZ4/W8FX0fcBgxvMAmO+cxukX1KwADPqtkdcTcokyQ5I/fJHIYv32rAw7VbVYzGBN/1T/u1RoEcNg8jAMhUr8P5fbcUE28clN9utiI4StsciybR0Ap/x5qYjHU3icrWTs+4LWJ6ZFt0brWBoCpXgFwSH7MCmcEC7RoC5Amk8wVpM3UdtWp29uoPZufLDMMhueee87F1BJGccUVV9gee+zhnAWcFyZxMCFIQYZTgc4AL1ZOcUSZ8FEG4IKo0/zO5FKgABNMJoU4HTi8vFO+nHC+a+WflVJpQ2jVlTaQk+87Fr7DHHVm/NAG3xHhsxwtOTFyohQ+4LMVxFLgN63+6zj1DR0jh00ghuosgMN37qIPWHQyzX6xKPywB373mR+6BsfAREHHgYn8jTfeaIMGDXKpM2kbHEiOVRwzZUgw0I9r9pkf0mbgHK1201b+CrhWvQWeCLgQ0PHll1869gzABMKRpO/0nUW/PZvCoCP7NGRdfbYMthGrQX1YbT7pkan2xgNfVF46p8C+7TLJgQw47Dj4PL8AOoTk8B1ni7AaPWu0Y/RZ0DOgEBufnSMGEs83AIaYSgqhAUwE3AJQVEiN+gzv1GfHHXd0wBdhPowhYkj5FPtEbSl2TxRY8MGQ6L6mvmKdqG2aynH+eMqYgebLPffcY08//bQDtM8991w79thjXd8RW02sCD0X/vihsYv+Rh8mhOu2225zIDngOaADukNsfiYdAXsaq33AoaZxurHbOWnA4fRMT+U/DjCw0TEzL/2g74A5525app1zRF/bb1jWxhXpGpzkalkRKq9pCt2odVU+DjCxLN8+fGOeTbS+VRk3NnM6YXQ4LYOIEGZMkAJdiyF2/eEcX7n6rpSV1kDHb3J4KxkPlavplVvdAQfPPtbFzhln9na1LBWVbIpr/ZSbcUUjYXV0trEjKxkIVVsMgMJnVfhZT6JtUKUnsWyl3XZrJXum6p6lNRHZF9vZ99tw83Cgza6rtqTsJzaJaSYqnhkAh8Y+8oX6BQs0YQu0BNCBCRqTORwH6KiofjOBg82AY4BjgbCXMlSILs2ET2wAqYZzHs4ojg7nyvHwVzlFzebdX/mXmKGc1ybcbRKueqzwDU10NaHWd1Hto2EcvrPOMYsXL7Y77rjDZYcgphnAQc4gbag89JpcR8uTs0Zbqv1oG7FE1Ob+TapuvhOglUzOnTt3ro0fP971CVYwAbOiq4lNySncEoCDnH6Je/qhJvPnz3dhKThQP7zZ3VoX5Djzr+w4w9K2+6FaCAsAA04bDAMYJzBQktVeqKkDM17QjwAbYSopZa5CN/gNAAJAUil0FQbF2ECoEIAIwKUYNwCMCiviM32GfTWF2yiESqKl1FkAhg8W6vlI+KEMBza4BfxnncL98UJtDCgJSADwTXrfM88804EO9BWNk6oY5/vMMkAEsdM0XhIiSNrM2bNnu7Sb6NkMG1bJhwY0EwCs776OSFPvM8kDDv4qtMdc8EABOb/JhDxgx5pWoH0H1TzxSt+Zj90ZqwMO4zfS8WMdW83pjK5mxwA99q0GRGzOZNjETNC+mpzeWPtqZh9Uc9qrmB+Vd/bhU9MqAYlaQyp8wKGGx9nXdkgkLeZ1XhrNCODgh9pEU6xWa4OInkSi+2IKmvp1jqFTkSj7oVrZEeBl0z7YglkJjY2B4ZCQmcJBwQLBAlELrC8odarP8xdVIs/pqa1cukzSZjaHTQ4OEzhWmlhlevPNN90kDwdBGgOsmGqFH+eADAk4B4rbFnMBsEG/1dU+vkMXzxH1j/GZAZqc6l3nR8uJfo86/+yPsh24n2j5qod/rCbVih2ORdGNrvD7k1x/gu2v1oo5wLtPhdcEnOvh5N1yyy02depUt2pIGEOUORFlSyTaTn69uCetNqo+vmPrX5NUq6TBo36krkPLgfOlWs/1m9KKYrKAQ7JgCkwBhDgJZQKsmTlzpqOIp6zLtsEbfuyaK6V1he1yYaoN32sXJ7THc5rMFtUoURskW9dY1yQMh/oT1kGYx5w5c9w7YJhSu6rv0AcAswCjcC4BTBg/YMOwwg3AqWeRYwAqGHsYbyQ0WdN9R/t+MjYKxzaMBTRu6RmnzX1WlhgGH3/8sT3wwAP2+uuvu5A+RCQJrwBAY9N5YgBpnKW/CQgVq459sL0I1fj3v/9t++67r11yySUulTCbRCkpC8BCAKt/jYa5+61fSl0AB4sRC7+winGwKeSgJsABDYcP3sizt9FwiJGKcTOnMaaTW1N6zk22rAZWwAbo2cUOPqKvnTKsulNYs3Cg75jrugk66ybAoT7H17wqHzdrSK1dqnqdqrM08uyWCd9t1I2IXH9Zvlm3TfZDI2PTsWbVgKA4mUtigUU1tkFNoRy1hHnUBn4let1491U78BW7IQLgUGsHDQcECwQLxLMAoMMV98ywvGUF7hBAh9+ev5PtnFuZ77upb75CNxMxUaRhGzD5ZzKniTsTND/u3g8tSNRp9GnRNdkuUecnCj5QZtRRrwm4iAU++L/FAjfilad7kwPHu873QRC/fvFo4vFs4x+vMiV8xuodzj1aDsQyIwLKhFyU5ETaKOqM+oBJlBERC8zw75lzAbLIUkGYBynrcCJwHrXyySS/plSMiTxfiYBUiZTjHxMFstSvYvXfRPqqqOQ8bwpfkNPEPpgAMAVY7Z0yZYpjNeCo8xyyOjug8CD7YU4rV8XhRw2wU8fvV5WWNFpvtaGez0Qcb7/v+v1TZau9auoPURsrbIdxBTYEfQEACl0PgAhAFYQuCdfwRWFhOAA6AEAAMijcCudTqXkJFRHQKRaOWDmJtIdsEgWQkjnXt00UREyknGT7ZFM/Xn3IBwbEssNegASISE6aNMmFQZBx4qijjnL9QP2OMiR4y7ihMvXf5NuI8gAxKA/QgSw5hHRRFkCDnx1FIJg0Hfy21bPfFOxfJ8Ch2so+zndfWyC6u8cMiOfkJRIvH8uBjgIHtWk3bLJ/vj371Dx7NKrJ0LOLnXPmYDtlI/2/ZsAhBtvA8jbpWdTY2Bud9VqZASokxvExtAkaJrNC9ZAKwlX2rbqXZLQgqjNUqrWNDwYM72I2dUWV+CVCkbI/l03U8d+sf9QIONR0j5U3m+h1A+DQFEa1UMdggRZkgaWriuyaB2bZ0lWF7q5zMlPttguHWm7v7CZvhbqueNflxmtbHW7qk/SoQx51BPW9NpCjJtuKOh6Pcs6EHcX2G264wQ477DAHvvggEd9FSfezAkQn2LoX/1w5sgI4/Im4nAD2SZANZ5nVblYacaJHjRrlUtbBklG/820WBYqiQEI8Zop/XCxGCfXU9fw6x3IS/XppdV2pJLkfHGN+j7fCHnXuARIIMQBM4IWDzXfCDyTKyXeccd7RSwDog1q+8847Ow2Ebp162sQLp1ppcblrpiueOMr6D+sat5tEwa1En9Vk+29dnHWAB5gOvMOC+P77792LkBHi7wkHwjYCWrABzCkYEry4prQtJFwJG2LAgAFOK4LMLHynj8UbT3z9CIX/qF/4jm20b3JMVMzSd37ZT19hU6hZorZvKcf5fVPPpf/cC3Qg1SVtetppp9nxxx/vPvvaJgJP9TwKtPT/z/j87bffOtCBDD677babXX/99e658p9TnlHaFeBKdeGdY5RdRQwufxxJBMDd2u1aN8Ah4qD1zLb5G7M/+I5gbMAhwhQYt0MV06BGpy+Os55orLyzK7oNM/Js4rQVHqti08p90gwHH3CoQaywqk1ryJIQu91rdpQbBnBIPGyjVlv7IQa+PWoIqagp80hSoEKC7Id4TIQAOGztkSdcL1ggWKDBLADocPk9M2z1usoJJaDD3ZftbH27ZTbYNRpzQf5Eq7Z6NsaJWG11bir7fcAhlsOMc//kk0/ahRde6FYHoaALZJAD7cdR1wby+Pt1nlbDBXr4YINE3DiGSTqihoTqvPPOO3booYe6erEyrZCKWA6IDwrIMZADEIsREgUcfIBB9df5KlvX9dkAAlL8a9CXxUoQ0BDt3wAJCiOAIYQDjfYJDrWfQpRrStyO4xH05FhW+NFdQFRx+PDhtvvuu9suu+zi0tMSVvD2U1/YC3dMcV209+BOdvUzlaEVjX3zbVtTPwOAAEyA0YFmBSFBMCEAXwAO9txzT+cksgHKYFtpkwBcANywAVIo5EusCEI1YEXwDhBBeFiszQeaFA7lO5lyPNX2HO+DT3JUo89nbc9XY2/DbVG/6dOnO/FbgFOeCTQYAB1oQ79NBBZJnJjvCpfww9wISWJc/Oc//+nCKi677DLHeFAIhcYvns0o6Ob3YQEQURB3W9go3jXrCjhUC6uoKrx6iENMwKGGWPr4Tl/EKR6daY++umLjVTcPNajdvjAePrNHXZaD2CEgmzmmMTUcYoVZ1HT1hjw+XvaOyusnruHAse9XZdmoDiokl8EirgbGZmCAecKj1cMvEnX8kwEjEkn7meh1A8Oh9qcrHBEsECywDSyAlgN/6IRZsHXvlGG3XzjUundKLoZ6G1S93pesjZ3gXyBMsutt7rgF+A56rBXYCRMmGK+f/OQnLjUc8dBs0dSD/JZMeIAcf9H/meSzisuknVAOVgdj6TjgHD7//PP26quv2iGHHOIyVrCpPB/I4jPlx5rQ+yvRnO+visb67pcV7Y/6rjKjgIVWuX0miBxNAARYCtwXzi8AA58BDnB+AQ8AGnCIOR/qP2EBov1TV5xrwgo4h32wGPbZZx/nBBEGA8NBG3W7c8zLtmjuKvfTsVfuboeOHbrlOtgWKlmr0wKa/Aw0otXr0mhXfPbZZy6shAw59LUjjjiiWspEBG2xPyAFwA0hO0oJqtS7tLN0ZQB0cFh5SVST0A0+Q9mviZGg7DuK9adc7kcChJyrvuT3y2gf3UKmbTbFKrwPe9L2CN+iwUCbnXzyyXb00Udbbm6uG2doE7Yo84DfxT6iPOmb0D8eeughJ0yJKPKll15apSdDOQKUfGDTBy0ENigcpCZR023ZIHUGHKKZG7iJGkT+NjmykVX7jeKCUQ2AuOJ87hp+poxohoaINR1QsNIGjNvBxigjRrXMA3EAh43347JULFtpzz4xxx7dqDXh1626mGU/80Up0al4+ok8+3bXHez+jVke6nt8ZVrGzVNr1j1Lhdmm9I6VqR91D7EBBECIebZg1742ZmNGDkxFVo5bJihUonoaVL/8TfWsrh2h/pGo45844FB7OIWrv5dRpaayA+CwLUercO1ggWCBGi0we8E6u/b+WUYWCzZAh/uv3MUxHsIWLLA1LRALRPjrX/9qDz/8sO23334ufIEVQrYoMyCq1aB6xwpJ8GnKnKf4Z47VSq8yBmhCLm0GnDKESP/0pz+5rBk333yzW7XXSmTU0fOpzr7THSuNog9CqN7xnLwoq8NnPHAdbMl94aD4zA3qqd9Yif/oo4/cC+o3ji4ABI4rji3HsYLep08fZ3ecIzIz4ACxWg/bY9q0afbhhx86/QKOO+6442zEiBHO6fWzMyhl6cIvVtm9Z09ypkhr09pueO0Ey+nQ9FhVAoDiAUrR54b7R0ATW+MoYjcYO1dffbWzG/1BTqLPvKGNAB4AJHiHKcEKN+AOQASbsuUA9iC6ibgqlH3AIfpmNANPlKZPGQKpfDFE/3mMF9qzNceHpngtATmwoACeyJ5EeAXAEGkuAZ5oM4E8jDvSRIkCnpTl6wzRHx5//HHXn0jT+n//93+u7TmP55iNzz5TgutonIuOTY0RWK874BCJ2Y+RnjKehsNmWgwxOl5sx9RjM1TLEFCDeGQtugnxQkDiPwtRRsVKu+2OTWkTY51X3YGtw/FXVU8HWXUNL1tHvQCHWOBRtRuJk/40jpESBgNitOF+M6bZua9Wiq4nXA4Hxwup8K8RIzuFbiEADk1x9A91DhYIFtjMAp/MWW03PTanCnRAywFNhwA6hM6yNS0QC3CANvzII4845x4qMrR8X309GhoTb/W/pvuQoyeni3cm5WIEKBaaMnAcybRw7bXXupX9X/ziF44eD/0dBxu6e02ry/4kP0p39h0/PgtE8MMwdB8+i8EPpxBAQv312V+tlsMCi+HRRx+11157zd0n9oWizwvdAAQNuQ8cJRgKcl5hQ7z//vtupZZVW1blASPQ14DxgeMTpfn7YNDTN75vn77yjbuNPX+ca2Nu2j+uNsHW7HuJXivqpPnt4NtZ4Szs91ePcQRJb/jHP/7RPvjgA8dywHaIStL/AXMIowA8wPba6HewTaSdIc0ItDKUupP+yH4YKZRDO7KajmAhTi1tw2++XgeglJ47rkU/pj9QT6WP1X3VVww1URs3t+N8lgKaHgjgvvDCC+5ZQ3iWFxonPlMJGwj8oY00Jgng0hgD6PDEE0+4sDNAjF/+8pcO8Isyx6KAksrjOj7A0dhAh2QABzIY3H94503dB6aAxCKrMjFs2h0/M0C+ffhmnk18ddOKOJkjxp7Zxd7dWF6s1JpRB7SmtJB+H4c98fSklTZ5o86Ec2ZjZKqIOp3XdyfzglfH4UPsehgPmz1AG++nmjZE/GwYBkOB+0/0eBgWb+R5opfZNmLcDnbtsAK7bSMYsbltEk2LqZvZvE0IN8kd3jfGPceqP8d2trEj+9q+G0U4q8xUg75CVegHBw8fYg/vvMLOnVAZLtMQgEMi4RRcK1HAodozUO2+Is9GgoNsyFKRoKHCYcECwQKJW+CDWSsd6KBtx/5t7baLhrosFmELFtgSFog6b3L8fQdt8uTJzjHG+Tr33HMdVV+ZKuQ4aRJOHaMT5igg4d+HVt1xsnRcFATw9Q2Y+L/33nsudvrdd991q/ys5PNSXWAG4HDzjuOIo84L7Qm+47yz33cmE7Gtz2jQffqaF1pxV/2jqUY5XyumpOz785//7FbbAXAOOuggFwaBSCEMBlbM/Q1QgTh0XgoNwMkFXEGfAaDhwAMPrAp30bmqk+pbtKHUbhz5VyspKnOHXP74aBuwc3T2l4g1tt0xsRgrqo0PrKjf4Mz5Yqb6HebO5Zdf7mwI6AAtnn5NmwJwAV7RX+hHtAe/0WfoR/4GawKAAQYE4APMB6XtBJSgjwIe4KDStrApCEsCJMLJhQmhjedBIpH0Ffq0mBfcg1g/2876TfPK0XGNZwgQFbCP8eCYY45x4WIAQuofPsNJGhwCEbGCL35L2z/11FOO7cDYcvHFF7sQNDafzeJbzwckfECpyQEOTbNL1KnWDSPCWKdLh5O2iAUSC6fYIpdOsNAAOCRoqHBYsECwQHIWeH3KMrvzmS+rTtpjSEe78ewhAXRIzozh6AQtIKDAd5zlnKoInGI0HBAlRKDx8MMPrwIcog5QLCE8OYGxKOFScwdw8IEF/zMrxijDs3oMnZ3VfVao5aTzG9R2yoL+jiOO40bdKBdKOw6jgAgcAgES/MYLR5JjOY7j+cxvvJJxAAQ2RB0clYFDi4YAseTcx8iRI+2SSy6pEjD0m417gQWBNgPgCi9SP+L4Akygz0AM+gEHHFANoFCoi1ZQfcDn3afn2It3fuIug1jklX85ejPtigS7zjY9zL+neIKysZg3YqwADNAGgA577LGHo9XDRKB9cPh50Z8oA6efPsGLvsIqtkIoFC6huH7fKPRJ2o60pKyqE/KCYwpAQbkwKgAcSFEKCAHwQB0UYiRWj+rB91hMm23aEE3g4thMYpzSygD8oU1gJbz44otuP6ADIRaELQE2KZRKjCTaRWFdUV0GPd/oOcCegB2DkCTPJmOJxlk9m2LfCAxTiEUyY83WMn2tDIetVZFGcJ0AODSCRmjIKiQYTtGQl0y2rAA4JGuxcHywQLBAwhZ4dvJCe/RfC6qOP2S3rnb9GTskfH44MFggUQtoAhx12vxVOZx7JubEvAM4MDH3N3/FWdRgn86u/X7ss3++4pt9sTZlpmBlH70GnAKcN5w4HD4oy6xIEoagFJNM1nEIcOoIOwB44B3nUuJ/UOI5XqJ9XBPnAgeSlU5WoHEEYUzwGceBFW3246SItcB5UrL3Vzp1X1Egh9/RnvjPf/5j99xzjwNPTjnlFDv77LNd6ASbwAocTFbI33rrLXfvZFjgPnB8WYEdPXq00x7gM/Xy6flijIjZoHhx1SsqFnnAqYMd0NNYBevi9eNoiEosR80Hv3yNEEAc4vhh7eDoE5pDekNsRhvRRwAFeAmA8MuScwgYBSUfhgR9JhbowHnqb0pnCkAG6MRzhfAggBp9jT4NgESfBsjwARPdn++gJvqMh+Mqny0/843GO0AgwNRnnnnGAQyEVvz4xz+2H/3oR1UgnsYv2o+2BHTSxvMmIILjGGd4ZulbjCvXXXedA0bpG9KSkDiu6qRxpLG2UwAcNrVMABwaay+tW70SDaeoW+kNc1YAHBrGjqGUYIFggTgWmDjpO3vy9byqvaP27G5XnToo2CtYoEEtICfXL1Srd1rNwzlmJfhf//qXjRkzxglHasIu9gLl+IBBTYyJWDcgMTb24fDBpsARmzJlistIgQNO+jnCDpjIs8LPO+cpzh3AAIAAJxxnEAcDp1G0dpxHHEoo7voNKjzX4jtgBtdkv2LqWZ3kheMuQELx/YASOJy8E7LB7/E27gn6NuKb2PPUU091ehg4qtpwhD/55BMnAAnIgMAdDhH3QxpHHFLCJtACEEiBA4StlX6P7z6woxVd7LRo9mq7Z9xr7nKIRY5//STLyElrUgwHP6xFfcwHGwS0CPARkIKzSDvSxn/5y18c6ANb5PTTT7ff/va3DngQCKXMBnznPPULGCd85qX+oX5Be6DTQF+QzcUwiYJ59EGANJxTmDsIhQKmUR/Kg4rPc0bfoN9wPnVniwVkNeiA0IwLoz2kCYNNNV4BAD377LMu1S7tiujqscce68Qf/ewusURmJUKKlgrtKdDz7bffdu1JqNMVV1zhnl36oq+Ro74qJoXGwMbGcgiAgwc4zJxbpR8wYtxudu2wrGb8xDT3W/NSevbsYuOvHmz7NsJbDoBDI2yUUKVggeZmgXufm28vf/B91W2dMqKPnXNU/+Z2m+F+GoEFomEPWrVTNgQm5FDQ0Qs47bTTqkISpDfA8TUJNfq3iCOnWHVAABw4Ju44+jhjcvAo8/XXX3c6B6zqn3feeY6CrpVGrUCLMu0c6bQ0Vw+lSGTyjnPBbz54oPAOHHRABsrSdXmnLtQNh493XdN3+CiD67B6yYo0AAhAB9fiO8wIXjgaxIwjUMhnaNaEpcgBBkwBbABcIFMFVG8cE1ZSARcQxJS+A9dg0z3zLtaFwKOog6u2/ey1BTb11a/d+YP36WWHjP1RI+h5m1dh2bLl9t13C6wgv8A6d+nsGARaVeb3779fWk0Y04+FV2k+c0cOHG1MGwCc8RkNBYAcQipop3ihGRKLpC/QL+gf9BsYNIBH/Ea70DdpJ4AnCZ5GAb1YGgyUC+AAowUhUDQgCLUB2ANYU/vyLi2BpsZI2ZYdTY69nhufkSVwDqYJgAM6DDx72B8WEfoqgFHaaCv0V8S2gnkEU4X+Rp+iHEBIvqO3wrjB2EV4BcKkGiN9oFZtKYBqW9oq1rUD4NDYWiTUpyVZIAAOLam1w70GC2wBC2giWttqxp3PfGWvT1laVYMzRvW1sUf0q/qeaDlb4BZCkc3IArEAB35TaMTf//53u+aaa9xkmgk0q+6s6uMMKiMCzpTS/4l2ThlM9r0TRwAAIABJREFU4PXCYQJU4MVvWjHGgSMUAucNB57yOZdQClaWb731VucA1Pa8NKMmaTG3snzZMvvii89t1qyZNmvWLJsxY6blLVxo5RUVDrghq8P2O2xvZaUltuTbr2zlD+use+8BNvrII+zQQw914MOW2BS24YsHch1+p7/ibMJOAHSAscDzsMsuuzggg3rXtGm1PBqOA8PlvvvuqwLZrrrqKicwqYwVCqmIAg7+/0D4T6hueZ/Z4Au5AiSxCQQA6Pnb3/5mjHWASXvttZcLH0MkF7YJ/QDwE3YMIANjEeMXY9WoUaMcuwpmEv0DMBEgEeYDYxoaIYAORx55ZBWwxfXpB4CWak+f6eWDVVHGGPXeWmNhABy2xOgSygwWSMwCAXBIzE7hqGCBYIGNFoiudMVbjYweV1xabjdPmGukzdR25SmD7Ii9urtVTq24NmbRqdAJmoYFohNcTdQBEt544w279NJLHeDA6rzEHkX35hgmz0ze+YxDpskzv2tyr5VfxdRzDAADk3XpP0BLZxLP5P7ll192Dhy0d1aQA6W8afSleLXEQZs/f75Nmzbdpn76sc2Z/YUtXrzQ1q1ba+UVlX0BlkhhSblZSivnnNHmJYWFltMmzQZ072DL1hXakh82WEVZuRUVFlnPHj1cuA26DGKANJSVfB0FOXly9OjXrHgvXLjQsRNY4SZeH0aKNBjiOYXxQAHuFbbLzTffbO+88457R1Mgqg/hlys2koARsTsUMtBQtmjK5cSyd6zfAJFgwAD60FcBCmDAEBLBht4DbC9+g6nE8bQFoBdjI8ATIBRjGcwoACTCKyiLvnHTTTc5Vo1CoHxNDgFZykbij8fREDbqsrVYLgFwaMo9P9S9qVsgAA5NvQVD/YMFtrEFNJmQGBnV8Sm9iuvk96KSshpBB46hHCYvUZG4bXyb4fJNyAI+Nd13qpjYoiuAuB50cXQENOGVg8jxsBZ4l+CjPyn2qeD0UwAIhT0oLEDxzTAmcOTIbQ+7AaADgUWcybB623Q6VEV5hS1ctMiFiMBemDlrhs2dO8e+/36x5edvsNTWrSyTLCIZGZaalmoprVqzbmvl5WYFhcVWXpFi5YgulhRbRmqKZae2svKyUluxvtDWF5YSWGJFRQW2YX2+ZeXk2Izp061r1y62YuUKy8rMtO7dejTIKnAUBKaP01dFx+fzgw8+6ICCcePGVYVBJNNSYhjJiWSl/a677nLgBf0fEUM2rYr7KTKlOcFvPIMSJYwXIpJMvVrisTAdSLtLiAVtCsPhjDPOcAwsxiTa6oILLnD6DAjSEgZFWBY6HoClfCbkgn7Cb4RWUBZ6HZzDWAYjAiBVm/6/aTMYEbwrjMjXYRHjLDpf2JLtFACHLWndUHawQM0WCIBD6CHBAsECDWIBUWs1gfBXrvSZCc6GwjK77sHPbf6iDe666amt7IZxg420mWxaHWZVK0w0G6RpWlwh/mqu+pDindEgIKQCkIDJMvRx+if9jd+02stKnibLoi9LSE0OGuwGieGxmq3VPvZzDuwJBBNZTWQ18A9/+IOjlXMNOWShjze+7okA59fffLsxPGK6zZs7xxZ+t8BWr17lxqe09FTLysp0q/Vpqa0rx6mUVlZaZlZcXGKlZWVgCFZSgtgnwp3lzrmrKC+3rNQUKy8ttoKSEltTUGBmqdaxQ2fr1Lmj9e7T1wYM3M4OOfRQq7AUW7x4qQ3s19dO/OlxW8xICnHgHgipIPQHGv3JJ59cxW5Ipo+KTaTnDcFBGBtoOiBgCB0fLQHsoWtL00Hn8C4gT88UBtha1PstZuytXDB2ZByD1fX444/b119/7YACgABS2RLaRSpbsonAYpg5c6YDGGC4MC4CmAJOMM4RckabTJo0yV566SXHhoEdQVYUUqCi+cFntDrYaF8EbJU9R8AW+9TO/mLE1jBNABy2hpXDNYIFYlsgAA6hZwQLBAvEtECs1bCaTBUrTlOTC00WtfqVX1Ruv7h3puUtY8JdCTr85rwdbdjASnX8ZCa4ofmCBWJZIBbLgeNYxbv88svdJPr44493k21WU3F+dA79lNhnvjPx9kELgQU4SUzAmbyzMTmXyB4MBl6oxjM5Z0WQtJHnn39+lQaEUkCKPh5acdtYYN36dS5G/ct5c2zmxhSPtNeK5cutsLDAICtkZmVYdkaWtWmTXslgSElxDAaAhEqAodQBBOs3FFj+hgIrcawBGA5lVlhQbCWkL4W1lZZqnTrkWLv2Ha1L9262/Q6DbWDuYOvVs7e1a5tjWVltLa1Nun2/dKmVlZcbl1nx/ff2s3PGWfv28TOHJGo5hShoPOY+FM7GajjpYunfCAziOOp5SCakQeXxbFA+tn3sscfsoYceciEmsBzOPPNMt4Ku/weuqUwyPA8+PT/ec5zoPbfU46JMEwAfNBsInaCtARVIdYmgJ2FgAghgQsBkAFAASGD8I7wChpYYW4yhPCOUAeBKe5Hid9iwYbbffvu5sCDOVb8Rm4XvvFQ3CeFurTYKgMPWsnS4TrDA5hYIgEPoFcECwQL1Ahz81eREVi40IV2yosCuf2iOLVtd5K6fk5lqt17wI8vtnR1WskKfbDALREMXvvzyS7v++uudIwTDAeaBHDEJRRK3DpDARBkNBjYJ78kxYuIs1X8mzpyjSbuySBDzDAUZrQhE8wA3fAdKjl+D3WwoqEYL4Bh9l5dn8+bOdeyFmTNm2dfffGVLly22goINllJR4UAF2rxtBuyFVLPU1lZurayktNwxFkpKiq2oqMSKS8qtqKDIAVdlFRWuXYuLCq2ouNgBEK5PZGZY+w6drFfPPtavX18bmJtr/QcOsk4du1j7dm2tfbt2LoMFwMTa9WvMWqVYqwqz8rJyKy4rdmyYl174h409/XTbeedd6926URaa9HLISIBIIPslFinKu6+tk0gFlK5RrCBCmAAcYPrgtJKeER2Bn/3sZ+7+2AD7ooy2KIAd2A2JWH/TMRqvFBrGWIXwIyEzpFMFHEWHgRAL2oR2g+WA3QFKAR0YDwEVSLfL+AaoQDkcA/gAECFmGGAVmVMYN8mMAcAK60EharCBFKJG3WJlOUnuDpM/OgAOydssnBEs0FAWCIBDQ1kylBMs0MItoAmihL8wBxOMqGq1KLfsX7qqyK66/wtbva64CnS47YIhtl2vtoHl0ML7U7K3H08TIRpegXN12223uQk1YAMK7kyq6bfEGsNMYHLMSh8TcFZimRz7KRsVi4wDBeUYh4lzcVRx4iiD8qGns/3yl790gnk+IKf6BoZDsi2d+PGERsydN88xF9BemDdvri1cmGdr16yuBBcy0y0nO8sys7Iso00bS22d4pgKaDaUlQAqlFphSZltKCy0/PxCKy0utbKSMismW0l5qZUUFVtpCWyGCsvMzLL2HTpaR9Jf9h9oA7fLtT59e1v7jh2se9ee1ql9BysvL7X8wkJ3rYL1+ZZfVGQ/rFph6Wnpltmhg/Xv18fWrl5jq1b/YP1zt7Pu3bvZs395wrbfboD95PgTEr/xOEfGCjWCZo+zSF8fPny45ebmVnP+5bgmynLQ+C+HErCBUKKf/vSnbgUc8VRACMIrSA/L9cQaUgYYsX/0jCR67XobqJkU4IM1AggY0/gd7QaYDuiRkKoWDYdTTz3VjV8Kc6EvLF261GVagcnA2DdgwAAHmPId8AhhSX5zQqglJe58dCAI35gyZYoDNCgXFplYYgqXZMzbFm0aAIdm0sHDbTRJCwTAoUk2W6h0sEDjsYBWzeo6gUDLgYnA+gLE08y6dWxjt1841Hp0zmg8Nxlq0ugtUBPgIAovfRTA4d5773WAACutRx99tItzJoRCTAcm0DhiAAn9+/d3E27FG3OMgDRCMTiXZwBaMmkPWS1EbO2OO+5wee4RqDz99NPdfl9YVfWNphNs9IZupBWkLXB4aLfZs7+wGS484nP7fslixzxIT0uznOxMy8nJtDYZGZaWlm4prYAXUqysrMKFRtDe+YXFll9QbAVFRY7RUFGGoGOxYzaUOeZCK2uTkW4dO3W0du07OOr4oO13sNzc7a1P776VYREZGe56q39Y4TJQoN3QulVrJxQJk6KkBAZDhZWVl1pmeppVlKdYemaO5Q7qbw/+8V63/8rrrrWO7dvZ+++/bauXL7XLLr2iQS1PP8apJIMKsfbE37MizTOCY6hsLfRTaZYkWgHK5hxYE2RlgVX0wAMP2P7772///e9/7e6773b7ePYIsVDcP46uLyKp53FrZTFI9P4a+3E+4CBAAMCBMQw9meeff96BBNib3wmBIEXwvvvuW5Vak7EKwIHwCfoH7Aay6/Cc0XawGxCLBGTlWD6zn5CNp556yl544QU3FiI+CrjEcX6Gn23RpgFwaOw9N9SvOVsgAA7NuXXDvQULbAELRLUduIRPd4VizMSCyTsvvvOScr9WilnFYhWElZF5C/Pt2vtnGakzBTr84bJh1qldmy1wB6HI5miBmjREfMAB5sIjjzziVuJgOEApph9q9Ze+S3+FvcBvTJrZtHLLO32XsAmJSCqFJpN3+jzx0qzskvP+zjvvrHKomqPdt8U9MZYsWLDAZs363GbOnGFfzZ/nvuNAF2xY70QZM7MyLTs7y3KcuGO6yyTh9AEAEAAXSkoc26CosNgKC4vdO1kkABlKSysz5aQQ4tC6tdNP6NK1m/Xo0dN69e1rgwYOsq5dulpOTnvr1r2H02vo0LG9lZUU25LFi1z/WL8u3yoqyiwru607H5YFmg/oQSDOUF5hlpaaZsuXL7XFixZZ377b2YgjR9prr75kH0/5zH716xstf91aKy3Nt/fffcd+ed0vG2RVWAwzHEZAGYA2VroBHHw2g/q7z1JLpq0p9//9v//nUimOHTvWLr74YkfDZ4PaD+iAgCuOLkwHgD2lzOQZ9IE4gR7JXL+lH+tCfIqLq5hZ9H3GpiuuuMIBQIh3AiIQXvHaa685sImxcO+993YZKRjf2GBCkBKTsAr+qwEWKIsyeN74DugGyMpYSUgOxzEG3nLLLS5s5je/+Y1jQyiER2E6mjdsrXCZADi09Kci3P+2tEAAHLal9cO1gwWamAV8p86nhzNBxEHDmUOQiskskxFerHiwj2NYNSMWlNWODh062ODBg13eb2jri9dm2u3PflcFOgzslWW3XzTMaTuELVggEQv4lHFfAd0XUCN8ggk2YRUIo5FTnj5Iuj4mz4APOD70Ua32UhagggAG6ZBQFqt/fKfvk7cex/eVV15x555zzjludU/sBgEVmnhzT1tbILWM1LOlZVa0YZ3LpOCUCUmykJpmbTKzLM0laUQScdNWbhXWysi8QMhBK97cUa04ii/+wYk0VIxjotf0D1m6bJnN/3q+01wgNOLLL+dY3oJvbc3qH6zCyi0zs421RXQxszI1ZevU1pVgAZkiysqssLjUiosAFopceERRYakVFpc4McfS0hIrK62w8ooyS3fZJ7KdIwbA0H/Adg4sAmjoN2A7y8xuZ4UF+Y61QLrLguIi22fffWzmp1OscMM6W7tunQ3Yfkdr2769ffrxFNtj9+E2Z+48679df5s+9VPLTEt3YR2EFVx6ySWW0669zZg106XW7Nips+2z/0E2dNiO9uijj9n2ubnWp3cvmz//K1uSl2eXXnqJ60d12TRWcy4if4zJ9FOyUjAGIxIpsEyOPs4q/VUr0ck4hVyDZwB2A6vepMWEgq+N/wI0VP74xz86UVVCOa688koX3gTQgw4Azx/PXFRQsi733xLPwY4wGDTmYAP+j9HOYMxBxJP+NH/+fMd4IH0m/WTo0KFuzEJ3BtCBsZMwCpgwjHH8BiDB+Ma5jJeADFwPYAKWF+cTzgSAQVvT/oTOiGXBdZS1YmsyHQLg0BKfhHDPjcUCAXBoLC0R6hEs0AQsECsGmHhOVjN4ZwIC2MBkQhNFJjeokzMx4QXgwGSW4yQwxm+sNg/Z6zh7bHJ+lSV27N/WbrtoqMtiEbZggdos4OuDRFdItUoKJfg///mPAxxIAccEGQeJiTUgGKtzTKpZraNfSslfgmeczyRaGSpwjigb8EHq+qz+Ee+McNrOO+/syiD0gsk/+g688xvvAjlqu7dE9rOCufT7pbZi5QorLCi0tIx069y5i7UpLLL0b761kvnf2PqvZlv52jVWtGa1pRZXWEqrVlZSUWblqa0so2sXS+3Y1dr062dp2w20Vn17W/bAgZadlV2FKZCPAUeeF1hDRUoKeEWDbatWr3YOzrw5c23a9Gk2+4tZtuC7bytTUpaUWuvWrRxroR3shexMS2uT5hyo8nJzYo1FxWVWVFxqhQg4FhY5JgOMhtKSMistLrai4iKzlApr1bqVZWZkWM+efaxH957WuUtXG7TDjjYwd5Clt0m3bj37uBCKNqlptnL5ciurKLElS5ZZn149nNZC9x497O133rPe/fpZauvW9tF771pJeYUdPvpYKy3Ot2nTpltZcZG179jJVv6w2rp2aG8lxMYvW+oo6SMOH2Gpqem2YuVKB/q0bUcWilaWlZNludttZ0uXLrcOnTtb587t7clHH7GTTzzR9tp77zrZ2QcccDpxDAEd6JsAAozPGtsrbVnuxmb102Qvyv396le/csABQMJxx1Wm9YyG37F6PnHiROfs4vySivMnP/mJde3a1R2vlXA9u8mAHsnWuTkdr/9VpefVvQEaIJgL24AQFzFKYC+gq/HWW2+5vskGiMB/Mm3HWEh/gZFCiAVjH6CDtBgA6BhD0axh3OMabGQjoQ8AOJBWU/VS+uFkQ3Xq20YBcKivBcP5wQJ1t0AAHOpuu3BmsECLs4AmpZr4sYpBjnWU+HHU2DiGz9Bnndp727ZuMolwFBNbJhlMQljhIuaaVWZW2zgPB23ogWfYI68tr7LtHkM62v+MHWSZbSqdNG3+JLrFNUS44ZgWEPOAnVExRvUXAIN33nnHCacx8SUXvYTQ6M/sBxDznR1pL/irrcpoQRlM3AHT+vTp4/o5ceqsLlL2oYce6uoKE0IOgAAL+jNCev7qb7JNS1mvTZrkVpTRpVi+bKnl5xe4yT3hANQts6zEdrJyO6VHbzskq711TE2z1JQKW19WYgQxlbvHKsXKyiusorTESkqLrbi8zIrK0yy/RxdrtdNgy9hzT+uyz37WoU8fa43z6M6owHevc1YZbP3119/Y7Nmz7YsviBefafPnf23Lly1z7YCIY0ZmG8smLWVmhqWmpznnPjUl1bEwSsoIfymx/KJSyy8otMKiYisvK7PykhIH/hSXlJhVlDlQhbCKzp07WY/efaxXr/7Wq3df696zp3UCkEnPtLY5bW1D/lpbvmK5bVi/3rp27mKdOnRw1x2YO9CBFsS0p6an20+PO9Y106v/+petXFtgO++2mz0z8XHr0aun7X/QYVZYuM7WrF3v9B9Wr1rpnLM1P/xg386fb23btXV9BTBk9Q+rrEu3bpaW1sbS22TYXnsOtxmff+6AkGVLl9u8+d/Y6CNH2uTXX7EeXbramWeelWz3qDZeAjYADPMOqwz6POAa/d3PEhFLD0XPT3Sf70RyMRhuPFv8JxAqQSgF/wE8D1xDTq7K45l78skn7W9/+5sD5Y455hjnqMI6YpOgpP5bAuhQ2aSMT/RxgUKyp/QzZDsyTvDivxbAAYFQBGwBhGgP/38UhtbkyZPd+Mg5jHGADrvvvrsLu+E/nfZCB4fnk/3KZgLgwH85xx522GFuTCX9MO/o2CAgybH0NTY/S4VEeDXmivXg9zXpedSHERYAhzoPH+HEYIF6WyAADvU2YSggWKD5WsAHGLTSq9UmJg7vvvuui89kpeqkk05yq2VMgFgZZrVYKxgADUwi/BUu0dNZlWVVhQkqKymIiBXm7G4TXsurMuw+O3W0G88eUo1+Ho0Dbb6tEO6sISygiTWTdFbqxo8f79gNxJIzcSbshzhksk4IeGBSrQwWSi/HsfRnmAr0V97F4OE759x+++0uTh1q8SmnnOKOERjCc4NjxQSdz6zmAlIkuvkOAo7a/X960ObOnWPZmVlOxBAxxHSXVWMj76C83Iqs3FasWmvlG9ZYv1apNiwtzY7t0N52ycyyVuXlll9e5lbbK9A6SEm11Nap1qZVKxdGUVFUaOXr8m118QYr7NDBinYZZm2PGGndDxlh7XIq9S38IAyAALZYURbLl6+wr7+eb59N+8xmTJ9uc+bMtry87xwYk2LllpFRmZIyKzPL2rRJdSwES2ldKbxYVmGlThG/2AoKiyy/oMAKikrMyipBEtgI0BxS0ivvvUP7DtajV2/r2LGL9c8dZANyc61Xj17WvVsPS09Pc2AEdkJbYcP6DdajR3dbtXK5S4W5yy4729r1ay0jM8sWLlpsu+y6q/1o8GBbvWqF3XXffTZ27Nm2/Xb9bcb0afbfqTNt1Oij7ZEHH7AuXTpaz77bWd/+fV1Gizlz5ti+e+1hBYWF9t8P/2ulRUVWWJRvnTt1sfKKcsfCGDJkR1v8/TLr0aOXy37RqWsne/s/b9nA7frZf956x356/E9tw9pV9vmsGfbrX/26ziE40OHRbKBv4zwiFJio8xZlP/BdjiaAF2MxwAVjOaKEaKQQJoFeAP8J7Oc5EjgnFgX9hM+UQUpFslnMnDnTjjzySCc2CAPDz1ihvt9SQQf/2WccUzpRCTZjF4VrCWB4//33nd4CDAXGN8Y8Qr0AAARcRMPP6CuwHdC5oT1oA4BRACq0Hmh7GIqMYQIFAJIoG4YD10IbAvFIFhMQC73kkkvs4IMPdmOd9Jw0pxDg4EDSjRksBDCobg0RghEAh0T/ZcJxwQINb4EAODS8TUOJwQLNwgKKs9TkUhNMJgVMcGAp/OlPf7K//vWvzmliNRfaJBtOGc4Xx+GM8Vkx8Frl8invxBJTzqRJk+yAAw6wq6++2p5/f5U9+fom0GHUnt3tipO2c+VvzbjPZtGY4SaqVvLoz0yC6WP0TVZjJWaHmQABmEhLLM/PLOEc6Y2TeqnpR/siE2UyVLz33ntOhZ84ZpxobQr7kBNXF1G+devW26WXX25/f+4569ati3Xt3MnSAAxSnKqClaekWEWrFEtNaW2tCN1ITXECimgZLFqy2JYsW2rpxUV2VE47O6J9e+vZpbOtX73GSgrWW3ppuWWntLK2GZnWPjPD0nOyLS0t09q0bm1pRYVWumq1rS4usvy+PazVscda95+eaB26dtushxUVFNrX31WGRuDoTp8+zb78cp6tXLnCiooLLTW1teVkZlsWaSkz21haWmVdqX+FtXbAAg54fkGRbYCxUVpq5Yg5FpdYQUmRpZSXW2pKirVOS7NOXTpZp05drWu3Htapc2fbbvtB1rffAGuf08GFJbRv19bWrVljmRmZDrxYvXKZpbSusJKSIpfaMj0twzp36VLJ9qhoZevWr7clK5ZbSXkr+2ruPNt12I42dszJVl5WbDf/3622/fY72mmnnGizZk23yf9+18accaY99/xztnrZ99a1Vx8bsN0OtnTRQvvhhxVWlmIunKNzhw6WmQFLy2zV6rWVeiDl5QYI06FTRysrS7H9Dtjf0tJS7aUXX7QDDzrAPvrwA0tvneoEKb/+cp5dc/XVddJxgF1Af8SRRLMBurxEAZMZGgSaRdkOApa5xg033OCEKB988EHbY4893H0KHAaM47ueBzmRnM9zBkADYEGIBfUkHAMnVY6xnr+WCjhE7YDNGKsABPh/BbihXWEModEAWwE2zT777OMEbDkWZst+++3nwBw2zsGe0SxT/L8DKsDqIdyCdzLAUB4gEkKRjJu0IWASYyn//9QFhgThFYxtHCuNJ0JmADsIwdC4qvFQjAe1LeeIEcaxGnfr0/YBcEjmaQ/HBgs0rAUC4NCw9gylBQs0GwswEfAnI1qNEODAagkTQnQbTjjhBDe5JHSCiYNWsjCGo3RnZlZNavxVNZ/+yYTmuuuuc5NRwjSYlNzz96/slQ+XVtn0pEN72VlH9Kla9WJHCK1oNl1ui96IT8+FzfDzn//c0bxhOBDTHA3XEZMn0UrxrNDvKZP4aNT5CadgpRa2j/QdKE+T7bqkxMRpu+CCi+zNN9+0fv37W3paupW1MisuLTErKnHMhJSKckstLzeACUPjICPD1hVssI4dOlnXTl1cmsa8RYvsm8ULLLuo0MaOOdPOu+B8s8J8WzF/vq1BkHH251Yx/1vLXL7K2peUWdcOHaxDp86WTsrHlAprs2aDrV63xlb16GKZp55qFfvsY1PnzbOv5s61ebPn2tdzv7JvFn9r69autooKxoF0a5ed7cIFKsUIW7lQB/aRLhJnvxCNhaJCKy4qcyKP7lVcaBUV5ZaS0traZLSxrIxM69Grh3Xr2ct69uxlA7YbaLnbD7bsnBxrm9PO2qSlWpeunW3NmrWWv77A1q9fYxvWr7O2WVnWrWtXl4WiqLjYKlLNKspb29LlCNwutwXffmfpWZn2/fLVtja/wDLbpFpWRrbThejeKcdu/tX/cw7Uc//4h30+e66dfdZYa5Oeak8/83c78ODDbOWa1fb6Ky87R27dug22obDAMRkGbj/QZn/xhe226y42ceITtnrVGjvkoMMspaLCyirKbEHeAttvv33tkynT7Iijj7a1a9fY0iULrXPHjrbgu+9sxx0HuwwBMz+b6lalWWlOdoMqz0o3q9OwGwhxECU+GZaDruuHFvEZZ5fV9ptuusl+//vfO6f0/PPPd/2ezwgGEjYE8IyTCgMu3sbKPODzM8884xxYntORI0dWgQ7+anyydmjKx2v84h4YS9h4jpQVSkwQQhUZfxDGBVhA/BG2CfthItIe9APe/ew9NdmGMgnFgSnBi9AJ2lsZfPjM/zZlsg92BEwa+ishNQBQTzzxhNN/OPDAA13fYL6ge6EPcU/K9uNntNIxym5VnzYMgEN9rBfODRaonwUC4FA/+4WzgwUcnFLbAAAgAElEQVSarQW08uALO/kTASYh5557rptksKoFnZJJhyY+UcP4sbiaRMgJ4xxWX3DOmHACOKCWzXbnM1/Z5Kkrqoo77fDedtboAVUTUDEwmm1DhBtrEAv4gAMTZNTaiWWHjUBfY0Kr/ohTg0NGn5WyOpWI6kLwm5gKEtmjbFJiwtZBdR+HCRqxAAnOEQ1d9OFkVu1uv+MOe+ThR61vn77OYdiQn2+Fa1Zb1vp11iUlxfrnZFpWUZGtKSqw3gceYIede55ld+9tH33wX/v35Dftm2+/tfbtOzoQsGD9Bsv7Ps/yFn9nhx14mN3/0EPWt3uPKnuv27DeVn05275/7z374f2PLefLb6xbSoW1a9vBMjKyLKN1iqUWF9j6okLLa5Vmv/lilj27dImlt822jtk5lpOT7uwnfYDWrVpbRXmFlZURf17mwhoqQQW0GEod46C0lBjvFMtIT7N2Hdq7DBFdOne1zt17WK9+fVzoyA477Gg5HTpa65RW1qFtW2ubk+XCQNJap1rPXj1s2coV9sknU6xPr96WntraikpKLb+wxBbk5Vle3gIrKS6zFWvXWWl5qhWVlVhZcaG1Ki2zTl26WCp6CmmtrW27TFu/ocjKys1+WPG9/eqaK6x3r5720ZSP7N5777Pjjzvejjv2WHvqL09bl269rPd2/ezJRx6xXj172Z777m8FJYW24OtvrUf3HpY7aKCLe7/hhl9bh5x2tttuu9ug3EFWVFJgQ4Zsb716drfZn8+xb75bYm07dbDS4iJbtGChHXr4SMvIzrDsrEz7x9NP2aiRh9tBG1f8k3koWPEGZCO+nrGW/kdfp20SARyULlMAmUQlqYPi8llN/+Uvf+li/8n4gm4F4BvlAx4TVsQqO04q/xP8BvAhcJr9CsWjXBzUhx9+2KXr/N3vfufABz0nyTwvydipMR+rcUb/ywIcsAWggxYECLMCROV/+X/+53+cBgMbYVz8t8JwAGCVCC7PJoDAlClT3DGMC7QL7cG4xSKC9JkohzZFC4J2ZoxUNgxYDoyngA0wIQDemBewGMH28ccfu/919G0AQE477TQbMWJElWAp//8+4EC91O80B6lvuwfAoTH38FC35m6BADg09xYO9xcsUA8L+DoJvkgVkx5WzJhgEtdJvu0o0CD6raiQ0ZhM31nTpJfyWLkFeGBCwuR0zboNLl3mJ3NWV93JpSfk2jH79dhM9bwetxpObeYW8OPQmSQjaAaF+5prrnG0bSbaiolmMi5QQKFA6r+YKdYqq5g2TP6fffZZe+GFFxydmDh2Qo58wKGupl60eImdddY4l63BrNxWrlplZStWWG7Retsuq611zsmy8pJiS+/Wy4777f/a0ENHbHapJ5580u66625LRewyPd05Fvnr1rmMHVD77/nDH2z//fdzKSNLKlJcGsm1BRts/pzZNv2VFy313f/aQelpNqhjjrVpnW1tWmVaJmWltbLSinJ7fNF3dseSxVbcIdvatsG5LbcSAAWc3JIyFyrhHN6SUispLbTyCrO09HRrm53lRB179+lj3Xv2tq5de1jnrj2sbcdOltmmjbVulWIbiopsxCGH2qK8723hwm9s+NAfWadOHe3DT6bat19/aWePG2edOnaw6TNm2vtTPrXOHTvbokULbdHipfbD+g1WWFzo0lm66/ToYSkpray4uMiGDBpg7XJy7KtvvrVunbo4UGaHwdvb9JmzrXVqhq1cscTOO2uM7bH77vbNN1/b7279ne2y6x520QXn2z//+aIt/n6VjT7uOHty4gTbsC7fRv/4ONtz92H26muTbf26Dc7pW7v2B3voT/dbRWmp5Q7awTKzsmyXoTvZIQcf6NqI/vXUU09bRruOtvveu9tnn86wJQsX2uLvl9jw3few1UvzjGQ9Z5/9s83SltbWn4iph22AEyd6ejJhaVqBZoyXRoCfyQIhwl//+tdOuBSQDTAPx5bVbhxTpUqm3SXKqtTIlMmzh+Aq4QC8oOtzHdJmQutHJwihQz80qbZ7bo77GWMYX7ANdlMbKPSAMAjagSwkCDfCZBCow7GMb2gskOpVbelEZ197zQGvnM9YxQtwCLABZgqfpVXDO30HgIHjAQpgM7AAAdBA+BTAEf/fo0ePducLKADwICsJAqHUCzCWY+ibegZ4l8aHBCY1BgfAoTn26nBPLcUCAXBoKS0d7jNYIEkLCDAQGODTOJkEQnvFsWIF47LLLnOlS7HcX41hkqv4UCY3bL5CtR+fiZPGKgiTGla1oP8y6ahIaW03T5hbDXS46tTtbeQeXd2kK5nJc5JmCIc3EwtEAQecGMQjx4wZ41bamGTTx+lPUQV1mcDv1/7k1wcg6K8vvfSSE01jVRYQDedLgmgCLPwyE51Iv/Hvt+ymG260tPQMW75ymZUuX2yjylrbHp07WkF6pq0tLLDZq5bbon497cBTTre9hu1mgwYPspzsHOcUIAI34bHHbP6Xc617927WrkMnKyktszZZ2ZaRnm6LF/5/9r4DPqoqbf+ZPpPMTJJJ7yQhECC0gBKQroIUEQUVde3r2ta2upb97LvqLt+66jbbiruuHQVFAQVBqiC9JJCQkATSe5lMb//fc/Dw3c0/alBQV+f+fsOEmTv3nvuec8897/M+7/NWCzHGrH790N7eim6nA6Ev6M4IqhGyGBCpVSFTrcasyChM10fDGvJAp6EeA8uJRkITHY0N7Y24Y/tWlLOsJMgW8QhWgwAw1UCkyQRbTJRIh0jrl4O4xHgYjEbE2BJgMppF2QyjySjAiLa2VqjUQWjUarhcHpx/3rmoqqrFp+s+xmMP3o8Olw/VR4+geO92zD3/QlEy82DJQfzm0cdhNseI9BGTxYKISCNyUlPEMfwqYEC/TAGSOF1e+IN+HDxIm8QBGjW0Kh2S4uNRxjKiLh9a25oxaVwBLp5/Ibrt3fjHohdRU9uMO++4DcXF+7Dsw49w251349N1n4hKFJmZ2Zg281xsWLdWaEjERMUi2hqJ7ds2o7OtFcYIM1xeD+bNnYOM1FRRAYNClhvWb8DeA+WYf+nFqKupwabVq+ELBpCdmwe1yo+d2z7Dww88LMCiE9mU7LJvIrYro+qS4cD7hC+CA9RDoV7AX/7yFyH+yQoTrICQmpoqouF0SvmSDioBBwqz8ndMy5MOK6Pr3F+yjOhksuoK7w06pmTTfZtqLidirx/qvuwH2o/9QPuwL+X/yVahjQlw8nNqJZDVQptybuPfZDGw+gdTvWhLznMEXQnsEOinuCPnLGoqka3AOUNqOfE8PAdZD/wd+02yZIQeSSAgjskABFM5CGoQVOgJcBH8WrlyJV544YXj44XVTBhckNWBeB5lNQvJTvu2ZTTDDIcf6sgOt+unYIEw4PBT6OXwNYYt8A0sIAEHpWMkH/iMhlJRnBELlrKUtEkZBZaOmYxWSNBCmbsuI8JctPBvRlwkxZ2LH0Zc6AjKYzrcAdzzXDEO1zpEk/RaNR68aiBYNrOvDts3MEP4Jz8SCyhTKriYZW14KuNTEf+CCy44DgoQFONiXilm1hMk6GkS5fjjwpzjl0r9zFd/7LHHxEJcOnq9aY70dfy+tfgdPPv3vwsNgoaKSswwanFzei4Mhkg4PS6UdbbisepyFDnt8HlCUKlVwnE2Wyzo7raLaHGE0QBLhBFBvw86gxGxiakIqrVwOV0wR0YIJoK9q0ukFbAqQwghWMwmRGrVoiQlEx7aPH6wKMQAjQ7nRxhwtiES6aYIaEmLt8RCY7Vie20Frti2BdXqkCjpGBcfL5gLiYlJGJSXh8iICCHKCJ0Bao0Wfp9HlJwMeAMwqFXQm46lYkQa6UjZ0dDSAX8giNEjhwmn57XXXsVtN14PNwzQwI3PNqzBaaePR96AXHS0t+Puhx6BOSoeRo0W3f4A0lLikREfx6IXaGhuw5GaOowZNgg19S2IS4pH0EvmQyz2FO/FqGEjoYEaxSWl6Oj2oK2jE1lpcbjr1ptF17/8r5dRWlKJq668AjqtGn/43z/ijrvuQeWRCny2YRO0GjUmn3kmysvKYXc4kJWVI2xXUV4KrYaFN3TodrkwZnQBJp4x7vhwWrHiI+wpLsWUaWehtbkBh4oOIiaJTI9YNNfVo+xAEW775S+RnJpywnclx7USSDvRA8hxK2nuHLM8JsEGPgvo0BKAuOGGG0QZxC9LreN5+RzgXE9tCt4vfPH/MjWA7yynuGrVKkH35/150003ibS9n+omn6lK3SMJ8EsBWwIFfB6TkcA+IdhAkIH7EfSk/gIZCLQjn9l8X7t2rXjWEqwgOEqxTjJS+GKfsi/4HftKmYYjxxPZCQwQsO95DqZSEGxSak5IsFWuA9jfK1asECkzZEZQcJq6DmRfSICD/Sx1dJRpP31JAfqyMRIGHH6qd0/4un8IFggDDj+EXgi3IWyBH6gFpNMldRLkw555mn/4wx9ELigXCszJ5Kaknct9lZFlJXghFxNKATL+5l//+pdwBrlw4ou5qHLx0uXw4s6/FaO6yXUcdGC5TIIO4S1sga+ygBJw4GKZETYydDh2WSKTC2d+LselFFSTUV3JYpC50nJBrHznvoz8EcigSj+BC5bI5AJcAg5fBVZ8XQ++9/4y/Onpp9He0gJjQy2eHToG2UYtmrsdIu3h9dZWPN9QgyDU0AjifVBoJvDcTFuIMOoFU0BoR2jUIvrPyhbpmVmIjo1DRWWV0E+gwKNOpYZRr0VNXTUQ9CPapIU6FECH149upw8urw92XwgqjwtnG424OjEJA20xMCdnQJ+Ygq7YKKwLBdFksSImOgrRMbFCL0Gj1sLe6RBlK+1OB1RaNVIS42CzEhRxiWoRibFWaA1GtHd0w9ndjYzMfvhk3UYRcc1IS8KIgpFY9NK/MGfaRCSlD0Z5WTFam44iOycXp38hRvfbPyxEZX0b4mJs0Kp1SE2N+0KQ0gWzyQpPKARzpAE7duzDrOlTYG9vgUqnhzakQl1js9DGSE1LQWVNLVzeAIJuBx574F6YTBF4b9kSFBWVYsrkSUhOSsI/XlqEKdNmQmPQYuP6zehsb0XQ58GAnGy4vR643D6hm0F2RygUQGxsnKiWgZAKKakpSE9Lwb7i/XjooYeQ038QZkyfDo06iKL9B+Hw+JCalCjAq+ojh3HJJRcfn2+/brwo51uObVkRRcle6yvYJY9FZ1FWuCAjjVVeKPhLzQYy0hhZpwPJTTLaeD7eCz03Jbut53fUCaBwJI/Ne5QsB0bNf6qbfI7K/lLqavB+ZroEK0MQNKDjzvmHz2cKNbK0JRkE7CNWkCDwQBYCU32YGklwlCDewoULBeDQ28a+IoAhwQOOJTIRemMXSiFLfieBJ4IVUstFXgPLapPRSCbL5MmTxdiRawlZuUQyK+X4OdHxqryWMODwU717wtf9Q7BAGHD4IfRCuA1hC/yALaBkIMhmki5OCi2jJAQFGBnkJsEDLgqkqrT8vYyuKRdOcvHA3/Fz7kPaNxc+jAqzdjdzguXGYzW2eXDfiyVobHOLj80mLRbemI+c1P8rPfgDNme4ad+TBXoCXxxnVNQn3ZvgGRffPUvD9bWpStYCHQHmtDPCSCfgySefPA448HjfJkK3ZevnuPe+3+BoVSXONhnxp8GjYG9tRENXB8r0ejxcXYnytnboWFtSBWjVGpGWIKOialVQRNoNOiOMJhN0Bp0AJoJ+PxJSUmGNjsOhsnIEQwHhoKhDIXhcTtTW1cDtc4tqEqpAEHq9FgE1S96aERufgPjkJEzJG4yclHR4rBbBgjDFJSIqJha6YBAtbW3wUrjR2SU0E1gac+SwEejfPxddnV34cNkSuBxdomLE3PPPFyU516zbgObWVmRmZoLl9OwuH0rKDsFs1GPq5Ml4bfFS9EuwonDCNKxcvQbRBiDWZsG0adNFt7340iJ88tkuAVYQXDHrVUhKSsWhiirkZCQhwmTCgcpqxFjMSLFZUFZegfiUVJgMephMRkRazOjq6kbRgVJ0My3A3o77774TOVnZ2LtnB157cwlS0pJx4QXn460334Y1Nkkwspa++w4izBY01zegvokifQlIS0lDMBiChykmWj1a21vx9ptvYtr0GUhJSRX6FE2NDSL6HGWNQt7gQbCSju4PoLm1DbHRNjGftrTWYcTwEZg797y+Ds3j+ynTIuQ8LfP4+3IwCdjRmZRUfJaWJcuNgBpLbjI96corrxSOrRKsls8D6azyO94bMi2AfzNKLgUQqQXAyDerKtAmBDhuvPFGoUnwU9+UDBNluiOBBKZGkBnC1Ii5c+cKtgHTGmhPAg/UxiBbgSKitDXBBTIcmAJGcU4CXtSdkVtv6TcyneZYpRnNf+zbG5NBCuNy3CjBB4IVHAfsY7JkCF5xDiZDhu0mAMKNvyPIRV2Ibzo/y0aGAYef+t0Tvv7v0wJhwOH7tH743GEL/IAtoKTQSoYDm8sFy/PPPy+iw6TOku6qZDP0LPkn8+K52JAAg/LYMnIsP2OZTS5AuIAie4ICkkrAgfu1dgVw+1/2o91O1+YY6PD0rcOQnmD6AVs03LTv0wI9gS7mm5PS+89//lMsvBlBZQm5k7ExL5pAA/PSCWpwoc/74NvmILe0tuGqn/8ce7dvxcMD8nFJtA3NjfVodjjwqs+Fd90uBF0euFxOKluS33BMYFCtPhbdVquIQ0CtUsOg0QsxxmAoCK/PK9oaFR2D1LR0NDQ2wh8IiBKWAa8P3Y4u+P0+RNtsSElLF1TstPQMIfAYExOLAFSIS4hHRFSUEJCM1OvR3NAEu90DT9AnylLyWJmZSYhPTILH7UNnezvaWxqwZcvnWL1qFS644DxUVlViZMEInDtzFrbv2IOa+kZEx0Qjb0B/hDR6bN+9D0GfD2efOQVbd+5BS00V5lxwEd55byUSY4wwG1WYPXsWdDoj1q1fj+dfeQvZOXmi+oXK58aogmFYv3E9Th89SjA7/MGQEIusqT6Kfv1yROrGwZJSONxOATx0ddhhNEUiOiYKjQ3NWDB/Ls4YezoamxrxxMI/IXvgIEwcV4imumqUlFVh3vwLsWn9WiHCGVRp0ebsRu3RKsDrQ//sHFG60+3z4XBVBaoqKjCg/wBkZPSDSqOG2+1Ee2urcBBjYm3o7OiC3+uHTi9oEUIno6W9GdaoWNx1x20nNEwl4CSZDb1R1b/ugFI4ko4iI+QE6ZjywMoX1AiQZY3nzJlzHGyQ7CB578nzypx/pZCwBKQpMrlr1y5R6YK0fj5neO/ccccd36gk6Ndd13/b9/L5qqyYw8oPnGdotwsvvBDz588X+ggU7SSQwPmN2gnsN6Z70XmfNWuWmBOY8sXPKPJIAIninXKukraRz/eewrlSwJJ9JwEm/kb2pWSJKZ/7SntLwILP/Ndeew1Lly4V6SDUdJg+fbq4F+Rxpfh0mOHw3zZiw+0NW+CYBcKAQ3gkhC0QtkCvFpBVKaQCtlwkclHDsn+MpLDsFqMpyk1JXefnSmq6MhLM73rblzRcpmwQzKADSLo70ypkVE7SgstruoWmQ7frWE3yRJsR/3tjPhJthnCPhi3QqwXkeOOXHM8cwxQ/JfDAqCxrxDOaKqNyHHdMtWAkli9+p1RMZ2SWjjqPy1QKgnFcrFMQj/RmHpN0ZQq1ycikjNL1xvTpS7fd++BDeH3RP/DK6HEY4fags6MD1T4PXrREYAmp7VFR8Pi8UGnIbggiEDwm1giEoNMahHaDAAH9fjA+SdFIvgIBH1xuN2Js0aKKQlAF2GLjREQ/KTkFUTExSExKQkyMDVGWKBhYsUCjQmNrMzJSUqEKBURJyYy0NOzevQuJiSkoKSmH1+dGfWMTEpOSMWzoULz++ttQq3z4bONqDByQg8uuuBydXQ64nD7E2OJRU3sUZxSOQXxsLD7ftUeUtyzevwd33PM/2LVjtwAqJkyaiI72LlEV4RfXXYdPN++Avb0OCTYLZkw/GzZbHGqqq3Hfb3+PpPR+gD8Ih70DQ/MHIDUxEa3NHYItkZWTjbZOO+x2J0IBLxxOO7QaHWkogmnAv7vtXfD53Cg5WIIJ4wpx169uR5fDgZcXLYIlKQujhw9DvEUrGA/nXXABDpYUob62BuqQCnp9JEJqoKh4PzwOB2Kjo5GckSbAnM72TnGNao0GnfZuaDRq6DVqBBjVZf+FIPrW7/UeY4i43VAbdcjMyMLtv7wBMdF9TyPrycCRIK8ygq107DjHKtMu5FzN+4IgACPppMJPnDhRjG06jGSk3XLLLcK5lTR4JeAgz6Vk+PS8J5gyQ80B6jkwLYOsiWeffVawkPg8GDx48PFbRAliKNOdvuoe4vmUIoY9nVc5P0jHWrZVmUYl546e55H24udKMKAv93Rf9lEeXzrqtDOfl9RgYDlM6tGwOgVZgQT4t2zZItKQWPaXLBSmqRCcYElS7kdWyaOPPor169cLUU6yC2RFHclQVD6nJXAl7cZz8++vm9Pk+FM+7+V4k7/luOJczBfPTbbMggULjlewkCW5ZQUL2QbZ932xoZLhMO20RCTE/P9pPn05znexj9cXRFWDUzCj8jIt38Upw+cIW+CUWqCp3YtV2xvFOXj/3bmg/0k9nyqkXOGd1EOHDxa2QNgCp9ICkvaqrDLBBYcsa8V8XS5Q+N7XrSfAoPydXFBxsUFH8OabbxYLGZYtZL6pXKAoF0IHqrpw73MH4PXToToGOjxz61DEWH64C4m+2iq836mzgBRb46KcQorMe2aEjeDC0KFDj1dbYbk+WSKTYAP/z02CD6T6UliNi2AuiOkYMerHF6OLTEtgyhEXzlzwSwV+ZR62dFD6erWbPt+OW667Fs9nD0BuZxfq2rqw3whsGzYMz72zBDGWSKHTwM33BbigVgHBQBBer18ACx63C+Q/cDeLNQZWixWJKcnIzM5GamoGBg4YBLM1SkRCyUygXQxGA2zRMQj6vdi2Yzs+/2wDKioOCb2I6VPPht5kxMpPPsGvb70NJaVlCGo0GJA7GOWlB+Hx+REZHYvYuCg88+SfcPMNP0d6SjxUai2y++fg8x27ceRIHQYPGohDZaXI6dcPef37Y92mzejs6sQfn1yIp//+DzRU18LvcSApNRUZ/XLw8suvYMFF89DpCgoAI1Knxszp52DQ4EGirOctd92LgM4g9CgiTBECiOH1MI0jJi4aERFWRERaROqJs7tLMA2c9m401NWhuaVZMEUo8mi1RCDGGoVzZ8/CaaeNRkVVFbZt2Qx1hA0RRiN0Kj/KyqswYepUQA189uk6oVthijSDnBJqVQQQwqGDJdCqQhg0aDA0Gi0czmPjRavVIegPQq3SwOm2o7amBsUHilDfUAt1UIWs/v0xaMhIxCfEiQojt9x4HQoKRvV1yPS6n5xPlawbOpASYOaPJHAgnUKOb2rsPP300yJ/n/M/6flMISL4zOoHvE9kvr48sZLJIJ33nno/vCdZNaayslKAGLwPKU5MphDTK+655x5MmzbtP1KSvqxcJ69BCejJe0yC6EonuTfjfB3gwN8o91GmBspzfZtI/Je1STJE5Pe8fgIKnL/IqqL2EfuQ1T9Gjx4t+mLbtm2iKgjvZX7H9EdZZYJtJNhKjQcyCWV6pFJg9Kue2d9qAH7xYyUYRtD2nXfeEQxHzq0/+9nPxNxJMUpl4EL+rbS1Ug/ky9qsBBxORttP3THIQyM3LbyFLfDjtEAYcPhx9mv4qsIW+MYWkA9xZdoDy1WSSnv55ZeLPFGZa9mXk3wd4CAXVFwgLVq0SChZcxFLqicXTDJCJRcaXFjuLO3AIy+XHAcdqOVATQemWYS3sAV6swDHNR09Agj8e926dXj88cfFQpx0Xo4rjkGCCYy8kbFAcIL7Uq2dDjhF/Li/FE8jG4K/o7Aavxdjc+dOQWNm9JCLeTmG2SZlhO5Ee+mum2/BjLomuNsasfRoNfYH/GhlWbwvStVxuSpyrX1eBAM+eL2MRKqh02kFWyg9MwNZOTnIzBmA9IxsxFgsSIi3IcIcBUAjoulez7FqMP1ysoTTXHqoTOSCN9XXICEhFl5XF6IsVgFYJCQm4qyzpuPXd9+DtvYWDMkfgdb2Niy49AqUlZQIkUu/Wo3CsYV44Df3omDECAGAREdbRXpEXEIynnrmrwgEPPAyt1+nRUtzMz7/fKsQWezXPwcPPPoENq/fArNRA4vFjDETJgvwc/IZYxGVkIn169YB3jaMGjkCUyZPFW1/6pm/YN+ho0hPTYIpwvAFMOSDSqNFVHQC3A4H2lqaUFdbi5amBsDvRWSEEVFRZsQnJiIi0oxQMACv24OmphahvdDQ1ACDXi/sO2ZMISIjrUIQkmDM0BHD4QkG8cnHH4vKHGw7nSizxQq3LyB0LMjQaGqsh9lsQpwtAa1trfAFPOju6kBt7VF0trXjcEWF0McYP/YMUTJ0xGmjUVNdh0ijEWVlB1F4+hhcetnPTnTY/H/7K4VM5dysTI/jD3idHPtk83z88cdgOVlWjpDjmXM0mTyMstMx7Mli+7JGKsEC3gsE6Mhu4Pgks43fL168WByX6QBMFSDNnmUbeb7IyEhx7ykj3BJQkACJBAXYJglUy/YpnVYlONDbfdmTGSXZdrw2JQCuvK+/ded8yQFkiqIUUSTQ8Nvf/laADASC2H9kMTAdYezYsWLOIYjDeSgrK0uAOfwtWSQEdGhf2p4AP9MqOK8RcPiqKiMn+9okOMTjEtTifEyxXY4zzp3UBWG7uCnHrLQ3f69kW/TGpuG+P2jAQeS+hYGGkz22wsf7YVogDDj8MPsl3KqwBb5zCygXWDKfkwsrLgDo/JNCy4UKFaV7U6n+sgb3FXDg4oFRlzvvvFMsfEhL50JTRuXkIlhSf7cUtwnQQW6DMi1YeFO+KJ0Z3sIW6GmBntFd5juz7B7ZDhzXVMPnwlemTFDYTKZacHFOx4q5xjLVgot8/s2oHIEK7kudA1KYn1bp+skAACAASURBVHjiCSF2d9ttt4morTy3vBdOdGHPko9r167DshdfwMa9O9HoDUBNgo9InfBBq1EJQUi31we9QYeo6GgMGDhIpElkpmci2haHhKRUaHQ6oVPgd3sR9FHMUIv2rg4EgwFouPBVA1qDDokp6Xh/yVL4XXZ0drUhJzsT1173C8RExeLdd99FKBSEVqvG3Lnz8OrrbwhWgtEYCb1BjQUXXYqXnntB6B64AiGcVjgWf3/2byjetw/XXXU5zFYzSkpKEW02Y8tnm1BWVSVSHAw6LTKzMpGRlo5pZ52NSZMnIT42Hv9e/CEOFe1FnC0aZ86YiY2bN8EaoUPB6VOw+J0VMOkcGNA/DefNniu6fNvOnVi8dIVIsfD7GQ3uEGkvLS0NcHY7AJ8LSUlxSE5JFqU/NaEA2jvo+Nei2+mG10dlfp8ADAiq2GKjYbZaEGuLRW7uQCSnpMAUEQlLtAVxVqtIUSmprMbKD5eLv9vbWxFjixVsAKNWj0AwgC63CxvWrxPXm52RIijT0GgRGWFCfEIiBg/KR1p6KvKHDsegQUMECyXCoMOf//JnFB0oQVZOLvplpOHi+fO+lQCpvCfonBF847sc4xLYVZbRZOWVRx55RDiDjIYz+kxhVN4PnKfPPvtscUj+hlT9vmySok+QjrR+vo8ZM0ZonjAyz/NRNJI6EQRueJ8yQs/7iFUNCgsLj1Pue7IS5Pnl/dZTA0BWpJH3nzLdQsn6kM6wBCrkM0f5LJOpIT3Bh77Y4ET24Tk5ftk+Ai4EPpYsWSLsRIBBpm+RdUK78doowEhdBinMKYVC2WaCFBRm5r5kqJx33nniuLJf2LaeYMuJtLcv+yqZKBLs4TigrgTTaQg2XXbZZbjiiitEcIPXz2uQqW1KsELJpOktrWXV9qbjYtN9adup3qeqwYEjDW5UNzl7PZU1UoshWVbkpIQFsU91X4SP/91agIHBcfnHxOZP1hZOqThZlgwfJ2yB79AC8iEuy23J6C5LaDGaQqo4y27R6eprROvrmt9z4UHnjXm7LJ3FRRHFKRnlkFUvuLiQeg5cqHAx8eSbZcdPw1KZLJkZBh2+zvI/re97Uq3lIpeidIywElCbPXv2fyiiM7IvnSku0un00CnqSZvmor60tFTsy4U+U4N4XDpyFKUcP378/6e0Tmevt5KBX9Yr9q4uPPLo77Hsow9g0KhwsKQE1qhIxMcmCH2FvLxB6JedDRMj77ZY2GyxSEpMEiUY7V1tMBiN8HkD8Ht9MKiDaG1ugL3bAafbJQAAvd4EVUiLkFYNnVGL1NRMvPLyKygcPQyD8wbgnSVLce7saZgyZRr2Fxch6HeL6P+A3IFYtnwlGurrkZaeCZPFBIs1Fvfd9WtcNH8O0rPz0C+nP1xeDxY9/zwsOqC4tESkYmTEmZFgiUCHO4T03KGYfs45GD+2EFBrEAgBR48cQVl5OUK6CBzY/Tl0amD81LPR3NaB6opDuHDehXj3w9Vob6xFnM2K8+aeC5MpEnX19bjt1lvR1tEtgIH0lCTYoiOg14YQG22FL6gSVSBYDpR+P4JAQ1MLUlLSkZGeisLCMdBo9VCpdSIdpX9uDkafNlKcn1AmcZ7WLqcAmSorKuHx+jBi5Ah8unoVHF12+JjCEWGGmjktIT82bVwPhALw+n1Q6/TIzclGfwJB/TJgsxkQE2NAZEQ39LoAfD49AoEEqLXpMJv1WLbsPXy8diMuuvgSHC0vwQVzZgsw6dts0pmUzrd04pT0dX5H3Z6//vWvQieAUXOmuRF8fuONN4SuAiPQHMcyZUiWNORx+OyQ6UgEXmRpRM7djL7zdwSwWUWBVQqYokfWBJ1nRuHPPfdcoRXBe4mpG4zWM42A7CQ60iz9yHcC0nwe8d7ki+f6qk1WRmI75PVKR7sn4MDjSGdWCbDTfhJs4D6nEnDgedgXEmxnX9EOZDWsXLlS9APFIqmhwevndwRK6bwTAKJtaCPJSJRzF4WZOe+xMhRBnJ4A6HcBONB2MtVGOaeSSclxxz4nyEVWJa9DsjykvSUjQwmUfZtqQN/mnvq637LK1vKtDVi1rem46LXyN1yvTB4Zj5ljE8HASXgLWyBsgb5ZIAw49M1O4b3CFvhBWUAJIsh8XKm4z3KCM2bMEFEtLiSV0ZBvcxHKSIVcLFA8knXe6eQ98MADQuhKLmoZ8eLiVbmwfGtNDRatOHK8GURQCTqEt7AFpAV6shv4OZ0PqU3CGvYECejIcF86REyroIAdF7aylB8X73R05O+5+OU4pePEjTnUdJDonBF8oKAe6cxybNOZIh2aIBq/V24ye5cE254b2/TSy//Cu+++A7OVFRRikZc3GLa4eCQnJyEiIhIIauD3HROCFC9WyFDphMClTquGVhvC4apKRGh1MJi1iIqJR6zVhqwBOWhra8XmDVthjY0TjIkh+cPwpyefgU6jgkrlhtFgRWZaIhZcsgBvv/EGao9WoLmlDfVNraivr0VyShLOnTsfQ4ePgC0uCW+/8SYSY0wIqo1ITMvC2LGno6h4L7RBPxLi4pCamgKL2Yy1a9bCbLZidOFYtNi70KkKorGkDDGRLIenx/W/uB5XX389EPDD092JoSNHwRKTgOXLluHGX1yBioYOLFm8GFF6YN6F8zF0yBBqReL5555DY3O9cPTtnXY0NzXD5XTj0KEyIdAYFWvDhAmTkdMvS6SfBEJqxCenoKK8HFHUw6CYo0EPj8ePjJwByM5Mw66dO1BeXorKw2Xw+f0YMmggdBotmlq7cflVV6GmphIlRQdgjrSK0pZQBXCg+IBgnEyeNB6Dhw5DfEICTEYT/N5ueDyHEFTvAFS1CAWdIPoR9AMBXwTUqjGIjJqKiqpKPPTgQ8gbMBh1tUeF2B/H4DfdOI6UAIEcx/xcmZLAaPkLL7wgqrkQIGA0nWAbqyKQok8aPu8VqWXC33Nu5r0iqe2yhKKMOvNe4Tl4LzFdqbq6WjjKfG3atEk4mbyXmLbBF6P33Og87927V4ghEgThb3kNTGGiI0ognH8z5YL3Ff/mZ3S42Xa+88Uo/tdtyueRdIKl8610wuVx5LXJaz7ZGg6co2hTPu8k2M45hOOA9iNIyv4g6ElQgawqtpNgKSt/0E5kZpF5xeuXWhu33nqrYPQQuCCTROmofxUj8evs902+72lz2pBpPCzBzTmYY41MB4pe8npkyid/p2SqfNvymd+k7V/1G2pMrdvdghVbGnDwiL3XXQkuzBybhMkj48JBkpPdAeHj/SQsEAYcfhLdHL7IH6sFlMADFzWshc4FCQW8GOmS4lwna3HVc4HDRQUXGwQdqFpNp41q6HLxyYVrz+jwvz8+ildXVR/vklORK/Zj7e+fynX1zAPmwpU5zlTfZ14zS8VxfEuHjKADHRw6VXS2CD4QbGDpPm5yP35PgTsueOn0fPTRR6DmCZ0mghjcmKpBB4DAHRfTTOU4//zzezd9KIQOexdaWtrQ0NCI9o5O2B0OdHY7EB8Xh2hWUtDrj0XnQyr4/V6oggGoyGaw05F1IwSmPBCYM0Kr1UDL/AtVEIcqKpCdkQNblAXlR6vhdblxtLoG8y6aj4rDNWhvbxEO+Jhx40QJxOz0TFRXV+CzzRvR3tYm0gkYxXe5XTBazZgwcQpOP200hhechpTUdDi6HaKkJqtXrNv4GTwuN1JTk1E4fixSk+LhdLihUTFlwSX0VzQ6g0ilYN1Ov1YNp0GN5oOHMDgzC8GQBpdddinyRwxHbm4eWurrER0fh8IzJuCdxe9gypTx6D+4AJ9t3ozK4h2IMBkRH5cgSmNW1xxBV1cndGq9YF4kpqRg0OAhqGtoQPWRI8gbNEg4YWxrZ0cnXF4fQhoNXPYuWK1mRJoj0NbaKnQePP4g9Do17B3tSGFlDrUGeYPzcd6ss0XKxr2/eRjnzJ6DxKRYfPzhclitMUIYMzk5AYvfegNZmenoPyAH11x9LbocTvjdzQhgK3TGcuh1nYAmiFBQg1BAjUCQ+hseeFxA0D8JOsNZeOCB/0F8jA319Q249rprxRj9ppuMmEvnX6ZWcC6nU8u5mJFlliok24DUdo5V6iuwAgvZDiyteNFFFwlnn6CABBbk80AyBXh/sJ/JWlOm6BGYIIDAe4L6DLz3mLvPz8luI8VfCrfK62S7eBy+6IQy9Y7H4P3LqD4dbt6v3PhbakIw4s828p7kfcv+5n0sdSBkVRrZfqVNlc9AGUGXILvUkFC2Tc4FJ5Jq2Nc+lG3htbOPCMoQ0GRKBLVnyAZhiguZDXTKc3JyBPhA2xNU4LxF2xKMIfjAFDJqcvC6+YzNy/s/cJ59eKrAk96uV9qU75LBIEERiomSWck1COdSgg4EkySrRqYC9dWO39V+BBc+2dEkwAZZTUt5bopbE2CYNTYpXNL7u+qU8Hl+tBYIAw4/2q4NX9iP2QKSKkpHjA69FNb71a9+hTPPPFMsUrjgkXmxp9IWjBIzr56LXylsJdunXNgq2/Dkm+XHy+/w84vPTMM1MzNPZTPDx/4vtIAyUsnoIWnFb731Fh566CHMmzfveP4yHRJZYo6Ub1LA6bwMHz5c7COdKDplpH5zQU/nhxoHdKKo30CFfTpFpKETiOBimbnoBO8Y2eVYprhjU3MTmptb0NTcjIaWFvh8fkClFo6rXm9ARIQJ1ohIqFUqhEhZN+gE7b+7swuxtmh0e9yCpeD1B5CbnQ2r2QydXg97Vyd27dyGjevXIkKvQcjvRWJGOkYXnIGX/v0KJkwohN8TQERUNE4rnIi9O3eK6g2Dhw3BvqJilBYVobriMOoba5CTmwNzZKTQFBg28jQMyS9Av4wMAXzsLz6A5uYGzJw1E9bICJSVHMCA/AI0NTbAZjGio6sbLpcDdUePYsb0qYiNT4Q/4Icl8ljefzAUgifggw4qNFZXIzEjAy0tXbj1ll8iNt6GKWdNR0P1UZijrOJv9lduv1SMHn0aDpaWYc/2bdizfz+CAT+ioqPQr/9AUXmDVSA62lsQG2ej3IVIh7BEmGDS69HS1iLo8B6XC6Vl5QKoYDWO6dOnwRrDKh4W2KKiRT8PHJiLgoLRQoBz+47d2LptF276xdVQa9W4657fIHfgYEw9cyqWLH4Ler0Rao0OE6ZMwuK33sTuz7dg2LBBeODB3wqBzGBgKwymvdDqXVCryIQQxUuPtS9IhkonAn4PXN06GHRX4y9/W4FP167B0MFDMHLUCFx77c+/8V0n51AeQEaWZZSeY5HjmOOUJZDp8JFdxig4tRXo/JEpQGeW+9J2/L9kR9DRpxPIz6SzT4efTiKZBnLe5n1Cp3fHjh3inmJqAI9BYJsikQQFlA5/bxdLZ5qRfh6HzjT/z3QPfkZAgp9T+0ECHnyWEYCjk83zE8BmG8kWIbuJbA2WhvwqSr60l3SO2S4JWvDvEwHgT2RfHltZOYQOOOcPzjEXX3yxAG0IpvD6+bwkIMHj8xr5OfuEnxHg4XEITLC8Kb8nYyUz8z+fkV+mi/GNB92X/FAyyaQIr0xxUeowEJxlG9mnTOGhhgjHFPtTpsXIfvgugZKel0RggQDDexvrUN3k6vWKme559uh4kToR3sIWCFvg5FggDDicHDuGjxK2wHdqAUk7pxPGxSMjI1x4Llu2DNdccw2Y90mHSbnIOhUNlDTSDRs24MEHHxQLwvvvv/+4g/ZVC6KeoMPPpqXj8ukZp6KZ4WP+F1lACRD0FBYjbZwLcEZuqY7OUpYy8sY8Z1ao4KKcLAY6JSNGjBDOiwQu6NyQvcBo79q1a8GUoNNPP12MWzoHFJFkBJKOGgXvCN7xnU7B5k0bsH33HhiMUQJgYPTVHB0Fp90BvUYFNZje4Rft0eopDGmExWKFXqvD2lUfo+TAfkyZOgkOL9DV3Y258y4SrIK9u3di44YN6LK3YcHF8xEfbUFbzWHEGPWI6ZeNUePOwfvvLUNjexPcTg9qaupw9XU3YtOmDdBpNfD6PZgydTq6O9uRlZ4itCEMGsAVILhQivKKKlgi9Giqq8X2bbthd3RicH4ezpk5W3y/a/sWnHPOTFiio/HyP/6J/v3ScPU116C1uRFV5aU4+5zpgoVB0UqH3SUEL0Nqpm+E4Oi0Y39pKYzmWLz6yr9QU3ME115/Iw7t30MTYeq0GdhfdAg7tn+GaLNR6CUQuLBGRSEpKQFxcbEIqnTYt7cIXZ1teOG5v2HK5CkoGD1asBNYpnLn9m2YNn0anG4naquP4rRRI+Fyu0UaR05OLiwxMUL/QRUCOjq6sOaTNbjkkguR2z9blM586qk/45xzZmDihHF46s/P4HBlNR54+Hf48P130d1lR1x8AsZPmYydu/fi6T88gdTkOPz2t48jPs6AIDbDFFkNtUYNFRM8Qm5AZUIwZBbnCwVd8AQq4PN44emegMaGPJSUlWPjhjUwGkyiZCSrj3ybTSmeKJ1fOqvLly/Hm2++Cer2UFuBpReZnkCnj9FyPgO48V6QkWZqWTBth/eEjDrz+AQCjpX/PObocyOQTYeR56TjS+0TAgCsfMT7QrIH+C7T+vhbKRgohDi/ADX43nOTqVC8Z+mA88X7k0AEgUGykQS7xus97rQSDCEjgvcn20IggkwBvpMRwL9pg970IXoCI72lXfTWT30FHJQAkWQf0G58HrI9ZADS1mwnmQ20G+caOuj8nHMSASDuKx109h1ZXbxWMks43ym3vpSa/DZjj7+V16UU3pQpEWy3TCMROk2rVgkhSV4XNR14zewTHoN9KceXkkXzbdvX19/vKGnH6h3NWLe7udefsGT3rMJETDs9IVy2u69GDe8XtsAJWCAMOJyAscK7hi3wQ7KApI9ygccyW4z+SvG7SZMmiUWgjG6dqnbLhSYXhzz/mjVrMGfOHJBpIfUj2IbeFm2kabNyBRcCcrtlXg5mj0s6Vc0NH/e/wAKSOq6kkrPZ/D8FSkkt5gKWbBqWZJWOBHPZudClU8IoIRe6pCDz/0rxMjprBB1kfXuq9zOiWFRUJBb8FGYjDZ3pGEon5aMVy/HBRyswfMQYxMXEQkX9iIAXXXYHoqNsMEUYERBVFOwix7+2ugKHDu6FLSYWB/fvQr/MZMQlJ8MSFY+C08di8PAxePHFV2E1ATarCT6fS1xPVr8BWLnkn9D77DDFpWLC9PlY+fEavPrWqxiYOxAbN27G7x5/AiUHDyLWFoXEuATYYhOgMUWiobERXe2daG9vw86d23DllVdh++fb4exuw+jRw9HW1gmNRoVYmw1Ha+sQ1JjhtLchKysD8XHJ+OOTT8Ntb8Ttt9+Lw1U1SEm0omD4EPhDKhj1LDsahFanF060Sw00+J3Y/9FaGE3R2L13N5YtXYL77r8fR8rK4fU6MHz0adDpIlFctAeZackYlJcHU2QkoqJjEKk/5tg2dTixfMUKaOjer1uDiooy5OYNQna/LJQeLBbVJ8adcQYs1mhYzBaYdFrUNTSiua0TdqcLZRVVaGpsEtUk2ju6EPC7BaNh1ozpgr7PdIOQWo+fX30l1q9fi78++zye+usL2L/vc5QfOAS3P4Sk9Gz4fR48/5c/IiExFr/+1a8xpnAQAqrNMJuaoFHlIBiqRwjNQCgOagxFUNUANTrh9h+Cz98JT3c+3K6zoTdG4rm/P4OiomK88MJLJ1SWuLfbU6nBwwoAZDaQafD2228LDRKO8fvuu0+weR5++GGhCcB7gwwEqa3A49IWdOoJONBRJcOHGiWsbsHnB/UWeJ/QmZfaCnQQpQgi9Qc4t1PPhMAAX9IhVTqTEuTmb6WDSSeaL1k1RlZi4PkkQKHUpeDzhNdaV1cnmBV8J4jCd7abAAmvQQIaBCEIMPLF+57sJl4H733aQOpD8L0vArBKMOJEAAcJANAubCPZJgQKKEZ7++23i9QKzj8EcsjEYnsYMCAQxOvkdfMz2p/2Yn8RtOJ18l3q1sh5STIFZOokz9vX9vb1UaAEGmS1FLZZjimOKyk8ynMz+MDqKAyCcAwyvYKAEMcI263UuDjVwpEUgCTAsHxrY6/VL6QA5KQRsSCrIbyFLRC2wKmzQBhwOHW2DR85bIFTbgG58CA1nHntzKm99tprRR7s11FdT0bj5DkY5SDtllR3fkankKJYX7cRdLj/xQPYW955fNc7F+Ri2mkJX/fT8Pc/Ugso03EklZcLUy5U6WwtWrRIAFuM4JK6K50DRkoZEeRCn4tkRjqlOB2dDFkuj8AC2UCMDnOhz6ghF/+kO/PF33DB33MxXFpSgqf//CQsllgMHzkKHt+xcoVarQ41ddXQaUOYMmkiSksOoaGuGhp1CFHmCCSnpSK3f3+hWWC22qDTaKDSaNDa5cKfnnkWOnUQwwYPQHX1EaSnJ2P+vEvw+dqPoLXX42hLGzKGjse6LTuxYsX7mDNrJj5c+TEe/O1jKC+vwsjhQ1B5qAoOhxNOjwcdnR3wu93osrfCYDQgNTUNqz/+CGWlB3HGxDMwfGQB+mcPRIw1Cus/24gLLroU3W2tMEZGwh8I4d2lS/Dqon/grrvvxcerP8HAfom4647bYTRHQ6fVHh9xHo8PRUeqsLe6AvEhFXR+NY7U16O4aD9mzDoXFWXlMOnVSE5PE9FwnQpCAJJSFi2tXaiqrkVbczMOlx3CRys/gN/nxRnjxolyki63E2lpGUiKTxSsBpVGi44OO47W1KO2vgFNLS3w+v1wu5wIhEJQa7UIeAPCUdOZtOhq68DEMafhtltuFO3l3NjlcGHWjBlwu7pFydBHHv8jQkEPPt+8RaS7BKCBVgO88e9FSE5NwqwZszBv/mxoDVsQaagFQhR/bEUIpGCroQoZEVJ1IEjuR8gOf6gNfnd/NNWPx559lehsa8F77y/Fo4/+DiNHFnyrO1WmB9D5ZNoQqesc/wQW6IBSlJAsnBdffFHoNixYsEDMw9Ip7HlyjlkCcnR+CeDRKSZ4wDFP0IJiqmT8MKrOe4ZgHB1p6cwTGOAxqFMgUzTkfcp7j0CBFKUkWMH96GzyGaHUYpBOqqyQQcYQ71mZ0iHZczyG1AyQn/G+JUDCFCi+8/8yNUM63ZwveE1M+yDribbivS3ZEDwP2yMrKfXUezjRTpP9xLZyviFLY/HixWKe4XOZIs50zgk4sO/YZgKc+fn5oo20Dze+04YEhgiyEGhgO6k1Q8aWZIDxHHLuO5WOu7wuggmyApUEbeR3bDf7hn3KfcgUI7ODNmAFKzId2Le8fm4ScDpRG/d1f4IMZDMogxnK36YnmDB3QorQZzCb/m9e6+vxw/uFLRC2wIlbIAw4nLjNwr8IW+B7s0BvkRcuTEgzf/3118VCk8JUXBTKyJhcFCjp6Uqn7ssYCF93kVLUjPtxAcLFBLUjPvzwQ7HAIKWS9FF5LhmFke2SkRi704d7nz+Aw7UOcUpGHVi5Ihxx+Loe+PF+L3OElVcocvg9HjG+KJJI1fd77733eMSSC3Uu5hkp5OKWi1ou6AkmSIE4RoR5n9Axo9PFyCNZBUyroF4DI49ftgVDfjz2u4dQvL8MqZkZSO+XCavZiuqjR+D1OmGLtiIznWJ3qUhMSRQAgyUyCirNsUg+NzrcorJFKAC/SoObb/sV3N12fL5lE9IyWD4wFeefOwcfLX0D9VUV0Fmj0NzmgMvngTnagsLRhRh3xngMHTEaDzz6OH7+88uxb99h7N2+VTAogmotgoEQjHq9cLL27dsNlSogSmFe9/NfCKHKHTt3CBbEocpyjC6chMS4GMTFxsPr8SIpLRk3XH09Bg/NE6kKORmJmDd3DuxOL7rtdjQ1teL9D95DUMUqDQFkZ+TClmxDv4x+iDBFIC01FSkZ/fDu4vew+dPVOH3MKFx9w43Ye6AcO7duhlmvFmkMnfZuuN0OTD1rimCHHK08jEiLGZmZ/dHU3IqyygocOVqNutoGdHbahZ6D2+0R1Sis1BkwaeHo7EJcQgIcTicSYmPR2d2NLqcPAY8T8RYjHn/sUaGpsX79euw/eAAzp09Heloarrv+ekw5exbGjx+L95cshUFvQMAfxJGqCjQ2VMPtdWPI4CG44aYbEG0rgUl3CMHQsZQN0YMqHxDyCvAhpHKJtrFaiNcdC3VoPv7n/t+jqqICtrg4zDlvLuaeN7dPN2pvADHHO502pvtQB4CUdb6oecBxS2eObLZ33nlHpFJwHJNdRuCAm3QQZZoEwQOmYnzwwQeCyk9nn8Awqx+Q5s/xT2Dhy8AKYYHQsRotvUXS6XQSjJBpEPw/2yBTOvgM4P/ZDl4b/+Y7X/K5IHUCeB4+V8hQkEwGgiCyggV/SxCGjAfpoNMufNFmvD6mZ/B7CZqw3Tw+QQcyIMiGkCKVfOfziiBFz9KTyg5UOtnKv5X24HzDPiOLigwSlsNk2V1unKcINpABQJCUgAz353US/GQf8Hplqgv1kQjmX3bZZUK3hmwO2ktqNCn7RP6tZD4o2yXn1W+q7aRcS/Qc1EpdBl4T9UWYXkEgiHoOkunAsUD7KgEM9olsJ8/BcaMsfdqXG4h6DNRl2Ly/rddylgQWCDDMLExCTurXV0HpyznD+4QtELZA3y0QBhz6bqvwnmELfO8WUEYb5AOaeaKsFEE18CeeeEIoo8soiIzaKGm5clEiF7jyOCf6kOfve9aHZwSOERku9ihcxkWxkpLJc/dGA3W4A7j9z/uOiziFQYfvfah9rw1QjnO5SJeRSEZmKfJIB4lUcoqtSQeBkUPmmtOZ4P6MYjKqyVKYpPpSXE86WiNHjhSMhjFjxhynnitzopUGqKuvQ1NDHTZsWAOn04HYuPhjivop6SISzLSJCItFRMtVxyAFIdAYQkiUXQyGgkK0UB2ieJ0WLpcTXS43lrz3ISoOHUCM2YA1a9ejqLgEWk0IfgQRDKmRkpyGMePH4qpLL0WsLR4RRiNioqLw0qKX8djCJzBmzGnIzy/AZ59twoiCkeg/cAic3S7UHq1CdGwcBHW06AAAIABJREFUbDEWzJ09A6/9+3UxJ5SXHYLT5UBbWwuys/tjylkz0e10iRQHl7Mbw4bn45c33wF3dxtmz5yJrOz+qG+sxsaNm7Bj+3aMKSxERKQZ8y5ZgPSUdERFWWHUaGDv7kZMtBUtrR3ocnng6Hbiz394DP3798NdDzyMZSvWwNlci0sXzIPJbEVp6UF02h2YM3u2sNWSd9/DnqKDaG7rQIfdDrfPD5PJINggXo8LqcmpSIyzoaW1DfFxNmRlpcPl8qKmtlZUn3B022HQ63GougUmkx6+rmb84bHfikodpaUl+GD5CowfPxGFp4/Gww8/CG9Ai+tuugnLlr4NlV+NluYmtLe14IYbbkDp4UN47dV/4eFHHkJufzJrdkEVtLDICGEPoeUQAqssEGrwIAg3AqEgPK44RJouwj2/eQSVZRXCdskpifjVHXee0L1Eh4wOJR1nOq1M/2HKw7p160REn9Fwlj2m80nAjLo9BBvoKFPHYcKECceFC5UpdWQyLFmyRGg+cCxQCJVAA9kRgwcPFk6u3Ho+L+TnEjzm/+Vzg+/8/ESi7LKKBa9TCknybz5PlIwGOQ/wvuTGc/BeJyDCl0zTkOAi73dutCHtR6eeaVZkCvC+Z8oCwQeCjZIJxXNwriCQwXuZDj9fdOz5kiCMBCm+qjPlM5FACQEiOtwEPQjA91bphoAD20ennG2Wc5Ysi8k+IQuFJYEJnrKfyT6R6ZLKahy99ZES5Jd9JgMMJzv1Qjl25Hhg6g/XA7xGMtIYhKAdZb/Kd6kDwjbJYAnHAv8vwYne7N6XcpbD+0fhrNEJ4XKWJzQLhXcOW+DkWyAMOJx8m4aPGLbAKbNAT8CB/2ckgQsSPrRZgos5tjJK0BNw6A2wYGOVAMWJLBz5Wy4GJZ2Si0bWhGeddi4uGNWh8yejYl917IZWN+5+rvh4riUjEgtvzA9HI07ZaPphH1gCUxw7dA44lulk0Hkg0MBFOgVS6Xxxgc5FOCObXNxynMm/GQUl0ECNBzoU1Gigoj+jwHQoBDgQDB5PQVI6UvzO6XLi9TdeRXpKIk4/vRAxMTZARdbCMb6CZC3wncBCMECHlE5YECr1MZCBootQq6BTf6Fb0NKCTzZsQk7uYLz1xmtwdjVDo9Zg2KgxiLXFoKmpHV6fD5FGk9BboF5DTd0RmCMMGDl0mPh/yf494pjDTxuBwnHj8dY7H2DAwHwEfAERcY9PSkXA78Vbry5CdU0VvB4/6urqkZaSjOuv+zliYii0l4p2hxMeHyt5eDCqYDiKyw7j7X//E2NOK4DL043hQ4bBFpeELrcfBr0O9tZGHDxYhKzsgYizWYXTX11Th4cfeggelxf/fuMtDMwfhg+XvovYmCicd9FFKCkuhdvegWuuuQKlVbXQwYv9+/Zh6uSJsFhjsHXbTjz1txegj4xEZESE6I9oSyRGjxiC9RvXISMzF0a9FlHmKEHP33+wGClJSXDaOxCfkAyzORJOhxPbi8oQYTGjs6kOv771RpEe0NLSjNdefx0ZWdmYM2sWFr/1Gl59cyn++vxLWPXR++hs7YJaFRJVKq659joYI4148o9PYOHC32N0QR5ssVVQBZ0IqjRQCXYDnV+CDT6owLKmnfAF3XC7BiMyYhaWfrAMT/3vk5g8aQo6Olvw+ycW/oeWQm93nYz0c5zTQeUYJtBAEJkpA2TtcDxTR4HlFenAcpyydCup9rxHHnnkEVFphU64TEGg40vHm2AFq4WQ4UMKP39PoE2WMOa8LR1v5fjvyYrrjYWhFAbuixMrnwVK0EJpE/kskukYMkVDshhk6c6eoAfnBs4DUq+BznrPdAm2j88qgg8Ec2hn2papWmQdKO0g07gkAMF3WTGD84YQjTWbxbsEQHg+Age0O9MKqGtEIIgCt7JEqgQ1lcxC/obzGQES9jOvkZtMUWDfbdq0STzfL7/8cnFMmV4i01SkXXsCCpJlIp35nvPbyXwKKIEEKXzJEq0ESnhNnK859th+JVtCsiUlwMDvpA1o257jiuUsV2xpFPoMBB16bixnSfHHWYVJSLQZTuYlho8VtkDYAt/QAmHA4RsaLvyzsAW+Dwv0BAz4oKZzT5rsxIkTRU47qaHSieJipLcSVr21vbfFZF+uUUakJMWTETTqSXCRcMstt+Ccc84Rh5HK1BJ06Fkai/+nyNMvn953vCY2QYenbx0WroHdl474ke3DRbik/vJvjk86E4xSkqrMhSzp5AQf+Dm/Z/SSDAeCEqQyM9edgAMjuDNnzsQZZ5whyuuRvixF6pQOgATQlHRefr98xVKMOX0MEhOZy39sI8DAODd9T4/HDXt3B/Q6oxA31ISOVasAI3ZqDcsZiL8rqqrBahqHq6pgMptxxRXXoLPLDqslAgatDk3NLcKhrT5SD5MlAgUjhuCpP/4Zb731b8yeOw/96OTHxqGm+gjKSvbC43ZCG/Ijs18/7C85jGkzzkVx0QFER1mh1ekEc4HpGnt2bwc1GpMSbRg2ZCQuvvgykdN+3XXXYsjQEcjMHgi32wmDToVps89DyYEiUQEjPjYePrcHtY21KCktwa4tW5CSmIjk5ASkp6Vi6oxZCKk0+Pvf/4YpUyZj9MjR+PDDFdBEWtHe3gF7ZxcKRo+Cz9mNVxYtwqOPP4rKulZogy7UVlchb+BgDMjNxc5du/H7Z/6G6NgE6DVqoekwang+2ptbEJsYjzUbtiKrXxpsZjP8wQAS4mwwmiJRV1MFg9EES5QNLocT2/YWwWyNQVtrI+ZOOxMXzj9fzDuvvPoKdAYjLrxgHor378Wd996Lv7/4CspKDqL8UAlMpkhs2rBesCdiYqKx9tNPcOVVV+Ls6ZMQZalBlNmOkNBtYF1Mwkk+hMh2UHUBYElHIzyecTAY83G48iB+cc21Apxyuuy47977kJ2d85V3Jx3gvXv3CqeTaUFkrdERplPMsU+qPed3UvPJzOFYZ/SYcz+BCdLVmV5ER1hqAdDh49h97bXXRMod/6a+A49BloQUUlXOx9KJl5F6md4g7wsJLsj7UukI9gVskM8ltkVGwXujziuZDfL+lOwK+Tzj53RKCdIQKGBqoSwnKVM4eD6ZlkEnl/YhSCAFjWkr/lamgPBvAj4EICQrgkKVnHOkFgWPyfmG6RdkVxEEIhDBF5+9ZD7xnEzlIeOEwA5FPMnIEvPGFykp0hbK56Cs+iDTKXhOtokMF4IOZERQfJL9LftNgkvK57xSI6EnwKNki/S1z/r6aFGCT3I9wX4h85FCkpyLCTpQlJdpb7IyimRsKNkNEiyS19lu94pylsu3NHxpOUuWsaQA5Lj82L42Obxf2AJhC3xHFggDDt+RocOnCVvgZFigN4bD3XffLRYkFKWi4r7McZULGrmwU+ZI9syRV0ayTmQRInNvpSgfz8lFBRdHzz33nMizp64Ev5cUSaUaOfeXCwq5MKqoc+LuZ4uOgw4sV/W/N+aHIxUnYwD9lxxD6XAoU3Ckaj6jh0wfImOBC1myaLgRbKA+A/PcGREl24cgAytOMLLL/HS5yYV3z3zmnkBYW1srmlpqkZszCBoyFFRAVVUlioqL4fY64GxrQV11FQ5XHoY1PhH33P87xEbZvqC1h6DVaKBRqeDyePHGO0vR0uGARqdHbk4mhublYcuWnTBGGOF2OeB1e5GWniQqHdQ3NQlGgdfnx7233oCCkSORN7QAGm0I7S2NaKxvQPXRo9hbtE+kURSeMR6XX/0LVLP6hNeNuPg4xMUnob6+FmaDGju2bcO8C+YgCC2OVtehoKAA7733DmwxNmRmDUAwEERLWwMmnzUNzXX18Lm9WLb0XWgiDBgyZBCuvvxnaGtuQtXB/dCF/Ghua8fgsZOQkzMQzz73HCoqyrHwD/+LNWvXorqxCTnZuaiqrESMLQYFI0fjl9dfh9vvvBXRiVk4crgE3Z2tSElOxeSJ41HfWIuHHl0Ic1QcuuydQDCAwlHDsXXHTgwfORxHqmqQOyAXm7fvQpwtCmNGDEXxwTLYos2CUbJzz35MnjABe4tL4A4EhfBkfr9M3HfPr0R3v7dsGaqOVONnl14KjVqFeQvm4467/gfJCUn4eNVyqKGFyWjAjh1b8Okna5A/bCgmTpqIa3/xczi6DiI1pQlGPY/E3G9CTYxAu+BHFxwONTzOkdDqB8FotCIYcuGSiy5GeloGfH43LllwCaZOPfMr7zwycEi/J9BAR5dOGiO71B9h2gS1Gai1QAeXjIXnn39ezLF0nDm+CaYxgs55VtLs6axSYJUvOtqktJPZI3VKepbblE63rCyhvD+Uzw55IcoI/YmA1RI4UIIb8pg9GRVyn68ynozgyzQN6bTL1BR+Lj+TmhaS+cdroM0IQhCQ4EspikmggYwDAhkyTYP/lxUzmJrBz7nxmNnZ2YLNwHuL4p4EHAjyEHCQ6R7cVwIuynQUJfAjn4WSPch2yAo9bN+NN94oKkDI3ytBmd7AIKX9ZL9KXZuT+UhQsiwIBHHjdfOcTP0hQMaxTZYO2y+ZGrLalRT2lWOT17q7rOsry1lSAPLs0QnhcpYnsyPDxwpb4BRYIAw4nAKjhg8ZtsCpskBPwIGLqZtuuklExajjwEiuciEolcHlg7wn0CAXkspUhxMBHORii4s2Zf47Hb9bb71V0HsfeOABkSssF5oy3165OOm5YCVl8u6/Fx2nSxJ0eObWoeH62KdqYP3AjqtcQPNvLjwl1Zpjigv9u+66S1CQCTxwUcscdVLMmefOMUY6/QUXXHCcyiwvUTod/L9UqVdefk/AobOzA03NdcjJzhNjvKurA++9txTbtm6Fz+PEkYoD6OzuQlNLJ2zx0Xjn3WXonz0UXmo3BAOiWoVGo4UvEMQbb7+LqiP1aGpuRv/cbJw353wsX74SOpIg/FTzdyMuKQHDRo7C3l17oTeoYYtNxV+feATZaRaoQyp8tmULdGoVTEaNiNrPuvwmLPlgFcr3b8et9zwIh8OFsgP7kJU7AMmpGfC7nSgsyMfbby2GwWRCQ3MT7J0daG1pQ3JaBmJsscjO7AeL2QprbDT27dsr0hWCAR10GicGDMjF/n3FuO66q+F0erH5o6WIMWjR7nAhaeAQnF44EavXrBG6EvEJcRg3bgL0RhMMRgsqDx+COTICU6ZNx5//+EecOXUSBo84XQBC8DuRnJiIObNnIhD04777H0FLuwNqjVYwHAqG5aH8aDVs0dFITYpHV7dTAAr5A1lO0ICjNTXCIa+pqUNWZia6OjuwY18RvL4QVGoN4qwmLPzdwzAaDVj76adYs34jFlz6M2RkZOLmG67DoMH5uHDBxVj8xhvQafWgKiR1IHZt24GqI4eRPzQfDz3yGBzdbVCFjsJi6YRWp4JaQ4aDDqGgFoGgEWp1JkJIRDAUQEd7K2pqjmLpkqUincbh6BbilD+79PKvvMMoZEpVf45bRsoZNafGAh1XAg7SWWWkmIwF0uvJ1KGOA21AQIG/IUjBMU1nj/cCKf38/z333CPAX25SK4D3U08HTzrOSlD46yj40uk9keeGNIZ8BvRMB+jtc/nsk/etPK+Smt9bG/iMJPhIoIbvsmIGn41KJgTnFdqZL8nWo+2kVgQ/k8wIguqsiMMX2Sk8LtlUnINoaz77PvnkE2F//k3BR/mMk5pGbGtPp59zk5z72AfK5zLnPKZPkq3C/SgYyj6VaWG8lp6BA+Xv5bymBIxO5bQvUyKkNgjHJFlpBMAIOrCalmQ6KNPneP0tnX4s39qAT3a09CoAKctZzhybiEGZllN5GeFjhy0QtsBJskAYcDhJhgwfJmyB78ICysUVH9Jc7JBiyYc7aeaMXslogaTFyoWNdPjl/5ULNrZdCVSc6LXw2HIhy4USF3csjclFGMviUeSPNHYpTKlcGPYEUeS5WdLqkZdLjoMOVJampkO4jNWJ9s5/1/5ynMoUHAlQSVE5RiO5MXedqUR0yGRZVkYiqdFAR4zOWm/l25TjXFKAlYCXjBDLxbrd3oEjRyuRN3iYqJhw6FApNm5Yg+XvL4XeYBDOHQUOGemfMGE85l94KfQGE/yBALMoEAr6oVZrBOhQXFKK1R9/DJMOqG9uxcSzZmP1qpU4Wl6EKy69GhnpGVi1fj3OOXcuPtu8FYVjT0fl0QZs27wJKhWFBO3QGJh+YYReC7R2NmN4wRiUl5Rj9YrFOPucOfAHWAmiTVRzSE3PgNflwYvP/gVBvxsenxstLa1wdjsF62PCpCnQGSIQHRWF0cOHwhMI4EBJGfYXFcEX1GHapNHw+9wiPeXh3z2MrOxB2Lj8bRhDHmg1emiiYzHqjLOx+pM1qKmuxsrVq3Hpzy5HIAikpqbjQNEeuJwunHXWmfho5ccCSDj/4svx/ocroQ15YLMYsOCi+dDr9HjuxZewdtNWmKNjEPB60T8jVTjtLkc34uNjhU1tMdEoLzuMkFqDxMR4VFRWobq+GRqtAT6vFxarBXqtRpQqbWmsw6/vuAU5OVkoKz2E5R+vQuGEswRT4N3XFuFw1VHcec+v8eH7S+FyuEBdQrI8WluasGnTOqSmpuDxhQsRF5cItyi16oZe50cg6EZnhxON9a04WlWLssOVQhuj5MB+tHd2IiMzGyMLRok5mWkqmRlpuOfue74WcGAJRZY9lBVTZGocxyYp/gQbli5dKgRQyWagwCVBBqZecB+CujJyT8bb448/Lpxr7sc0Cm78P8c3nUA5vnnvcF7mZ7w3et4TSnaDEgiQ99E3eW7IcyidX+UzQQLjSnZTz2cU28J2cx/ppMs0ka+K3ivvdc4pnDMIGPCd97LyxX1l+Uzai88wpgKQRShZfTIlhP1HgUQyqahdxH4hkEQAYtasWceffdKGPZl98nmsHChyXxk44P+p10SnnefnPDdnzhyRyqHsN+4nwVR53BPV2vgmTw35LJdglhJYkmsEpgJR04F9RjsRdCCo4/EFsGF3I9bsahWsht42ggszxyZhXL4tvA74Jh0U/k3YAt+jBcKAw/do/PCpwxY4UQsoI0FCPG3/fqGXQGoi6YpcEEnRKh5b5nfKRZEy4iEjxsrF2jetRS7BDZl3yQUSF8gs6UUAggsxLo65KRd8PXN5e9qDolBPvHro+MdccCy8KV+UzgxvP14LcIzICBkjixKEkA4F/89F99NPPy1yrkk1J/Bw1llnCWYDgTflWJcl+Ph7LtSVi33pcHFhLnOflc7Pnr074XJ1Y+SoMQgGNVi3bi1crnbs3L4F6emZKCwcL97jYhNFh/gCoWOVWNQBUa9CHCsYQiAYEOdWQSP2e3fJ20IfYdjQodAaTLA7POhq78Cy5SuRkzeEepAwW4+VBNTpDGhq7oDP64JXFUBMFHP1gYDPi/iEWOzeuRdPPvYbXHb5lYiOTYdaG4TZaIJGp4XRFIGiPbtQVrpPiFxGGPRIz8jEhRddJNgD9z/8O4yffCa8TjvUWpUATvYWFaG+oRMbV72Hq666Ag0NtZh30XxMmXoOtq5ehu6WOrR1tKG6qRXQx2Htuk8xbvw4FBSMgS8QQGJaGrq7HCjevwtarQFjx41FW1sn3nj1n1j4xz/ho7Wfoab6KCyGIC65aC6Sk1Kxes1a/ONfryImNhE+nwd6tRrDh+ZDq1Vjx6490BoiYI6MRFtrG5weL0JaLaxR0TBqtfB5PFCp1PAH3OhsbUbNkSqR2vX000/hrCkT0dDQhC1bt0BjsIjyo81Hy7Bhy+e4+PIrcah4H0oOlgo709n0+3z49NPV0Oo0WLjwSZxWMAKHKqtQUXYYe3dvx+5dO3DgYAmaGluEsKc12goPAZKcHAwalC8qmKhU7OMQOE057F247757EadI5+l555Kiz3HIeZwOrgTKuB+p9HRcd+3aJRwziu4xss10Iub0k93GKDe1HTiued1Mz3jppZcEdZ1gL48pnfjeAAT5fFBG35WAgpy3le8SAFC+n8wZSalJoDyH8vmhZD303Ef5e5lm0Fv7JGAhUzMkiCGfjxKQkFoPfO4SoOCzlXMTX+w7lt9klRwKc/JZx7mEFXWY8kitGe4vn6/yOa5sj9JZVz7n5Vz1fwCoXVTcYf8WFRWJOY+OOwFEyUyRYIxSH0MJFvG8yvnxZPYb7Ud79Jxn5bijOCfTTQg6cDxfe9M9aAllY8sB+/E0SmV7ZDnLuRNSwlpOJ7OjwscKW+A7tkAYcPiODR4+XdgC38YCyoUIWQR8cP/zn/9EXl6eKEPJhSUf9jIqLKO1X3ZOubiSVMwTXYQo67wrz8V2cgH24IMPikUR3+kQKhfSbJMERJR1z3vSYldtb8KTb5Ydv4TReTF46Oq8MOjwbQbSD/i3cqEvo3Qyj1nSyllujuOe9FyK7DGyK4GGzMzM4/RzCWZJtXRlqoSSttyT4txz/G3c+Cm6nV0YUzgeUdZYeDwuRBhN/2FBXwjweX1QEQfjPwzxIwCtRiUcYVHBIuCHmir50MAXVKPiUDG621vR1NqFffv3Yu++PUjPzkVcYhq0apVgBdi7HEhIjIXRGIFPN2yBnkwJbQh1dY1CXDJ/YC667B2wu0L4xZUXYvykiZg2ax6amxtFxD86OgpGkxE2qwVJ8THYsPEzzJwxHbt27UZOVg5MRiP+9uI/MPP8i9HUWI+Y6CiMKhiBNas/hdMDHNi3DTdfdyWe+vMzSI63IW9QPvbs2oqjFZU4Ut2AgCaEzOwcTJk0GefNmQur1SZKgzrcLuzeuRtqVRAurxdZ/fsjM6MfHr3/N3jm6aews/QI9u3djWijBlMnjcfQofkoLSvDo7/7A6zRcfD6CSDwEv2C5WC2xkJrMMLlcMASeaxEpcftRmtLM1rbWuCw26FX+2FixQCDHjFRrB5gRg7LetbXo/xwmdDDiIqJE8c36NTw+YKYMm0aS5Tg07VrBEvFHGmG0+HCzt3b8P/Yuw4wq6qru16ZV6b3xhSm0Ic+9CZFBCwEUbFr1Bg1RdM00ZhiTNSU31iSaGwRaxQsqChFeu9lmBlgKANM7/N6/791xs1/fRkUbEH/d/n45pX7zr333HPP2Xvttdd22jpRWFCIltYmJQBoirLC4XIqbYz0tDRkZ2QjJS1dMVlcniDiE2ORnJQAh82p7jNFOxMT4lC1vwLXX3+dKil6qk3rRHMfOrTUKWHqCZ1LbtRqoHAk2Q3UIuE8z7mVVHuKSoqTSzYKwWc+GzLvcp7tYuJYP7Y2iOMp0WdtipEI+knaxamYDOKw09kNZ66d6nrD95Poe/gxukuRCHecw48RDqjI++7a6u6z8Pak76Rkp5Ty5OfcmB5A7Q2C/Sz5SGYf2Q0UZU1NTVXCyayIo00bEHAknGUox9aOB9E+0q6dPAdWHiHjhSK0FLD81re+hQsvvPBk5RG2Jes7j3Mq7aQvcimQeyNzr1yHAB8iDtncZsdj81diS5Uf+ujsbk9heJ9ETBueivEDk9S5n6lt8kVeV6StSA9EeuDz90AEcPj8fRhpIdIDX1kPSBSEiy8deubzklZOY5Q57YzSabUUxOig0jYjM6L8T1ooo8DhAMCZXohUD9BGodmGUFofeughpaZ+5ZVXKvonDTI5J16DGEQEHMTo7I4O++8PT+DZxdUnT48q1AQdIts3rwe0gIPW0GT60IoVK5QTRgOf0WACDaQrM9+dm+RAa8eQGKpa50KMeK14nPRkuIbDihVLUd9Qi7ETJiEvpwChIEtf6gC9Ii4gGGLRyyB0IT9lAFTVBjIJdKGgcriZThEIBkHYgedCKEJnMOHIocO4/torMKCkBAWFfeH3+2BNTEJcfCrSk+IweuxYbN2+SzmyXp8XbR1erF+xBmtWLEJNbQOCAS/69C6A2+FAWlYeGhtqkZmVhpKho0FfyBJtht/jgc/jQ7++fZGRkoD3338PkyZNwaZN63Gg6gASk1KR07MXsnILYDbqYTHp0X9gP9TWNCPgc2PN6pVoOXEEb7+7WJX8zC8oQEZGJnJ7FqGgqBjFfXph2rRz0drUippDh9FutymAYeWypag6eAA333ILOh2dSEpMxqzzL8RNN9yAm268Htl9BuPtN95AggkoHToQ50yahEDAj1/f9wc0tNsQHR2DKLO5KyrPvtMb0NrcivbmZrhcNvgCbliNLJNpQUJCNCxmCywxCTAaLUrkr8Nmh9Ppgr2jHW6vC4kJyejTry+KiouRnpGFpJRkpCalICU1GTt3lWF/RRlMJoOqOKJ0Olx27Ni4GZWVlfD42H/90L9ff8TERcMfJEvGjPSUZFjj4tDc1IARo8ajvaMDG9evgC6oQ7TFDKfbB7PVjOaGE5g2dSrmzLn4Ex9WshWoP8L/1MDhGOdndFqZljZ79myl2yDgAMc6GW4cy6yAwPmczwvBhjfeeEMJSV599dXKGRUBRc6zUnmCY1EbVZdUPDVGg0HVrjipEuWXz7jOiN7Bp81A3QEE3aXUaZ1wea1d77THEfZC+LHDWRndnVt37ILuzkf2E8CS77tbmwj4bNu27aT+BnUbmF5BwGHOnDn49re/DQKhMj9p2RZacESuWXvOwhzkX632kZwHK5TwXhOAJQjBlByCUkzL4fFlC9dy6u5Yn3YfT+d7LeNEC+QK4LDzQCs+3N6CNbtbui1nmZ5kxvQR6Zg6LBWZKZaTuj3aqhuncx6RfSI9EOmBs68HIoDD2XdPImcU6YGTPRAe+eIX8hmpiRSQYurCzJkzlQo5HX/ZaEDS+GYEhNEy7k/QgTnwNFxpBPE/DVWpI06a7qmiPlp2hRxDq2SuNTAk2vXcc88pNXXS3FkOiyreEhGTyJkYcp8EOPB4Lyw5hheXHj95fdNHZOAnlxdHRstZ0gPdjQ/teNWO5fB9tdoeWoeArxlBZHlAqpwTXKNhTaOaQmxkN3ALZy+EO0/a44mxzs/C85rlM61TsGbtSuwt24Wx48Zg8CCmVdApBQIhlkbUKYFCVrrThwKq/GWQiRQhPfT6EPQ9zYqBAAAgAElEQVS6LieFzrqOO6kddQiE9Giob8SeXdsUFV9viMXBg5VY9P4HyMrOQ8+cdPTpPwA7du7DwMElaO9og9sdwg9vvRGxJgOSU1IRE2uGy9GJ9JQUNLZ34PHHHkZLqx0vL3wXxX36IujzwRJlRCAQxL59e7F08duIi42G1RKFocNKkZyei6JeJYhSFWS88LkccHQ0oe/gQcjr2QeNxw6qCD6ZEozYb9m1G/17F8MAHeraOxSjw2oxYeCgIdi7dx9+d8/dOO+C8zBs+AhUlpWhtq4Ww0tHItpqhU6vw0UXX4yH/vhnFPXMxaXzrsZfH38GIU8bxgwfpPLQ2ee/vu93qKg6jJiYONgdbriddoR8HpAXEm0xIjUlUX3HtBTuHwj40MpKAf6Q6hPqSJRSoFYXpVJbsrLSMGpkKQx6M6ALwmiiw21Smgw+rxtujxc7d5bBYe9Q98rtdKmqIgEAHp9XvW9qaUXpqLHISE1C2d5dGDikFMeOnUBLYz1mz70U5RV7sWbNWqWfUb57Ezw2G6JMZviDOpgtUQgFPMhMT8ett952yieVYNprr72mtDKYIsHxS8bC9OnTFaBGBoP2WeJrPhek73Mj4Cb6PQSeKV5IxtuECRMUaMDni+NQyygTwEGeHXkuwlMR+BumaZApwjWEbRFsIGhN0I9rDtsSIEPS6uRvdxcd7vR353hrnVcBEmQO0f7+01gK0k53DI1TnUf4OWsrO/A3Ml/xupn6RdYVPyM4RObVww8/rNbpH/3oR7jmmmvU57I+atNXumNfhM9/so82/VB7r3h/eL+ff/559ZegPgEqMgqLi4sVG0YbWJDz/yzpk93ZI9q+6m5OZTnLpVsa8d6mBjS0srrLf26exh0wOcrx/etn4rzzzlNjSnuvhQnCX37a/T5LlsPIaUR6INIDYT0QARwiQyLSA2dpD2gNru7ohMxd/9Of/qSiYRQFmzdvnmI4yEZxMTr8VDQnG4KltWi0MN+doAMNSBqONEoIBFDtnHRd/tWmOIihGy7gJZ/zr5ZVoTXO6CSyTCGBDKp1U1BL0jBoOIjhdLoGxV9ercLSrQ0nr3He1BzcMKsrehTZ/ns9oDU0tVFALSAlBiTvtdbR52sa7TSKOe4YjePG12Tm0IBfuHChGq+M3NE5HTFiBLKzs/+jpKqWoqx1UrQ9Ex7NDDdiw43qdetXo7x8N0pKBmLU6IkI0dH1EzsguKB+jWBQB3IX6LQGgiEEQxzbTKcIwqAj+KBDKEhAgiCEDgGdHi63F6s/XIl333sLR6oPIz+vGAOHjkZ9YwvSk2Ixa/b5KqWirrYJbZ0dWPj6G2io3Y8xI8di8PBRaLPZUbZrJ/oU5qKxtRkHK8rR2tqGrPwCpKSmo+7EMdVnIT1wxbx5SE/LwKJ3PkBqchxmzDwPx2taEGK1BTCa7VHARFJ8DEaOGILsnJ5AyIfjxwj0vAN7WyPWb9yMwoI8jBs/HgcOHlZR/l7FRairr8eY8efgoQceREFxHoaPGA2LXg+v3wefP4RQIAi7y4bZF8/Bhg1bcKzqEH79yzvx+nsrsHndWmSmJ+H6b1+LpIREvPb6Ajz15JPokZujHKeEuDiViuKwdcDtdsHDKLPeiGhrLJrra9DYWI8Z51+ErJxCVB6owOsvv4iZM2cgP79IVcoYVjochhDg8jjR2taqhCdjouNUKkaUEfD6AkrTYcWK5QgFQ4ixxithSwIZOn0I+8r3IS0rB5PPPQ9ZGSnYtHEjeuTkofZ4NdauXIWL5l6JlNQEPP7Iw/jWZVcj4G7D0YOHSfHqYgco/Q6yTDy4+xd3f2x+1o5JgrLU4iEQPHr0aDXOOScTRKBj391G1gHBZD5vnFc5xxIQoGYAATpS+5lqpwXbunO+PwnUljmeIB/XEAIPBDqYniEVHiS1gEKKwnpgegH/h4srnuo5lM/l/MLXO/lczrW79fBUgKeWDXE6DAjtucjcoJ2veBxhCnLO4msyDbi+8l5J5Ryuv7wX1157rRrLIoIr7WvXPDlOuDMdDj5o7x9/I3Mt26YOCAEHCjWzzCr7aNSoUSrNgsAsz03mXu4fvsZr1/fuxoS2H7WgrZxjuAjm6l3N2LivDdRh6m5jOUvqMgwpMGLJ4rdVeWP2E6u1ECwh6KBN09Smb2ptj09jifz3VsXIkSM9EOmBj835oXCIN9I/kR6I9MB/pQe4uEqlh/DSkTwhfi/GHRdjluSiKCMNDSo9swQgf8d9WBLtlVdeUZGXgQMHqhxSUj9pMPbq1UsZKu+++y6qq6sV5ZbGCA0mMh1IxaTBS7q6RNa0C7xEasJLp4kxI/RNngvp74y88HwpXkbKpxhvWgf0TKIW4aDD1dNzcc15ef+Ve/b//aBaI1+bhy2GsVYrgX0lAITWOJW8Xm1ElPu98847KmWIEV+WCmT1icmTJ6sxpP39mYydz3K/tm7bjG3bN6GgZxHGT5wIqzVOOdJMpSBhgeKABB2YMqFYDLxOJRrJtAsdDDp+x9QLv9JmYC4GNR/oOD/7zD9RUb4Xc+dchqTkVLy5+H102tzQB0MYM2YkdMYoHDtWg/jYWHyw5AOsWbMU06dMRn5eIY4cO4o4swlOWyvKq45i9+59cLtsSEtPQ6fNAY/Lqc7l27fdhtkXXYQp556H1xcsRsWe7cjPyVLlMKNMVnTa7Ghp70Bp6RCkJyfhSFUVVq1YBrvTDl0ooCpYxEYZMHxALzh8AVx67c3YvnM33v/gfaV/QOfm5/f+Bm+99S6SE2NhiY1D0B9AanKCAljqGxrg8fkxacpUeD1evPvWQtz+g9vQ6TNhwWuvwN5ai1tvvRVpycnYvHkr3nxzIeoa6zFy6CgsWbYUnQps8GHytOnI7JGNGIsZ8bExKN+3C8uXLcXcS65ATFySYoF0treiZ34eRowaiYULX8fGNesVqysnLwcXXTQbekMUOjpt6N2rN86ZNA6vL3wDTq8f2dlZOFxVBb+XTAAjrNEmHDxwUAFJAwcPRFxSggInDh86itIRw9HQUAudPwCP149Jk6fg7489iryiPoi3GtFUX690PDxuD8xmKwzGIFqaGvCzn/3sY/n12rHIEooVFRUK7CVbQUuHFzBPdHbkd5yvSeWnYCTndz4HrGZBZgMBAaZWZGZmqjWFbWij3J/lmeG8TuCB/dlVgcOt2hbGmoAQsj7wmDxnrgOc/3l8rhlcYwiOiJ5EuON7qme0O1NVjsW/nD9kTdK28UksBulb7dwl/SyAQHd9pQVF+VsCPFyH+VteF8VseU+ZTkGAlIKO/JzaHLxe9kW4Uy/rp3ZO7Q54+ZgBr9P9hwgzdT2o+0Hm44kTJ9TxmHJDliFTL3ku4f0jqY2SwqZ19MNBDrnfAngIU4Z9wnKWS7Y1K0YDmQ3hmwhATitNR++c6JOACccy7QQKYdIeIegwduxY9XMtm0OYZwL4aFPiTgVWfZY5P/KbSA9EeuCL74EIw+GL79NIi5Ee+Ew9oAUcuPCHU1u5oIqhQwOOYAFLnxFIYOkzOmNUySaQwLxOplOQjstUBi7iZEIwSsVoB6NPFJwiIEGjlNRYGrz8T+YEv6dhQsYD/2spvQJ8yOKvZSpIDr3Qa3keLONFejDrbrNNMbTk+rS00tMxhL3+oCqXybKZsv1gbhEuGJv5mfo98qPP3gMCgGnV0bXRSLasVUrXipTycxFiE0FIGpK7d+9WxvLixYuVwczxx1x0Kr3LxmMIeNGdk/HZr+g/f1lZWY4PlryrKjuMHz8ByakZ8Cm9uC6ggf9CfB1kgkVIBbUDfK+yJ7q+pzgAsQYdRR6gRyAUVEyIo4cPI8ZqwZpV67CvvBJOtwu9Bw9FfW098jLSoTNFISrKAqMuBIfLg3/+8x9AyIOaYyfgsNuQk2RGcUEOjtv8uPn7d+G9txehsmI3euZmY9hIUqp7YeI5k5GSlor2TjfeeH0hWlsaVNWJoYP6Y9DgoXB5gzhyqBLjzpmMe+/5FTISY9EzLws5+XmwOT2443vfx7rli2ENOHC0rgkTZs7B8YZmLFz4phJJfHfRItx73+8R8AXh7GxFe6cNHr8f27dtRVtrC2bOmIHmljYU9+2nKin8+cE/4cbrr0C/QUPw9tsfoHL3ZqzfsB5OtxutbR3IZ+65DuiZ0xNZWdnYu2eX6t8+/fqrChu+YAAxsTGwMH0sBKSlpyM+Lhbp6RmqTGlLWzvaO9qxe+d2tDecwOCSPl26GJlZmDR5MrZu24I9e8pw9VXXYv+BA3hj0TsYO34c1q1di/iYOLjcbgW2nDhRixHDRylnOT4pQbEPKsr3IS4xCZMmjMOOrdsRZTbB7fFgw/o1cHn88HvdyEpPU2k3JLTo9UbExUfj6JGDuPqqq1TEubuNcy7naNkkBYLvhUov86zMn5z3GdFOTk5WJWBF04GsNz5bf/vb35RjT5CAbZD9Js5sd1oEn/eZodNIIWMCEQQfRDNInHp59nnsrsorXXoS/Cuv2dd0zPlX9vmk8xLAIRzYPFX6hDYaLn0h58fjyJomTrR6yhWwyOdadxLolHsicw+vnesx7wlZHawSwnns+9//vlpfeS1cA5newOuTduWvlo2lBT+6Y2OFAxLauVA7RlghgxVOOEYIiHAju5GALRkxZL+wnGZ4n2jX4/C+kfPVzr3+ILBqZzPeXV+L/ccd3d4uKWd5ztDUj4k9a/uRYMxTTz2lgAee2/XXX69sGkmvkOsWwEOuVXu+cg8/71iO/D7SA5Ee+OJ7IAI4fPF9Gmkx0gOfuwe4ENP54ib1vrWOHI02OmP33nuvMihvuukmZdiQ1cASajT2mAtJhWxGzLZv367KqtGw4yLOfVmrnRExGh+MfHAhJ4Wd+zE6w3xiMh8YoWFbjLrRWKIxRuNWBMQkQqVNpRDDhDRhClox3YMq2jRwtICDGAjdpWt8UicSdPjlU+XYXdVxcrefXN5LCU5Ftq+uB8IBBx45HCiTsSD3mO85Vmisy5jmZ2TfEGggSEWqOKO9HDcEGjheaVhyrHPjb7Xg2+kAVZ+1V+rqTuCFF/+FvPx8lFKMLb8YfpUdEVRaDcq5VEBDF/RAeKGL+PCRfkMwoOj5BB8ULhEMwkhdSb0RtbX1+MWdd8DWybx/K3r37o/M/ALU1NahMLcHQkaTaj9KD8QlJCKk02Pb1k2IiY5Beo9c6INuTB43GlHWWGRm58FiAg4cOobOjk4kxCfAbNDB7nLiaE0Damqb4XHZEGMyoLC4CLt37UBhQU/0HzBIVWkoGTwEvyeA2dKIQQP6YfSYsdixczu+e9ONaDp+BE2HK3HgyAk02T2orqlDfWMD8vNzYI1LxOXX3IjqI9V46vGHccmllyItMxuLFr2NpoYGXDL3YlhYotNswew5s/HySwsQ9NqRmJSMEyfq0dnZhihTFKJjolWJ0NSUFLjcHjTU1aChsR4NtTWwWEzo27c/4uOSkF9UBBdLVy5bqsqRTpk6RTELNm7ajvUbN8LpdmLapEmYPn1aVxWLpkZVoaKptQ2Dh5WitvY4fvHzu1BY0Bv33/873POrX+HcGedj6bKlXaVE9TpU7K9UWhp9+vSG0+5QmgyjRpVi544dqNhfhaTEeKxdtQLZOXmIS0iAxWSEy+NRdz85MYECHzAYopR2B9ujsGTp8KG44sorux2GBIfpjHILp45rqeziCPMvHTTO0ZyTyUjjM8HnhqKF/Oyxxx5TYIQ4dSJ+yGOcCeAQHok/1XOkdeDlmZfrIQAhqRj8Swedz682Ws7nh84l0/3I2pD0DCmvKA7mJ2lEyBwT7qhrnXQtk0DYDN2xJ7TrrWg2nGqt4/dcO8nGIuDy5JNPKvDhwQcfVPMC0yt4L+jsEwTitQl7QTsvas9T24faOVT24e8lwi/AAI8tgI7MxZxXCTpwHeZf9j21m7jmM32H9gFTGQT0lfurBRtESFSYDzxG+dFOfLi9SYENdldXxQ7tlhRnwvSR6Th/dCYykv9PW0rbPseAlNBk37LPXn31VTzxxBMKoLnjjjvUeUoARgIaolXVHUvky1wLPusaEvldpAciPQAyQD/igEZ6I9IDkR44a3qABoxEucQwkQgRF10aBxQa++1vf6tYCwQDGGHhZ2QrMFrG/+eee64CLEh7plHLRZ3UShocVGAn/ZJRRwIKYhzSqaPxREBi5cqVSjWdlF1qMNAJ1BpifC1GG40diVixLQqa3X333SqvmFE3Rqol5SPc4NVqQJyuwUAj585/lOFQTVdUxWTUq8oVLJsZ2b6aHtCOBW0EUHt0icAJyCBioXKfOZ45DqnTwIomHENU2GfuMY1hjnVpIzzyqGVPfFlX7HY78be//xWZWVkYOHAw+g9giTudciZDQUIMVPunmgNZDV0VFYIsi0lGg6oEQMChi+nA1ArqA0QZdNAbzWhoasbSxe+idHgpPN4AWjva8MQ/n8Oo0WNUaUhqMRj1BiQnpyA1JRZJ8fGIsVpx9MhRlO3fj4K+/RFwurB65WoYjEBRrwLMuew6vLdkNXas+xAxJh2GDB2EpOQ01DbZ4HA6kNUjFQMGDMSypR+ismwX4mLNuHDu5UoJ88Ply/DB4vegD/gw64ILsWLVCsREW+GydWDfjq1KLNMd8CE2KQEFuXno238AJk0/HyPGTcVzzz6HLetWYsqkycjtmQ8d/IiNjoY5KgrNzS2oa27GVddejw1btqDh+DGkJqchKzMd6WmJiE9MginKjKSkZBw6chybNqxFU0OtSse48YYb4HQ4FQhDIGLXnr2Yd83V2LxhE/r164eGuloUFfTEhx+uwuCSfvB4bKo058xZs9DR1oiNq5arahGddifGT5oOo8mKxx9/FMdP1OPa62/Alo1r0W/gIJSVlcPW2oym5hYlBDp4yDClwxEMBPDee+8iMyMNhUV9EBVlRkXFXpTv2w1LdAyGDxuJHlmZqGuoU8r78XHxsJpMShODY4Lzot4QVCDRz++6q1vRO9LxhUXG+VdEGMXR1EbYZV3QAg7UNJF5/oEHHlDPEHPiuQZoHVp5Rk53jpVoO38X/hsBQqR9bWpEuOMsawvPnc+7pHmIU8v3WlCCr9kPsr5If0h1DIISohOhLfXZHTgSbuJqI/p8LXOYlnEnjIPwfeV9d6Aqy5CS1cDqIgT+Caz85Cc/UawWjgGCEVyryTIgyE8nX8vEkL7RpoeE6yLIeJD7IeCJgFTcXwAmYVJwX/Ynz4/jjAEFikjTXqCzTzYBRSYJPvDceB/ZJ/xOwB3pQ665BBjeXleH442ubqdcVpCaNCQF5wztAtBOtQlYzevlveb5ctzSTmEqHdkOtFOYXsFzk2uTdURAEBkjMlbPBEz7staMSLuRHoj0wH/2QARwiIyKSA+cJT2gXeTF0BADRyIBQuGkcUn6KgGHt956Sy3Y1GageCQjAwQeaMTRgOB+BA3EyOvfv78SJCNDgvXCScclMCGAhhiOXMAJVNx3330KnKAIGffjJucnEWeejxhKvA5WE2CUh8e4/PLLVQUNRnbEwBSnU7r+swAO/C0NoDse3XPS+ImADl/9YOY9FUG07ipAiFEsZ8b9ZYxRh2TBggWKUUNjnGOTY4ysBuo2yCbaJtp8Xn4mOeKn60B91t557PG/wGQ2oWTAYIwaPY61LxWLwUcPXKfvYjUE/SqaDRi7SmV+RMPmngQnCDbo9UyoIBhhUIKTToddCRPu2rELu3ftUaUcS8eOh8kSjYDPhzHjxiI9IRbNrR3wB7xYv2YNKip2o7mpHXqDETNmzYQxyowH//QnjB89QrEBfnn/Q9ixZz8a62phb29DYrwJWZlZKO5dgvqmJmT0SEdKYhJamppxqOoQYqNNyMzrjfa2NgUSPP7oXxFvNWDbth2orTkBg9GAuPhEFORmIi8nCyVDRuKyefPUdcbHJcAf0qHi4CEcPLAfPp8bBr1BAS89stOQGB+L9tY2LFv2Icwxcbho7mUoKRmAoM8Do8rvNyMhIUb1jbMLr8G6teuxe8smLHj9Nfj8Xlxw4UXweHzYtGUzpkyagJ07dqJk2HCMPWc6gl432prqUdPQgrcWLsDN11+FTrtNsRluv/0OGI0GLFv4FCw6L1weH7IKB2Fg6US8/c7biLLEoL6xA4cPVmD0uPGo3H8ILQ01SEpNRo+sXFXasqauRlXp2Ll9m9KyKBk0FP6AH50d7aipPYHExHgU9ixQANPR6mpEx8YjKsoIq9kEj8erxnmXU+mHy+XG3T+/B3FxMf8xDCk0yPHOeZBzPX8X/iwJsCtzJSPVZDSQhUbQmPvzefrNb36jIsUEHAhEi0PN54Xrx5mkIGmd9VOxBmSfcIdPC5KcznPH8yMzj/8FcGBf8HPpF6myIQ63Vm9BwAgtKMH0hnAdBC34wT7Tshy0gIWAAXJ92u+EmaFlGRAAIoOAax+FmrneETiVCiIETrkP7w0BCJ4bRUEpfssggXYt1AIt/FzuYfg8J4CJFiyR11IpStZlaZ9ACFMpuaZzjeYaT+FogneDBg1SFYCYdsnzk21rRSuWbWvCxrLWbstZZiRbMHNkmmI0pCT8n3D1J913LWClWF8fVVPhNZGVwXNjeVFqUP34xz9WY1x732UsCHNHAO/u7vfpjL/IPpEeiPTAl9sDEcDhy+3fSOuRHjjtHqBRIY6V0M25iIqxxe8lakEQYcWKFUoYjHRNMhCY507xSKZJUKmaBg8NCRo4jLxIfinpt6R38jMqnRNw4P9wISsafswBZVoEAQuCG5deeulJ1XTJnxXnkeAD1bpXr16tKguwhjzTMZjuwfxnMZzEaNAaUdqI2Jk6jw2tHvzsH2UnS25RmOqPt5agqMd/GvanfTMiO552D4Qb3/JeS7/VRvLYMKNte/fuVaUuaZxzXE+ZMkWVkKPAGTdJ0dEyfPi5vJeUI9Jrz3TMnPbFfbTjy6/MR3NzI/r3L8GYseNhtUaraL8CHBTDgSkVXYKRTIEQR6DrutXI/yjdokvjgXsGAhTyM+OVV17AI3/9H/z0Jz9FQkwiehYVovrEcSVMSUe+qnwfDh2swA9+eAfKK6tgthpRVNwbbocDWdmZGD1qNB7/x5Mo31eGzevX4b4HHoQfXQ7r/gOHUTKwH5oa69G7ZyH27d6Oiso9uPzyq9Fv0DC8v2Q5hpT0w669lbDbHRgxbCAWLngNra0NCPr8GDliJIp69caqdVtx9PB+jB03GrkF/bByyQdoaKjDLd+5UekW0Nnesm2H0k5obGpGR3uLqvZAdkD/fn1x9VXXYPqMGVi3YROqq4+pFAW7y4UZs2ahoakJFWX7sG3LBvTtVYj4mFi8+NLLyMnLQ1ZWJsxmEy65bB42b9kCBLyo3LsP+yqr8NN7fomD+ysRGxONDpsDL7/4ItyOdlx62TzU1tXjsnlXIi0tFctfeQye1mpQw64jGANXKFoJcFqs0SgsLMLY0WNw/rcuxvZde1lvRJU35W09fOggjBajSnfpbLMhLjYO8fFxcHvciLZaFDAg4BkBXpvLi6GDBqtqJM0tzUoglPef49RkNqK+vhZ3/PB2NSeHb4w8S4lJbcRWHGJxdgXcY7t0ypmnz+eEzDMCFpzPf/GLXygn8qGHHjoZGdZS188EcDjVcxLOYOB7beqGNjKv3VfmfK1TqAU1unMWZV2kk87rE30IEa/kuiPCs8KE4JpE4IHzCv8K0CLCkvyM84aIJH7SdWoBB20ahDA7JK2B58AUFwpG0pmn407hQ2EKEHhgSiGvgwATHX+eJ4EIMjaEtUEASVttKvzctCk24UwMAX200X+ZM8PnSKlowjWeYAOvkyAWU3toD2Tl9UOnLhfbjgCNbV2pbNqN4D5ZDNNKUzG4OPFj1VBOd34VDR9eL8+d95bnyb7gM0URSabYkRFCO4JlXrnJ74RRKeDzFzG2T/fcI/tFeiDSA2fWAxHA4cz6K7J3pAe+kh4QZ57GjBhyNE74mlESVn+YP3++omnOmDFDCSzRaOD+/I6USUYruEATaKBTx9+R8cCcSBoWFI3kQs9UBzp5XOTFKKExQkCDJS2ZV89IzJw5cxSoQcNJu9FIoCgVBSdJief+pPJSoZt15GlAadWk5bfCdjiVQXQmHU3Q4bb/2XUyl5Sgw19/OAgsvRXZvtwekPQfMd5Ff0SMfy3FlYYhnSuOLUavyIChpsgVV1yhIlmkSXMTJ4PjUQAtUcQPj9J+2WADz2fVqhUoK9+BnvmFKB05BinJ6apCBYEDlsDka5bEDOkAf4BJFkDA7+8SmmP6BJkPRCI+EppkFQsyI6KMUapKRSDgQW6PnkhLScPRo4dQdfgQXn3tdVijo9EjOweV5XsxesxopKblwOG0Y9z4CTh+ogbtbc2YPm0aXnn1VaWDMH/+i5h76WUoHTVa6Ubs3r0fXp8XV111KeqO1eKhP9yP3bu2YO7ceeg1YAgOHzuO7JQkGHRG2Gx2ZOdmoF/JAPi8AYT8AVijrbDZu5y8jRu34PiRQ0hNjEHV0cPQs7QnHUC3Gx4/nfQQrCYzggEvSksH45bv3orXXnsdOXk9MHr0WNXGqpWr8fRT/8SMmbNgtMZg1vmz8Oyz85EcF4P4WBMGDuwPizUGS5atwIzzpqO5oQENTY2YOm0a6hsaYe+0Yc+uXXjq+RfwwssvY9XKlYp2vXtPGVJTM1Gcm6HKaD71zLO48PxZ6ty3blyB5vo6tNldiIpJRFZmD5QOGYShpSORmZ0FfSiEAwcPwGbrREdnJwL+YBdopAe8AR+8bi9irNGwmMwwW8zYf2A/Nm5YjwsvvAgx0bFwelw4cLAKfUqGoKBHNpoa6tDpsMPR2anmV7IM/H4fdu/ZgaFDBimxyvB8ec7jBHwJGvC5kci+lIqVJ1hy2GUtIMBLMWACyJzrOd4oJMz0JIr0kl3G74Td8Hmjv1rnW85JwLXwtmV+F8f809KfwtsW4EWb1iCAhTjdEuXmezrwBOIJRBCY0OqQinUAACAASURBVIpWChOKcwf7VCozyRwlbABhO0gqwen2lwBCTFdgNJ6AA8F53hN+x4i9pBwS8CfoxHOkWKgCq2w2dV6pqanq3BgskHmPn/O/gAvSj58272nTMsVJF7aIgFVkwTCVh6mP7ENWBlqy6QS8Mf1hSu7X7cJBIH/mqAxMGJSEuOiokwyRcA2n01l15HwI/sj8TpBIro2MHZb2pq1D8IbnSTuHIBPPV4RQOQ7knp3OcSP7RHog0gNffQ9EAIevvs8jR4z0wKf2gBZwkEgxF2FGRmgU8D8NjwsuuAAzZ85UkRNx1FjTnZEvUtNZz5q5mqTe0pmjcUEDnXmmZCHQGCZgIWrVbJNOIJ1BRp+5L39Dw5YLOlMjWJ5QNhpMBDNIiecxaCSxnCaZDTQMCGLQ4KKBIDRhLTVVDEahHmu/+9ROCtuBWg7UdBABK9I8/3RrSbeCVWfadmT/7ntAIq78VkvhFUFRSZ2R1BuWa6PxSHYNDWuWciXtmEAYx542khvOgJHvhDqrjeZ92fdnz57dWLHifWRkZaF0xBgUFRR35ejrVIKEcrYpCknAQek3MEoeomZDF8OBzitLZioWhMob7xKdbGxowN69FVi99kM01dVBx99GRWHg0OFwOVyoP34U37roAixftRqdDhuuvuZG7Ny1Bwlx8WhrbcPhwweRmZmGHbt2AEEd4uKT0H/QYFx86Ww0NrSgrrYJdocdxUX5MEZZ8ML8+WiqO4qExFQMHDoSoZAOKfFWRBn16GzvVIBmbXMLTJYYdLY0qfQPm9MGS5QB1dXHUXP8BCyWKPTIK4A3EFR9YDFTAM8Aj9ul0k462ltxwYypqjrO8/Pno/rYcbQ01SsgoLm5Falp6Sgo6oWOTjvOnT4Nry18G72L8jG4pD9aW1qRX1iA1179N/r374u2tnZU7j+AG2/4ttK7sNs6ULG3DG8v/RB/fuQRrFyxCudMmIC/P/YYevTIxbFDlYrWzr7NyEgFDFFwuTzIy8pCTl4Bho0YhYkTx+HI0Wo0NTWq47ndLrhdLuXUJSYlKo0NW6cddocT1hgrTCxjGNVVEYNlMNtam1FZvk8BQBQ33LevHOboWJQMHqRYJx1tbUpUdNCgvqisOIB5V16F6FgzFr35Bg5UlKFvn364+ebvfky4kSAcNwEcOLa15WLl2dCyerg/HVlq7dC5pkNGYJhA8rPPPqsi1dQQIPAsug9n+pzIM6gFF7RtdOf0dsdoCGc4ybPLtqQNLbCgPcbpsN9kHhJARiLgUsqT/SZlPPmazr5ExWU+EbYB10k6/MI0kO9P1XcCfoiQM8c9UxUJolIfgc402yari2xEznus1sT7w7QFgk88Bu+hVPqQ0tL8rYhn0hHn/jw//u0umi/ilmxPGAP8jAADdZm4XrOv+HsyIVnJhOv0nff+ESv3OLB2dzM6HP8pAKkLepCfaMNNcwZhxKAC1RUyRmXul/n5TEAa7b2Vaw6/LvYlmZwE0ZhqxxRPpo0KoMX7yk0YK2c6xiP7R3og0gNfTQ9EAIevpp8jR4n0wKf2gNBStcrTNBzEeWMDdNTuuecelav785//HFdeeeXH6OQ0LghGcD/SIpkTT5CCAATbJXhAw5psBBogpLHzv0RTWM2CglcEEEjxZe14akP861//UpUuGL2hwCTrv5PJQOOexjKNIOpC8JiMWAsAojVMxJDQAihaY00iJJ+HFllRbcOdfy87mWdK0OGRHw4EFbMj2xffA+KQ8K9WX4H3Uisix/FGAIsMGBrWFFLjOKIBSVCKm9x/reEqhrMWbJCrEGP1dA3cz3P1FDJb8PpLsMREY+CgIRg8cIjSUCA+0DWGmTdBIIH1KkKKVg+lZXCS1AADy2UG/Ap8sFqsWLluAxYv/gAWcyzaOxtR0qsXauubkZHdAympSejXrwT33HMvAq52XHDhBarfCCi8+cYCtDY1IC+vJ7Zu2wa/34NeffqgdMRojBo3HkNKR6Czw471a1fgsksuQXn5AUTHmGCIisWO3eXobG1AfEI8DDoDkhPiUXfiGE6cOIJpUyfjpRdfhtsXREhvREXZHuTl90QAOphNRiQnJsJsiYbL7VVimAajXulUkAGgC+m7UgcsJqXN4HJ0oqH+ONramlUlj4aGetjtnUhNTUNhcR8UFPVGe4cNF8+dg6OHD2Hz5o0o6d8fRUW9MGjQYGxcv05VuTCwLY8XickxsHfY4HW7EJeSivETpmLm+edj5Zp1yOnRQ1XxWLL4PSQmxKNX795KQ4HjqqWtA2aTBePGjMTe8v1KYyE7OwOHjxzFnl3bEQoE4XK6YYgyKDbJ+rVrEPD5MWLEyK5512yC3mDAsiVL0atXb/QtKUHA71P6DgadDseqj+Jw9THFekmIi0FHR6cqq+lweXHR7BmoLN+PwoIirFi7AuNGj8LOrZuwcsVKDBk8FH/+859PDknOoTwe52ehw0tancyh2vEurAJ+xt/SkeX4YOSc101mGgHlX/3qV6o6kBY4CHf+P+25kONqwYHwZzC8je6eV+6jbSu8DS140d1+2uOHAx2yppzqWghEEPSU/1K+k/uLiCXHr1YXQFgF3IevJQ2Djj+BJq554XMP2YTXXnutAg6YHsZ7SGefzAU6+QTzeRxJ92AbXGcJbtBhlvbknHhdAp7INQsLQ641XIdCtJhE20AYkmJf8Pfshz1l5fj3B/uQ0XcmPIbuBR5zEj3Qd+zBkT0fwOt2qvFJYIvBDIIpMm+H64582pgK/15YMDKutawY7suUTlZdYaoogyisvsU0C16TgHAyrrXrzpmeR2T/SA9EeuDL64EI4PDl9W2k5UgPnFEPSO47F04BHdiA5IDyNfPeb7/9dpVKwRrfjF4xQsEIsWwEBsg24GJMQ4btMrLBlAoqY9MIosFB44GLN40n0nIpJEWwgiKUXMSZQsFoAo1Y1samEUtAgdR3pmzwN6JyzdQJRqrZlmwSxdJGsOQatdcn+0tE7/MADmxrW2Ubfvtc5UnQgRRQajowzSKynV4PaJkmEknSGrrayJS2xfAymYzAkgHDaicEqRitowNEujGNcBnf/KvNj5aoojYXnPucTrTz9K7wzPbi8/LSi8+BqEFez54YM3IsLJYYBEOALxhUFSgolqgirYGAAh7oeAdZMFORGj5KqQgF1Wuj2Yzlq9ZhT/lB6I2x8HltuPGG67BixVocO3oIZgMwZdo0PP74E3C0NyA6Kog927aoyGhjfR0Cfi9q290I6Ex49NG/4pyJ47vKbgJ45sUFWPDma/jdr+9CtCkBzz3/OuydjYiOsWDc5KkwGS3QG/Roa67DqqXLsGHDevh8DmSkp8Ht8eK7t34Pbe2d+Oc/n0Lv/v2Rl98Lts42pckQEx2PkNIl8EGnC3QVAWU01cdSn3oEQkFYTFFwOhzYvGktAl43emRn48jx40hPz0RdfS0mTZyEqdNmKCHMAYNKcGh/Bd5fvBi33vJdrFmzCidOHIPL3qGOSXbB0Zo2DBw6DLNnzsS0c6ciIT0DCeYoda1P/OtVVB06hPNnTkesxQSnx6ciyV6nA26nC81t7Zg0ZYoqj0nqus/vV6VIR44sxZP/+Bsy09LRs4BlNt1oaWnGrm3bERcTq+Y4sjUIKlH88fixauVgFhQXdYEgTqe6xr17yzBg0GAMHjwQrS0t6Oiww2Q2o62jA0OGDYbZYoHH4YI1xqLYIutXr1RA70svvaLEBWd8VB2IKWkUTaUWg4jnaUv/aZ8rAeE4l8pcySgwQWaOP4LMpPb//e9/V8AeqwuRyaYFd8Ofpe6eBi3DKJx9oH2vbVccRmkvHBiQNrvTcAgHGbqLmHd3TqdzLZ/2tIs+BIEIpjcIA0IACO31cu3iPMbxQPBB1jJ+xnt42223qfX2lltuUU45QQaC/tyf6y/XSIIAPA6PK2UhmfpC1gPBCAIcUp2HQJLYADwfvpfxIOcnKSPadBy+5hiSPiPgwffHGr1Yur0DBxqiqFjyH12TnmTG5GFpJ8tZEjAhM43O/vr1nCt8YFUUgg7UjiILUgs2a+dybeMyTmQd0d5vEUIV0EAAJLEh2D6fETIdyOBhUOPWW29VZUZl4xzNdnhPTgVG83Nt9Y1PGxeR7yM9EOmBL64HIoDDF9eXkZYiPfCF9ACdfeWUGI0fE59j4zRe7rrrLiWkREYBnTZGiVlCkEwERrdocBMMYOSLxgIRf/6XSAkXbxo3pO/SuGH0mSDDsmXLlBEkufj8nuUsmR5BXQgel4s+DQx+R2OW6RU0cGlM0UiSTaIs4eDJF9JBp9HIqp1NeODFAyf37Jcfhz/eVqJKZ0a2T+6BcKdAq5wv1O7unAG2KqARv+dYJYDFKhQ05M8//3yVQkENEBq/4VVRZNyfrRGqhQteRXNbMzKzszFx3ATExycr/QZuXZkQ+i5NB+UBAUb64qy+4PXAaDAgFPArUIAlNfVGgyrz+PQzz6PD5kQg5MEN37kJnZ1+bN24DiaTEWPHjYHfr8POrRuQnGBFUUEBYuOT4HB6sHnjOhQW90J6TgGye2TD5bAjJzcT6zftwSN//guctkb0KixASckQJKdnYNK4Ujz39HNIz85TZTZP1BxT+gYBGFF99CAGDewLIwyIjrXgOzffhNjoeEyfdQHqG+vRr99gtLa2KHZGlN6A9Ix0pVPB553XE2W2KCFFXn1QF4JeKWIGcaz6MKoO7lcUcjIiLrlkHsaOHa0YBkuWLEOnw4v8okKkp6bhkf/5H/hcNvTokQGDMQq9iwrgtNsUAGKMScGkaVMxZtQIHDh4BM1NTVi/fg2ysrIxfuIUFcmnyqPf54bTG1Bgqb29Bb0LyM7QY/zkKdiwbgOaG2oRDPhUtYphpaXYsnmj0qAoLCqGJ+iDx+3B8SPHEBcbg8zMDFVtAmAVAx1am5tU1RC31weHw6nmz9z8HGT1yEH/fv3g83gR0oWw6J13FPjk9frVd5OnTVbPAIGFvbt3KHCFUfAXXnwZzOV/5pmnkZ+bp+ZqPi8EOuhonk4KhBZ8o2PGZ4xAA4FlgitkFHFup5bOnXfeeXJ+ludb+wyHsxgEZJR9JDVK6wBq2+Hr7kDkr9tcK06xXKcCEP1+BQzwvhFQEHaEMLLkGjkmuB9FI7mWMt2RjEA+J0x7YQoD5z2u2wQWhHEgqQkCxjMFkt9RV4ngBH/P3zF4wNcCUPA7KScqWhQCRvHceN4iFko7gKwLlrJ8Y3eqSvcK3ygAOXlIEob3SfwYO03mdV4bgxlMbaA4Ju0EsT04bnl+ai4MBLq0a1iS56NN+pF/+bmMJwFy5NrlO/mdNkDB35Dp8MQTT6hnirbHT3/6UwXScZMyqtJHbFtsEhnfAtgIqPN1G5+R8430wNe5ByKAw9f57kXO/RvZA1zYuUByQQ8XW2TEmCrkjBazdjYBAiqSc1++pwHABZgLKiMhpILT2ODCzagNjSb5zyoSNIK4iB8+fFjtX1paqv4zYkY2BWu6U5CSqRPMTWX0gGJkEtnIzMz8WIlMoXGyLVnUw6NcX9VNW7q1EX959eDJw5X2TcKvv903Ajp8yg0IBxy0UUWp9y6ggPY7MTBpBJPVQEYMI2KM8jGfmQ4Wq5XIbzke+RupvELjWIC2r2qMnMlxVq/5ELv37EJmVg7GjxuDrIwcFeGn0+3x+nC87gQoBtna1o7qo9WoLNuDPn2KMXvOXOj1JgRZ117PEpl6kBsQZTCivbUVPr8b1phonKhvQ12LE/v37obd1g6LxYgrr7kGbocNe/fsg8lqQb+SIbDbHLDbWtHe3gGn14+WpkbYOh246urLsWTparz92nzMveh8DB4yFP37/Z/A65133Y3GxgZMOe9CLH3nbbQ73Zg46xrUnTiM3gWpOHKgHA21x9C7VzEam1uwes16uL0e9CrqA3NMNDKy87Fv1w5kZqTAbIlRaErA7YHBaETIqIffz+QLimfqYLfbkJOdhuuuvQZvvfMe0pJTMHLECHWvd+zYilUrVyjAJT4hCY8/+Qyqj1Qh2mLCkIEDT96Sn/38blU+Mz4mTpXzLOjdC2W7d8PpcGLmzFk4cvQ4vn3zTdizZxeMoRAodGtzOOFwutV1NtXXITYmFiPHjsfY8ePw9BP/RM+eeRg1dow6x8XvLYLT7lQpE26PC0lJicpp8ft8Km3C5fLBYXOi09mB2NhkZGako7C4EClpqSguKsKxo4dRVXUQ7W02GA0mxMVYsf9AJeITElUVE78/CGOUQaXYOO12xTAJBbxwdNrx5qJF0BtMuOnGG3DXnT9VrAemydFxEzBOK7ba3TgNBwm4DyPrdFg/+OADPPXUUwrE4HxOsb3Zs2er500LaPM34QwFeS/RZnESFY5Gus5Hm1D1T1fE8EyetbNtX857Wgde3rMvJU2D/cX1mOxCMgJ5T8kSpHAn10mup/wv5TBFn4HvZd1kW1yP+ZdzJddQrYMuOg/8nEAevxPdBtFI4nrP+8T3DBDwNzwG59cmhxkrq7s0GNS9dzVicK4f93x/tko71Ao/yr0OT4GkzUB7gIwHpmoS+GBaJplrZFuK8y/2i6SFaMGEcMBa1hEZY5JSIcCEfM73UqJ7yZIlSr/q3nvvVX2hBTrYf8L64G8lXUbWF0lDOdvGWeR8Ij3wTe6BCODwTb67kWv7WvWALLqy6GuphxIxoPFADQcu+sxjZFSFiv8sRSlsBho3QlcXiqUIK4lhQ4pnWVmZYkJwI2uBNElqQvD3kgPMyBgpudyPKRw0tObNm6cMCxox3Ff0GkSwi8YC/9MoEopteN7pV3Vj/v3hCTy7uPrk4caWpCjQIbJ9cg9IhFNr+PFeSilAiRxpc2/ZIlN9KDhKRgzHI2unk9VAMEy7SSULjkdpSyuSdzben7KyPVi6fDFS0zIwckQp+vQeqNIlnA4bXnrpBSxY+Loy8uvrmhQo0NnZgt79i/HKa28gLTkLXo9blV1Uz4TeoNIxKOhg0DH9woCqQ0dxrLENC15bgGVvv452WzsGDB6Cnjk90Glz4ciRQ3jgwYfg9QaRlpGBupYO+HweFOblYl9ZOUaPHQmjNQ633HAtCntk4OprrkHvXkWq8oLL5cYDDzyoSln+8I47sWHNMmzZtRNXXvtjHD6wC+vXfaj0Efbt3a2qNCQmJysNidqaExgzdgIMpih4fIDBAFgsJuhhVE46hTCV08MbxqwRf0ClHDgcNlx0/nm44frr8e/X38Dhw1VqbFDLob3dpnQXEhNi4HE7MWvuFZgz6zxUHqnFkUOHsXH9WqQmJ6C9pbkLkIqJgcVqUUwqpmesXrMWObl5WLd+LcZPnIqmxgbsL9sGl82F9KweSEhMRkCnQ3unDRWVldAZ9Pj9H+5HVeUBvP/e+xg6fBiczk4crKyASRcFu9MOr7ertKLBoIfd6YTD5UFsXCIGlgzEeTOmIj42Hl6nDRUHKtHU0op33n0PKUmp6D+gREW1+TudwYi6mlqVUhKlNyoggxVCEpIT1D4ul1NVMslMTcGHq1aguroW48ZNwBN/f1Q5pwQKmCL3eQAH3gayHAg2MKrOeZpABp9Frhd0fgn6yBwtz5mABsoJVdVUPp7i1N2apP3tfwtU/rLnCa0jHK7XIMcWNgGd3K777FLz3z/+8Q8ltsxKFQTrSf8nyMogANdfAv/sNwIPZCZSy4H3ngxFtsk1XPQW2C7bJ7uCQQfOM2RJaB1yvuaaS9CD95DtcVzxfNgWj8HPD7XGobq2HRVb34W/8yi+853v4KqrrlKXcyqmi4BL3EfSNAg2kMnB9EoyPwg8MEWTqZWi78D2xPkX5iQ/E8FOGW8CTsh7LXggwJfoRHAfapaQfUlgm+xOjm0yR7TMSu2YFqYHP/ukkqNf9niKtB/pgf/PPRABHP4/3/3ItZ9VPSBOXjjQEB51oK4CjUkyD7jYkoK7a9curFq1SkUexJChAU2aIxdzKT/Ftmj00KjhfjRcmBdOeiKNBYIONIb+8pe/4NVXX1XGyK9//Wv12W9+8xsV1aBhwZQKGjBUiybbgf/pEIgxwXZ5HeFVKP4bHf7CkmN4cenxk4eePiIDP7m8+L9xKl+bYwrdV+tohEdctQY4DWJG7whUcYzQGCYwRa0G5i3LpqUsh+s0nO2AQ21tDV597XnExSdi2LDhGDJkJBobW9HUcBwLFy7Ayy+/pMQEvd4A9Eajej142BA88NAfERcTr7QdWKUiEDIqgIF6Ar6AHyajgcR9uH1uNLc7Me+qG9BZsx/jz5mIyvIK/PB730dKWhbaO9tROmwYbv/RHfj2zTfjgosuRM2xWtblREVFFVIzktB38CD8+Ac/wdYNK07qrVgtZuTl5qKiYj8WvP4qxk2YCK/bh5r6GtgcPhytKkNdbS1SElMx5+LZSohy89ZtGDtmAg5V7ceocROQnJqqgI4AgjAYjDCEmDbgVVoQRmOU0qwIBHl9QJQhSgEPAY8dupAPB6sOwxv0q2g7WQhzL7sSk6ecq2j/ZBOMHDMaZqMB+ysrcPjQIZhMUfjeLbcgJtqKN956C4OHDYPd7sTBikpcffUV2LBpM/YfrMKG9esx9bwZSqtlw5p1SE6KR0dbKzLSUlBUXIgADLDZPeB9s8aZEfJ4EfB6VFu8F3TC3R4fTBazmifJSoiOjlHimGmpGTBG6ZHTMw9mswm7t25FrDmATRs3IzOvJ+LjErByzQZMOGeairiyL1Iz0uGw24i6YNzYccjNy4fTYUdhQU84XU48/8KLiIu2whKlw+6yMsRY43HPPXejV3Ghml/JMqNT+lkAB4X3fKThQco7hX+p60NmER3DRx99VK0TFDIk1V80f7SpA5LGEf6cC+Vfewy+1qb8aaPgX5tJ7gxPVJtCIk7wqYAWggpMaSHTgf3PdEfeC+oesAKGAAcED7gO0ylnf9IZZuoDX3ON1eoR8Fi8RwQQ+L3oMwnrTEAiAZO4P+dlbXqOrPlkMHKcZGdnK80JCvhqdSqE1SIAhIAqUl5VyrryPbVDCLDwP9N5Ro8erSpfEWymTlS4/gfPU9hscq7aUsdyTEkPkesSwFtYCjzuww8/jLVr1yp2xfe+972ToIPYUFrdCDnW/wdGzhkO7cjukR74SnogAjh8Jd0cOUikB86sBwSp15YaFAePwknUcKCGAgEBIvuyiBNMoBHD/zRqaLxITXIa+4wykrLJ78hOIN2W0WdSeQkk8Bh0DJ588kkVJWP6xO9//3sVlXnooYdUvjQjHKQwirgWDVSKSf7oRz9S4AXPmUYQ25IFX67jzHrhi9v7L69WYenWhpMNzpuagxtm5X9xB/gGtaRNk+BlSf6t0FDle3FMODZo9NG4Zs4403o4LjmmpE66GI8idsbfanO+xfERp+bsi5iG4HC48Pz8J6E36DB06HAMHjoSLa0ubF6/ApX792HRonfQIzMT48dPQEFxMfLy89CrqJihYvgCQZiMJqXxQAeZ1R0Cfr/SRfB5qB/ggNfnQkFhP9z4g7uwZfkbuPOuu9QxL7rwQuTl5qi+XL9hI668/jo8/NjfMGv6uTDpgDZnEGs+/BBtnc247KorcO+9D2Dt8kUYXDIAcfHxsDscCtRgCUiKN06eNgPGqHjExsfBajGhfNcuvPTS84iPt6AoP1+xpyZMnIT09AylSUCdhaLiPvD5Q3A63RwQsJpMSqvCH6RAZkClKDC1IuD1wWig9oEODkcHtm/dAI/brapP7Cvfh9i4WMRER6tSmldcfR3y8guQnJoMm60Dm9auwI9vvx3HamrR0tqGkoElePqpp5CRmQWz0YT2tjZcPPdi7Nq1HdHRsXjhxRdR1K8/zj3vfGzfuBUtba1wumyqBGeUXq+EEpOT0tBpd6ChpQX19QRn/Ii1xqnUF5YTnTB+ApKTU5QYqMcbQEy0BQ0NtdiyYSN0oQASU1KRX1SMJ//5T4wfPQppyYkoKiqE3+/Db+57EOddOBcOmw1+rx+dNptKxRhZOhCJcVY02j2Yee5UrFi2XLVRXrEPrY2NsHd0IC09FbfechvS0rrAOIIvLFXMeZRA7ploOMgzKusD1fw5T1MzZe7cuWquJv386aefVqlyTK246aablLMp0V46jto0uO7SNeSZDF+btBovn5YG8nWdJiUYoD1/bcqJNu1EwAM6+wwE0LEn+MD+pTNO556VHggocONazPRGshEYCOBftsf7RseeoAPXXJkvxekXgWbuK8xFgmgErPgZ13GeC99zo03A7wk2MdWC8zXHG0WoyawRtoQ2pY7XKOkjwlCQ65a+EP0Qji1ht/GYTLOQ8tgCUMhYDR8HMrYEPJG1RgsYCOBAsELGLYWuWdqTAqyXXXaZSq8QLQleB/fl+JQAiFYr4r9tk3xdn4XIeUd64LP2QARw+Kw9F/ldpAe+xB4QgUcaGrLQipPG0oKss05DhKUxySzQbjQqqPFAY4ciT3QIZaHlb5g+QUODRgZBB9Zu1wr10egh2PDII48oJWgyHPgZKYzMyScTgirRpADTqGG6BamjbI+G7Lhx49TxhDbJts8GBzIcdLh6ei6uOe//qnt8ibfza9d0OOigjWBybHLjfaWRSUeGY5LCocxZZgRVhLwEYAjPAxfjWZgUwnY4G8ZJdzcrGAxArzfg+flPo6bmOEaPGoVhI8YC+mg0N9bCFKVHU1MLUtNSkZ+Tq5rwBALwuF1we/3wh4IIktHg8cLhsMPj86h0CL+XBnEQfi+rJDTCHJuMo41u/PQ7V2HauRNR3Gcg+vTpq8CFE8eOADoj7rr7Hsy76gpcf+N3UV1dg7rGFqxduRxOZxvuv+8+vPja+7jv7h/A77YrR0ZKc+YXFuPiS69S6RIUuYw2W7BsyTtwOu2KjZGWnIDUlDQkpSQrdkpRYREuu/wKVB8/hgEDhyIQInZiQBQZDUFqUVAk1AvoQqpCRdAfhE7fVbWCaRX8rrKiDCeqj6Jf3/5oaGzA+InjccnFc6l8gerqVCNNlQAAIABJREFUo0hJTVNVL7Jyc/Gru3+BqedMwsWXzEPVwUMYOKQEi95ZhP2Vlaq9UDCI49WHVUQ1IysHaemZmDB5Ks6/8AI8/dgjiI6Og9PnAyuSUueho70FRYV56JGbB2YJeAI++PxBROlNSrhy/NhROHTgAMrLy7r6yaBHdEwssrLzkZAQh9dfew1JyWm4+rqr8acH/4AYsxUPPvgA7v/tb7Fq1WrEJiRi4rmzYLfZFKBDVke01QqnqxVJ1ihMmXEhJp8zCU8+8TcEzfGIS4hD2Y5taGtoxoWzL1DPiWwEHMiUGD58uHqO5Hn7pIlDCwpwP3l2CAwz2sy5m5FmAhh0PLkm0MkkDZ2ChKTR83tS77kJw0jpWPj9J1MveBwlEPqRCKA8s1omnpzvqdIOvnYT4EcnrE2p0PZx+PVwPy0go53f6NxTU4OMQa6V7CPOj9S0YdCAazHBBQIUTE0g24VMAdFdUkycj1IqCFrwOx6LjjXnYNoIUkKVv+FnvIccUww2MOWR4Bs/72LyWNX4mD9/vmJIMmVSCbsy1esjjY5w3Qb5XJsaKWkWUimF6wLFT8myZJonhSUJinAuIRjAY8g40/altk1tqo+2D8P7V86Hx6adQ9uE88Ill1yCm2++WTEruInd05X2ZDjJGBHdi28qQPZ1fd4i5/3N7oEI4PDNvr+Rq/sa9YBQV2UR5KIqJdJoAApKz/xFKmEzEsJoFhkOFAvbuHGjMloZoSRAwN/QUJQ63zRkaXwQoOB/bQlLLsCyCJO58NJLLym6IimgZDnQgKERwfxglsD87ne/q6IlPBeyJmhkMIpDw4KilmxbHNOzRaCJkWWWy2TZTNl+MLcIF4zN/BqNki//VGUshOcHd+W4U7W/q44783fpwDAyS7CJxisdGBlXNPKEKitjKxxQCKe5aqNrX/6Vnv4RgkE/dDq9qu6wY8d22G2dGDdhErJzeiIYCsKg06uouisQVA4onW+Pzw2vhxR+O5xupwIcWFqSWg4EHlrbW9Fp60RLc6sCJliW0q83orUzgEf+9BByc5KRnJoFry+EHlnZ8HntmDt7Dnbv2oN9VRW47/d/wbpN21WqhRlRaGltwu0/+R4y0lPw1BPz8f7idxEK+JS+QHZODgoKeyt9hkDAhyiTBccPV+Gdtxfixh/eC53PCavRDpfbi4qyvZgxcyZaW9vw5ptvobm1FWMnnKP0KlTZS7NViWQGgyHoqNfCL/RA0OtFDKPzCKlUCZfDhmhrFC675BKsWbMOmVmZmDP7IgUycJ7668P/ozRoXB4/brv9djz0hz/g3CmTEB0TjWVLl6t0hM5OVgZoR01NnZr/rr3uGgwdMgxxKRkoLCxGTm463l+6HH+8/z6U9O2LHnnFirG1fsNmFBcX4sTxo0hOS0HZzh0o6JkPm9MDa2w8Jk4Yhxfn/wv1NfVK1JGVQ8xmKwKhAHr0yMUFsy+Ey+PGB+8txbfmXIR/PfcUrrn8cpjMOvzinl+ismI/0lJTMGr8NMWQaGqqQ7Q5GpZoCwLwYdqECQgEdYhJTEHF/go01NerqPaiN16HSRdCca/eKu9cNs7fnEuZ0vZZAAd5rvhccv7lWvDggw9i4sSJHwN7GRFm2hM1f+iolpSUqDmeIDKp/rJJ6UBthFny6rWOoOz/TQMa5Lq6Y3sJG0si/XLt4tzKHBkuYkgHnKmQZIMx/Yz3imwD6h0w5YIgBCv4cI3mms12OXeQAcG1lmAD//I92+bargVyeXypcMK5mq/5V9Z//pYsRx6fVR74mhpN11577cmAQ3cglpbdIdcsawTfi70ioDH7jmkkZB3QZqA9QS2RadOmqUAFmTWyabUhwgGGcJCb/SHghrBqhOnAwArHO/9ed911Sm+KqXzSBvtOwBj2m9zDb+q4Pf2VLbJnpAe+uh6IAA5fXV9HjhTpgU/sAWEFiJMmC70AD/wxDQgu5gQaaLTTuGTkgBEUqmPTcGUEgxENGpM0YGnI0JjU0hq7c/SEzsioCFM2/vznP6tIGEEE/pYsBkbH2CZLZHKx5zHpWDJ1g9RMGjfUfyCtXuiYWqPkvz0ECDr88qly7K7qOHkqP7m8F6aPSP9vn9pZc3xt+VSJLAmdlmOEEbiVK1eqCBmjd6TNMg+Yeh7cXyjFp4pQyYVqI2qnomufLZ0SDPoQCIYQZTTB7/dg584dqD52DD2ZbtCrD9wupkW44Xa54XE54fHY4fJ6wHC7yrt2u9Dc1Iz2tg7UNzagvqYOefn5WLV2Azo77bB3tiE3JxsumwPNLQ2obWxBbk4uBgwagqzsHqoUZEdHK4JeFyZMOAfJWflwu1zwBvTIyEpDYUYarPFJiIpPQkdTAw4cOozjNTWwmi3wOBwwxxAk8AMKbIhCSBeFjtYWLPj3fEy94GKkxyVg25rFcPiC2L1zu3Js6EgXF/dGXX0dJk2eBkOUWaWAGFliVwEwOoS8TKkA/AiqspEWi5mEByWY2N7WgnOnTcb3b70FS5YtR9nevQpA2LevXPVlYkoaklNSYXN4cMlll2D5B4uxbPE7CjAdP248+vXtgz3l+1Hf1IKe+YXoP2Ag7rn3Z4gxQIlUtjl8aG5tQmx0NF74179weH8Fvn3z92Bz2JWGBufHcyZNRE1dA+Y//QzMOsDt8eD6m7+DpR8uw9GqKqQmpymQID09W2lPJCbH4uI5c7Bt+3bwnttsHsQlxGPL5rVY/PYi5OUWoN+A/ti7by/8HidM1kT06TcAR48eRFpGJsymKBw7Xo2rLrkUQ4YOwvurtyA5JR3lOzYo8cClS5YSmYFBp1OaOMIs47zNeZ0RbwJ2Z8pwkJQl9h0rUjC6Tao5U9yEkcC/PB7nd4KFnOPp+JLlRlYa9SO4blB/hUBQeHlaqZ7EzyWiLgyms7WU7Rc5f8h6LLo2sq7RaZXvBJSVQAFZfpwHZf7k+RBY4vxJ8IFrKpmCdIiZYsFAANft4uJi5TCTkcDxwPWXAJFUtBAdArYvx+ZrOtP8K6/ZLoMP1Achu4JsAD4XTK/gfaaTrmXacNxpU0VkXPFzmc8lMMK/WltF1gotqMxr5DpBAIzXQTCQ/wmsiLA1f6dNtRMQQHQeeFy+5ueSOsJ+lP3keLRNGCRhAIRaJWTwkL0pm1SqkMofX+TYiLQV6YFID3x6D0QAh0/vo8gekR74ynpAFnwxEmVR56JK44EGJQ2Wt956Szn7NFCk/CWjzDRqSdGk8ULjpLt601qDSYvwS3SDhiVFx+6//37VFmtd06BcvHix+s/czF/+8pdq8SeNkcYLz4sABQ1nghGsP07gg4bC2ZYraXf5cec/ynCoxqHuq8moV5UrWDYzsnX1AA1AAge87+JM8DOyGRghfffdd5XBSNo2GS/a8m3hhqAIjmk1G8So1RqnWsfobBszwZAfwUBX9RWmDJiizHhn0UJs2LwWl827Bh02O4J+r0o18BKA62xTZSubmppRc6IW5ZUVSElLQ3pGLg7sr8L6tR8iIy0VPp9X0fZbqEzvd2PEiNHo1acP3nz7HXWciy+cie2b1isn1uZ0ISYuGb/5w1/gDunRq2cusjOz0djaBoetFY31bThcXQO30w5rtAUmRjg9PuUE+0MBeDwupX3AkpZehwtWqwnlFXuwYtkH0Pn9aGyqQ1xCAgoLirBj+zbodQYMHFyK6upDGDthAhKT05Ujw/yEkF6HKKMBfm+gi+mgJ+gQAkIB1ZaO+RZkfLhs6JGZjr37KhSIUV9fh85OGy657HIU9+4LfxBoaWvH0CGDUTpsKNatWY3+/fpi9MhRMBmByhOteOetBejTMx+tbR0KLLEadTh24gT2lJdh1PBSZPXIRavTiQ2r12Hi5Cno17sQPp8f+yoqMHrsOFV14sMlS1FzhABREW695XosfGsRGhsauijpUVFwOx2w2R2wxsZg+LBSVWrY5XRg2rnTUHX4EEoG9Ef53jKkZ2Tj+LGjePbZZ9Da3IzktExMPW8WXHY7PF6P0rlgJYqRQ/sjJTEG23bsQeX+g2i32/H7h/6E1195FQG3AzZbO+6555cnqd+cN+kMMsdfxAA/LfqqjUbzOeK9oXAwgQY+m3/84x+V08rnVkphSuUgvucx6fhyLaH2CpkVjLYTeKDTy9d0EunE0uGV55Pzg0SaxeHlPmdrOtTnndO1dH62Fd7vWgaAdu6T/QQA4FiTiDyfBYL0AgJwTScowBRFAkLCFiAowLWc95EgENkPEjzg+sr92PeSRsG1m8dj25LySFCYqQ5kRvC+MZWD95pgB9dqMtNkk7Qa0V+S85A+EMaLdv4WZodWdFT6gZ+RSUFbhVoWrIzFa6CdQuCBY0yqFHG94UZghVu4WLZ8xnOUVFNhOvA9r53ABlOKeG1cm8h0kD6XIIs2jeKbOmY/75iP/D7SA19GD0QAhy+jVyNtRnrgc/SAdlEX549GAxdrovc0GkgdpEATDQ2WoSKVneADGQmSk6s9BYmYhRsM2n1k8eXCzZQKAg6MfD3wwANq0aaQJPNQSQ2+5ZZbTkZSmBv85ptvqvNiNIUMiN/97nfKmD6dSN3n6KrP/FOCDnc8ugfHG10R0KGbXpSokzj+HBMEm1544QWl20CxUTJfWN1EhCGF2SDOiDZqpY2cyeFkvMmxhB4s0bvPfHO/hB9SGJFVGAg6sPyj2+1RKQyrVi5HbHQ8rDEWlJfvw+7de9DS1ILmllY0NDajs6MTDrtDOSkFxb1gsUbDHGNBRlo2mhubsHfPDuXwTpg8HqNGTUZSRgYuuOh8HKg4iGeefgYNJ44i5LIhOysVCUlpSO1ZjKDRhJbaBqQmxiI+PgZ1LS6YrBZEm1gZI0YJOLrdXuiiqHtArYUQomNilHYEN7IPWM6SVISUtHQcPXgYL734BGpPHEd6Wjp69ypWQGL/fgPQp28Jli9/H71690NeISu76BD0+RHSd2kG0LEPhaie74NRicQGYNTr4PWQCWFCY2MdNm1YDYvVqqK2FeXlSExNhTU6FsmJySgZMBAFvfuouWTOty7C4L5FoNvR3GxTeg1r123EmlXLkZ2WhFBQBxiMOG/qFOzcuwd5BYWIjbaiquoIzpkxE4sWvo28/Fxcfc08dHQ4lDNXVFwAk9mE9xa9C6/Li7GTJsEAP45XH4PJYkVNXR2cLgcaamowdsxYpKamYPXaNeAF2ux2TJ40Cbv37kFbaxusJjM8HifSeuSibNcOHD14EB1OD0aNnQC/14uoKANsDhdS09Jw6EAFkmKjkdGjB3oWFqJHbg5sdifWrFqFhFgrmuqP4zvfuQWlpSPUPaGGBNPVxowZ87/sXQeYVOXVfnfazmzvfZdlWXqTLig2FINi11iiiZqiRo0mJsYkxq4pRhMTW2LUmN8YewcRO1ZAeu/SFrb3Kbszu//znrtn+ZgssIBIu5dnnmVm7txy7nfvd8573vOePQYcGKgSDCRzgVoQZL8xsNR2xUr1N4EMdi0giEghYbId+H8CyKoRwICQ9ziDVAa80c8FZcUdygyHaMChq8eLll7I/dUhlmz+X8sLo4EZ/o66DbQ5WSkEHAgEsZUpn7P8nN+ztIILf6+dn5Q1wc+UBaCsAC17Y0BODQ+WXTIhwXHBa0XNHc7bbLFNEVEuylzgtVeGhqnToc9rfZbrONLxpQwE87lurkNQi2Ul7777rowzPg84hxCwJoii7DjVCzFLV6JL8nQfHPMEV9RGfE/Q4fnnnxfAguWgfJkCm9HHvw+mC3uTtgVsC3RhARtwsIeFbYEDzAKK7HOypiNOoIHOM5kMqhBOSizrcFl/y1pgggDmQidA+1br5GyKM3Hd6HpNfsZ1OWkTcGCGjJ0GbrjhBgExqHz+zDPPSFaCfcXpBNFpoX4Dsy0XX3wxZsyYIdoSBBzYKjOaQXEgZRTKa0L4xSOLUV4TFNMl+Fz441WD0CvfUvU+FBcFARQUiAYCdHyZuhscewS3WLbD68cxR3FIjg0umtky62I1G9qdchqT2XCg6H1EX3tqOChYx/NdsHABUpKT4IhxICkxAYFgCLfcdjtmzZyDFSuWwRefgPjERCQkJSPW60VaajqSU1Lg9ljt7Mh2GDV6PBYuWIhIOISxRx2JrOyeWL9xrQgWJiWmYOOGzVi7egUQakYkEsKyVStx/EnfwrrV6xBobEJGRiLq6hqRmd8LMe4YuCJtyMnORnpGFlKS45CXk4lNW6owc84CNDU3oS1CNkJYgAGn24XU1BSUby7DB9OnobGxFmgPIz8vH5lZWdJN4he//CWcMS58//LvorKqHgOGDJPzJVjB31P40uVkZtuBltYQZRzgQAwi7dREaJOgvaGxFl+tWYHKygqMGD5CnmV9+/XH93/wA/TsUYwnHn8C2T0ICsTi7DNPx9y5X+LL2bOxbOkSZGak4bTTTsfMWbORlZGNzLR0bK3cjHPOPRv1Dc2YM2ce3nl7Gqpra/HXhx7GzM++QGtTHUaOHoXmUBve/+B9yfRv2rxZrpW/vhqZ2bnyLJv55Tyce965yMvJwfsffSTinUMGD5JrxgBmzZq18nxkkM3uFynJyRg9fCQCQT+2bP4Kzz33AhYtXCpgzpgxR6FHcREiDqeUG3kkk+3GhOOPlW1t2boVWzaVoa66El6yTdrasGXLRpxzznk4//wLOgEHZoGppbAjhoMG+xrY6RjVgJj7YpkGs+VswciWtFrTb95XmunVEgvdDrPgBD1IuWfAywCYL2akzz77bAG1CWAQfNTMut7/3JbJStJngc4pO3ruR89BO5sfvq51uwMgmLZVIFSZDKbGkgINOrdqYKzzqzIBzOcJ52UtUdDncPTzhsA9kwwcT5xPyRLgvKwBNv9qBwY9LtUo4FzMMc6xy+vFkktqRDAhwcCejBYKQZMVwA5UfJ7r8UazCkzwQM/FBAK05EJtFH39ooUl6cNQQ4LaDmT08BzoJ7BzB8swlY1gAjjRNiRIRlCGYtgqBsn16StxvPMcCW5QWJs2ZHLksssuE+CFi3bQ2hWD6FCc/+1zsi2wPy1gAw770/r2vm0LGBbQSVYdIk6gdPxY20sKpootscUZJ20GfNRNIP2VCydzM9Nk1jvuSo1ZnTkFHJgpI+BAsSdmCJh1YHaCgSedGbIqSNGcOXOmODac1OmQUr+BbAfSGakYTQdAg1rzYh8owANBhx/fPx9kPHAh6PCXnwxBYZbvkBub6pRpBksdVb0W/GvWIBNQosgcQSaqmpOxwuvMnudd1dIecgYzTogZfAUc+JdsgRi0IyEhidCd0Olv+s1vsHL1OiQmJktniAiD8xiHlOwkJ6UgISERhUWFcLli8f6H03HqaWciIS4dVZWb0dIWwYCBQ1BVW4P0tBR2b5QOFF+tWo5AYz0CIT8qtm7BEUOPQEp6FuB2YvOmDYh3x6LN4YQnzoVLL7wADU1+lFdVIxxoxurVq/Ct087BJzM+QVwssKW6AS6nU7pHtEZikBSfiPqKzSjIz5TOGMFAI3oXZUi2cNmSxRg9ehQCoRCe/c+z2FpeiSOPPtai1ZPS7PNJa0mWbLBzRQRt0i6UYpnsOkFQQrQr/M0ItzRi8uTTMGfOXAnM2eazd2kp1q9fh5/f+EsMGDoaqSmpOOmkE/HqSy+jMCcDvak7Qwp5fiGee/45FBblSSnHxg2bMGzkcCQlJKOxuREbNqzHbbfdgb89+piwMkJla9BYX4MTz7oQmyvrRMTyo08/wzHjj8fCOV/A31CLrNxcZOTkifZDfn4eEpNTkJudI4yPBor0NbIrQDO++mq9sEXWrF2LE0+cgJrKasyZNQteBKQM5KRTTsPChQvw2edzMHTEKBGkbK6vQ0uoGRs3rEdxYS7ifT40NtQhQBHRYAgtLa3wsjwhHBaA46abboTT6ZLgifXupJrz+WqW1nEYMjhS+jjvPT7nTbYav2d2/Oqrr5bvmLnmvKDZdnNe0N+Z2WsFBnTI89nOuYflGXzus86fpXUqLKkgowIOfG6YOgVmUNpVYGcGlLpPM7DU781n044AB3PuMoGCHc03ewI4cFumvbU8TAHaaCaAyQZQ25paD3quGpCbgNDOjo/rk0mmZRqqt6OlEAQRCDjwpeUzph3IkGTrSDIVJ02ahNtvv13KJnUxQeM9eZ53dS3Ma6LABI+bfgz1HQhwsXMW5xUCboWFhdvpTfFctVMHBSgJxvB+IehCv4TlJiw9IVBHgEXbYrJciP4IQRtqDBEkV5aOHseenKP9G9sCtgX2zAI24LBndrN/ZVvga7eAUhrpfPBFx5/0QE6inChZ40nwgUE/1a3vuOMOyQ5olkGdHKmz7qBfms7czg7YdBQ4uRNwIEuBzAkyHPg9la2p7cAMA8EPOphUnr7gggvEuaWzQ8q9ds6geBlBER6PdtjYmUPytRu0mxuklgM1HRR0yE7z4t6rBiE7zaolPRQW08GXoLGjK4mKv6koF68hHWNmS+kQ/utf/5IMG2mvvM7MkmkWis6fWZd8KNhpR+fAFpYK0LCrQQxXbI8gHIkIuMC2kH+6/y/49Isv0dbuQGZWhogFFhUWoqS0N+KTUiRYCwb9EvC+/to0xMW5kJSQhnUrlyPiiuDsc87DkqUrUFKYLw70m1PfQWM9NSA2ITMzQ7oi9OndB/l5eUIRfmPKm0iNd2PunLmYOWcuLr7o29hSVolp06dj6JDBGHvUeIyfMBGbFi3G+y8/jn5jj8cWP4NVdpFoR1ysD+Wb1uCDd17H2BNPR3xcAhbP/QzVdfWYN3s26utrRdOhKL8n6oQ5MA7xCRQ0pAXIhnIg0tIKOGIsIclQi0X3bm+D2+mSzhVNDU2YfOrxuPJHV+DDjz4RBkNCYrywojxuDyKRdhx9zHHS9rK0X3/MnjUbc2d9jEGDh6AgvwjDRxyBJYsWC8uBgcSmTRswfNgwEcx88qknkZ2dixUr1+KuP96L9rYw1i+ai5Z2YNDI0diw7iv4AyFMnHSKXLEXnnsWaGnCuedfTHhERDidLhdiYpxSEkJAIC7eJ9e2NRLBO9Pfx2mTTxW9kqHDhiEcacW///UUxo0ciSOGDUNyShI+/OA9vPv+DPTtN1B0GeprqmRMnHjyyZg1+3O4HRRYjIU/GBTAiQAISy/Q1orC/Hz8+MorkJycIgEUbcISNgUcOMRMKrkG+XzOcyxqplzvWQIWfObyHmUgyUDMDNJ1Wxr46nyhzwKdd/QeYGDLMjo+9xmUsuUx5x2TtcTtm9osu5pjzOMx/2+y78yMPfe1sxIrXZf71XX3xXNImWE8Fn1WKogTfbwmcMI5XTt+cH2z0488QjraUOoxK6jE9yrOuavzMZ/t0eCOCV5w3wQaKBTJzD+7U1x//fVShmnun/83WRxq210dh56P7jM6qRA99zNBQlCLuiNkXXCeoT9D4IHdVRQcIMuGGlEsO1IWA4VOCYCTtaB20jHE/RIs53syLnkvEJxg+08mTxSEsxkO3bmi9jq2Bb4+C9iAw9dnS3tLtgX2ygLquKgoEidYovRkGXBipfP34osvikPJbBMpiFyU4qpiS3si5GU6PtwvgQW23mTtJ1tnEThg+QSPgYJMVFNniytmJNgFQxcyHtgTm/RgUnrppJLOGT25HygMBz3uZesbcePDi8EuFlwIOjzwk8FITfTs1TU9UH4cnTE0s5wa2GiWjZnSxx9/XEpoCEicc845ci05FrhwfCqVtbtO8YFihz09jlBLAGCg3d4uugjyr50dGqzPqFHA2vkp0z7Amed/B0U9e2JrWQWqa6oRjoQlGPe4naivq0a/wf3hi83A7NlfoE//Xvjys9lISfIiN78ADbVNEjjHONrREo6gprYWqekZOPO0U8VpXrJ4IT7/dAYG9OuH5ctWSutIt9sDb3wiigpzcdmll+HWO+7AlCmv4vRTT8PRx09EkicO995yHS6/4kdYWh5Er9JeGD9qBObMXYD58+fi9ddfRkNtNXy+OKz9ah0S4+OQkZmDNWtWi7kGDx6G9RvW4ojhFJujsGqMgA0EWRxOh4hDslyjPRKWseF2uSX4Y8mFvymAxHgXhg7tj5UrVmLB/MXSZjMUacOoUWNw7NFHA5GwgBMjxhyJ1eu+whP/eBB33HIHHE431m9YjcTEBLzwwstobGhATXU1QqEIvD4vMnJyMG7s0Rg27Aj0GzgQMz76EOtXr8Qpkycj3A4sXrgY1TV1mHDyyWhq9mPpooXYsmEDjp1wIoLNDSLKyVILamg0+/1YuWYVGhrqkZ+ZjTffmoaU1FTp0kEWRd9+fdGrf1/84Z67kJGchgcfeBC++Fj86te/xOeffoYtW7Zi7LhxaG9rw4yPv8D0Dz7CPx9/DA21tVKeEhfrRIIvFqkpyejRowjFpaVIiE9Ej8Ji0Zgg4MBnJgEHLalQIFkBAgajvN/MIFsDfoLTZJbxvmXXmF/84hedQaPes3Jt3O7tPud3KvqnNH8TQCCAzGc+g0OKSTITzRILPtMJOhNE42tnz3PVeeC+FDxQ0ETvx66CU52TdhUY6npmQGt+pgFwdEnh7jwLzG0rq0GZYhpo86/JbND9miLNWvYQHZzrOZrlLtEgjGkjk/mxo/Pgfk2xUI4RshtYasBrRnCKnRxMzSeznFOPMbqkYWd2M+eZHY2J6DI+JjDITiLATTYNF2qZEHRgSRR1LLhdJl54rPzLF0FXk7nJRAnZD9we7yfun2AP2aAENDhuybzkds0WsLszDux1bQvYFthzC9iAw57bzv6lbYF9YgGi85oNYQZAs83PPfec1GNSWZrlC5rl0swX6YUmxVNp791xGEzAgTX7jz76qKhKU1CKpRF0OJnx4oROh4GZCIIOunCyp+iYpUS/VZwHbueKK67ApZdeKquZ+zjQAAce35fLa3H7k8s7QQdqOVDTgWUWB/uijiCdWBX5UoDKPDc6fAwy6KSxzSVFvahirk6pjjlu43BqL0ZmAssEWLNvjWP+besEINy4jWdFAAAgAElEQVSeWKxetQIPPPwoBo8eh0nfmoylCxajvLoa8fE+0T6Ii49DY2MzIu0t6N27H1595U2MPWoEls1diJSkeNTUNwuo4fK40BJuQXJSEpoDfvQeNBhepw8P/PEuONCCwqIC/OTaa1FVVYfZc+fDHetDXm4+aio34aILL8RjT/wLs2d+jvbWMJKzs/DLn/8Grz37HwwZMQyV/gjSMlORmpAgx/ToI4+ioGdvNNRW4b9PPoKmQABx8bE4atzR+HjGDGRkZKN3vwGYv+BL9O09ANm5eSIUiTbA546F2xcrwEhLKIC21iDCbRH4WV/eEkEoHBAdh3AoiFCLHwG/HwnxKehR3AsnTToNDpcTPQtzUFCUj2DAL6yONRvKcN3VV2Bwv7749PNP5bwotFlbW4PM9DSUlPbBqDHjMe7osfB4XGiqb0BZ2SasXbcOa1athcNldQIYM2YkkpMS8c477+GMc84RFsPDDz2IFUsX4ZQzzsSvf3Y9HnvyX3juv89IcEPEY8GCeQi3tqJXz97IyMrFqadPxsuvvoyYtghSk1NEcPKNN6ZgMFsX9ivBilVL8cS//o3Fi5YjLi4Zg48YipLiIqSkJKG4pCc2rf8KTsSg/4B+wkpJTEiUc2QJR/SyM9FIvXf1+an0eVX357ZYs87yB+o3/PCHP8RFF10kc4Fm/fkbE3CIzjabIIYJBpBRR4YHtR2Uvs91yZ5g0KbBH7PRfEaodgDnKbYkNFsx7+oZqsG2Bu5m8K7nsaN5IxpQjQYhuE0TuNjd+YfnruCOzqsqBGk+R81SE/N8o4UeTcBB19Nz0PPXz6PBmWj7mPtRliQ/U39Aj5tBPbtHkVEwbNgwSQxQENQM2k3AwQQGumuv3Z3juQ+9Lix9YOkeRSUpYsp9MrnCbhZMbrBbR1cLfROCDHzRd+Ix6DVhaQnHIBMhBM64L3bYou9yKAud7upes7+3LbA/LGADDvvD6vY+bQvsxAKkqnOyJauBkydLFO6//37pl84yB4o8qWPB781yBaV7mn3SuyPEp9kYHhYdE+o3UNiJImTsSEBaLSmM1G7gX1042RMQIUWTDAj2caeiOenBzKawTpTHrA6W6UQdiIPgw3mV+N3TKzsPrX+PRPzxx4OkDv9gXtQR5LhRBowJGFCUjE7ZU089JdefjijrwclsMUEs3Y6Or2jn+GC20c6OPRTwS6mANY63MRv4njZ1OV1SAsWMd+mgkbjyiivQFmzBW+++izXr1qK2uhKt4TbkFRShpLQEw4aPwhuvv4UjhvbHwnmL0BoOSovFfr16YFNZJdLS07Bp4yaU9u6JLeXVwmD42+/vwNhRQzBk6DC0x0TQf8AQvPjqW8jNz8X6deuxevlifPfiCzBn3gIsnL8Isb5YJKam4xe/+S3efPNdFBVmIDcnD1VV1SJemJScjLfemg6e1szPZmDl0oXwxfmQX5AjwaTPG4tf3fxbJCWl4fuXXYq6+gYRfGQninB7G8IBliEE0dDUSKMgEm5FjIMlGx64vR5UV1dixZLFuPbqa3DRxZeiuqoSdbU1KNuyScoL8vILsW7tWlTWVqG2qgoVlTW4+Y678Pu7fwdHJITRY0bi9NNOR6QdmP3lHGnP6XC64HDEorUlhLqaagkw2J4zxuGQrhNNzc3SSWTsuDFYs2IpFs2fL/aCJ1Y6ZDTU1SIvvwB9+w9AcWkvfPju+9iwfoOwDpoa6pGclIwRI0Zj1FFH4qP33xOAgkyIzZu34sfXXocv583F4rlzZJ/UYvB6fUhJtrKutXVVaGyoR3lFOcpEqDIFv5GysiH/O7SkJmXbxwQcKKLHQIgMBw1cFQhQ0Di6I4BmzAkQssSOWVzWq7NTEO9zBlh6r2p9vgaY0RoQejTm3MLAjeOadfbMNLOsj0Aynxe0PQFmvvgbZpwJOBCMUMo7//I97aMtmlVngO+7Aj31OHXOUJE/ZV5EgyW6njmHRYPs0YyH3WU7kNGltlZ7qv4C98XrxzaUDJq5HsEWXgv+5blz0fVN4MNkNphMEL0Wev3MgN8M6qMDfK7HY+W2GGirHRiMkx3JeZ3dL5hEYBcqMlVMu5mdhcwSnH31XFcgjNvX7hTsYEGGJRk7XLQLF8cRj0lbYnJ8cxxqNw/aimOQ4BfHnZ6/lggSYOE4ZttMJmy0NHBfnZu9XdsCtgW2t4ANONgjwrbAAWYBdRTpCDDDREYDHRpSIAk2RNfmqjMS7YhohqI7zpXpdBAs+Otf/yoBKBkOpPkSyKBOQ9++fTsFA0nxZmaNDiidMLa54ovrTpkyRSZ2io3RyVHHqitn8QAzP6bPrsB9z67qPKyR/VJx62X9DnrQwRI7tHq8m84oa2dZ28sXrxNptnRI6bTxWvKlmUptu6aidTTSrijPB9r13ZPj6RJw0BKLDk0Hdmf43V13Ys3GcowddzQibWGsXr4MFZs3ICXBh1FHjkNzSxs2VVXh3AsvwayZC5CY4EVbayvWrlmBQYMGYPzRx2LxslUoK9+EsWOORFysGx/O+BwFRcW473d3ItBYiaamZkyaNBHXXPMT3HH3ffjqq3VYu3oNPF43vLEe9OndW0QqvQnxOGLkOBw34VgsXbQMK5YvxqTJkzFn9hzUVlfIUbe2O7B04WI89/Q/8as7f484jw89slNQUbEVa1evxMXf+y6aGvy45be34qtN69GjuCcCzQEEggEpLfF4Y5GSmoKExETZHl8xTpcAKy3BAHoU5OG0UyYhFGjG1ClTsWrVCmzcuAnpGZlSEsZxtbV8C4ry8/H3fz6JO+75PQb274e2cAuCIT++nDtXWCGfffwxcrOzAKdbABKXg8CDVdrhcFiqGg3+IBxok9KO+Pg4lJb2QhO7eWRlo6y8SthhMz54H5lpaSivqkJWXg5OmXQynA63lFx43C6xH23z9vvvYfWKlfA4YwGHC+FIG0497RRkZSZLWYbL5UZ9YyPWf7UW5eUVqK6ugT8QkPvLorKHJdi8709/wsgR20T5djT2qLrPDh4EChg0abCnLAUFCfS9mclm4MQAjc9ZdgpiGZuCFnzemhoIJuvB3IYp+KgBPP9qdp3nxYV/CTRouQfBcQbZLMPiiww4AhOcrxjk8nnBLDPnLNqfgAQDcWau9T2/i4+P7wyOlc3Qla0U/DTPyyw5MTP0XQHt/N2eBNImOKNUfW0dSaCIbRipoaHZdj4fWYJC7Ru+mJ1XMEA7U/A4NMjuipHRnbKJrmxkCj+qmCfLIFkiyXHCfVHL4KabbpLroutwW8qeUZ2DnV2LPXmORv/GZHWY8wjHEf0KlkIw8cFryfIKjh8CDrQzwQaONf6fn3HM83uON4JgOk55LSiCyrFKNhO7enH8HQ7z1tdxjext2Bb4uixgAw5flyXt7dgW2EsLqAPICZITPR2Ye+65Rxw5liWwtROzJSZ9VJ0SzXwp20G3Fe1I7ugQTcBh6tSpki3jZM6uBFR35kTOrCcdTrZPU6eS++VETzExik9x8idIwpadDGCZKSdQQuc72pHdS3Pt058/994mPDF1fec+xg1KF9DhYF54jU3AgOcyb948EYb89NNPpSab9d+83nREufB6qiq+ZqM4pvhS53RHrd0OZltFH3s04KABSKfD3N4GX1wiHnv0Qbwx7R18+9sXYuSoUfjg/fcxcvhw1FZXYfToMSIY+ZeHHkJlXT1OP/N8pCTEYubMuVizagVcHifGjB0vIokNzTU486zz4PO4sWjRMuQX5OLGG25C0F+DcEtIShASE+JRWd2AhAQPSoqKcfRxJ6Kh2Y8Lzj0TTnesCD4Ggi0ixrZowRJEWoNITU+VThW9e/XAho2bsHzNepRX1OKJRx7AD66+Gr1LSrFswRwp5SDoUFddgU1lFSjs2RM1lZWIjfVKSYDT4YI71oNAwA+3x4PEhASkJCbB7fVh+OgxyMnvIZoLa1YuxeeffIyTTz5ROjSEI+2I83rhcbng9XpwwYUXYMmiRdLC8uGH/4Hf3nEnevfpi7/88R40NNRi7LijLIbDFzNRUtQDJb17IxIJIxBshcdjMR1CIQYcXrS0tsLtccsYT09Pw+lnno2tlVWYPWsWjj/+BMQlJuD1V15GoL5GgIpgKIja+jokJyRb9GoH5Lm2bu06ZOfkIDszC55YN1xupwQn1bXVoslQV1OPpqZGNDY1obW1TTLa7NThcDrh8VgaCSpA+dCDf8OggQN3eSuwDI3gLdlkfMabgIMCBibFXbPh/I6sA7LgOF+QTcYWgypUqOwAvUf1nuUxKnuCB2dm2s0gs6u5JvpkuC8GiGS6MdBjYEc7akCodHcGfZw/+ExRIWHOHRooco4hyMkuBXwRkGC2uruL3pO6vhmw74gh0J1tK8ihDAWOFQVcySxhIM85WhMBBFSoIcDrSSCF5YfMqFNgmSU1uui10HnRBIZ0Hb1GOj/vrDxS2Wu81louQLYDASl2G6KuB0sWaFuyYDi3k0Wp7bO5z2hAamf7647tdraO6XMoUMT1zRIPllZwbpozZ46ABrQRj5flnSrASYCB50HwUoESbofnzoUAHu1BH4XsS7I6aBMFrfb2POzf2xawLdA9C9iAQ/fsZK9lW2CfW4AOgwqDMWj/05/+JCyDSy65RLQQ6HyZNaKcMM32XPxOAQaTitsdJN+c/J988knpz83yCDop7FRBB5LUWmYNOJFr6QadK1W5JqWUL+6P61Gcisd8zTXXSM2oOrk0ZHdrQve50Xeyg/97ewOenr6xc42Jo7JxwwWl+/OQvrZ901ljLS9F5phZPfLII0W1nA4Zs0Ua0GiWUJ1ZHgCzcrx+hyPgYAVg20oqTMAhLj4RLzz7DP7z3LP4wQ+vQO+effDUf/+LG2/6NTJTLFp12ZYy/OvJp7Bk1Uqcc+6FcDpj4HDF4fPPP0NGTjrGjRmL9WvWMamO0j4D0BYOo7yyEoUFWXjxxbfw2WefwhfrhL+xCX1790FGVhbKKzajpKhAWBCFxb3gcwMV1TXSkjIu1ouU1ETk5xQgLS0FTo8TvthtLV+XLl+FZ1+dgk8++ghLF85Gv969sGzZcnjjEyTb74y0YMPGLUhOy0BlVYW0jhw6fBSSktMEaBgxfBgG9O+PwoICuN0OlG0px8RTT8HUqR/gjVdfwsZ1q8mjELFFt8eL+fMXIzk1GcHWkDxPTp44EYGGRoTbWvHwQw9jwBEjMXz0ONx9y2/Q1hLE+GOOg8PtRl1tLVwOhwQV/qAfCYkp8MZ6JYtOLYfVq1Zi9uyZOPPssxHjcCMpKRXHTTgRCUnx+OTjjzBw4CC4PLGY8eF7WDLvS8R6fBYA0haR51JCQpywNTj23dKCMozauho0NjSiob7JKh9oDgioQTaF08lSBSdcLg/cHoInsYjzJUinD4pAEpBoamoAAYeSnj13ed8ScGBGl90gTMAhuhSAx8pnL5/1DLS4sAyKmjtkn7EdJgMqPqO1ht8M4szsd/S8EK2hoIGwCUDoc1uDcAUy+NsdtV5moEiQmmV3DMTJiOA8QfCB56KlGTr3aVcmAhGcP5jZZuBOQIL/Z2DPz7neruY2vT+jyy12eUE6VtB5VAF8nj/tTvtSa4B253mdffbZMg+S3s8yQgIqFJElGMS5kwHvwIEDccIJJwhTkExAc1GNB33eqp27AlG6mjv1OHVeVlajghgM2KntQYCZzKJf/epXoovAMaKBu7JZTHCju3ba0/VMQIXb0PONLiXh+OG44Zgh2MBjJWjA54GyRPh72l3Lezg2+X+uw7Fk6omYwMqeHrv9O9sCtgV2zwI24LB79rLXti2wzy1Ax5P9oz/55BNceOGFwmxgYM/MkIr1KZ1T6aTRWSkN6s2sWHcOnNunXsQ///lP6UDBDgXMynCyp+NIR4/0UDp+ZC3QwWHgwCwqe3zz9wxe6RzS+aVjSbCEpRV0DA6GkgrTTvc9uxrTZ5d3fnTWMXm48oxdBxDdsfX+WofXiwyUxx57TNqNURTyRz/6UWcXCtPJ1QxXVwCWWbKzv87lm9pvMNDcySzqCnCgfRiAL1++FH/96wPo03cA0tOysHnzJnh9CQiFW5CXm4tZs+Zg2fJlKOlViqFDjkB1bQOOPelELJw/F9zHqadORmZmNqZOnYbUlATkZmZi4dJlKCkuxPBRY1FeUY3MzFQRaWR3BwYzS5ethMsRgzivB0mJScjNzkZiciJSkpLgi/XC6bay2TExFL202lmqfADf/+2xJ9Ha2o7qiipUlZehqrZWWjsy8KaWxOLF85GTlY0xRx4ppQIxba3Izk7HRzO+wKRTvgU4HfjwwxmoqtgKf2M9zvr2RRh3zEm44fqrUFNRIQyMyy/9nrAVHn/sceTkFuKrDRvRHKjHt048Hh99+AHWrduIcLgdJf0G4qprrsX/PfkvxHnZstIhXT6SEhPR0hIShgSFHZub/fh4xvvo338Q+vbrh6/WrEJ1dTlGjBiBtjYHauub0LO0FKdMPhXT3nkPQwYPRKzLJSDbyuVLkNhR3x7r9YA1GjU11QgGglJa0dDYLFl61TrhMbBtJ1tokh1CZgfBDgYw8XHxiIuPR5wvztLScTpFjDMYCsDvb8I9d9+N9DR29tj5QsCBtesEHJitNWnuJpuGASmDXV5P7p/BOkFhshv4l89ZBuI8dj5vFWDQwNssbYvWRDDp7SazIZr9oCUFpqaBCU50dab6/DDLGRg4kgXBuYNBO18MLGkLfs5roMGlBo2cc8h84BzEv5ybRG/E5xP788V1NRDdld31uLuzngb6tDlp/v/4xz9kziNTgAxEJglYSkiGGMEF6gVw3iQoRmYBrxHncbJYOLf269evU/eiKy2L7hxTd9ahLck2pGYDbcvjJYNR2RYmCKX20Ox/9Hfd2V931zHBBgVITKBbfRhzzJr+QzRrRUEwfm62LNXt6HHty3Pq7rnb69kWOBwtYAMOh+NVt8/5gLUAg0G2vHzvvfcEbGCwTqaBZqzUEdAaWqteuEWYDeq0mHWsOkHvKhOkBqFzQseEnQoo1sSe2BSJpPOqquPq2JFCS9ooszjMNjBrQ0osX3TKmEWhujkz56wZpVN4sAEOtEs06HDxxEJccnLRATuGdnZgzDD+5z//EQeU15Q139TpoPNujht10tSJ0+DErGXeUUbzoDTMLg7aBBzYoqFN9Bs6ulSwa4VE8qQkh3HX3XchMSkdpaX9sGD+PMQnJWHM2CMxoP9AlJdX46mn/w2vLxZxXp+UQJzAjGhTAMuXLoPb5RLhRmGUtLZI4M9A1+10YMQRg9HW1ormxkbJ7FKwMCM9HYV5uUhMSpQSA12kW0QwJC0q+eIxE5TgUl1di3nz52LpsmUYf8x4ZGXkYM7cuagsr0B5VQ3CMW54fD5hLvQtLUFTY520kWyNRLBs6QosXjhPtBIyMrMwfMRw9Cnti5t/exuycjLRo6gQoXAEP7zyWpx/7nlIio/Fddddi1AwIGUHb02bis0b16OxqVl0D1pDIcQnpuCI4aMwZvRYlPbrjdTMVDz1xFOI9TgRDIQQ64nFmtUrsXzZMkw+9VRpQbpu3VpUV1UgLTUV+QWFCIcj0k2irqEeTf4gmv1BCd4nnHgcnn/xBaSnJMPn9WJzWRnawhHU11n0/+qqKjQ2+xEKtSDSFhElR9qWY1tYDE63lGloNjU+3qJu81nmYRkGYuT529jUKCUFLDGJhCMCxPbp0xt/++sDwoTY1cLAlHX2ZIIp4KCMsK40evgZj3/atGlC6Wcg++c//7nzPuZzlnOCmbWOZiGYbAXNapssNA0+FdQ2AUYN2sxMvD4zuipf2Bk1X3ViOMfpi+A2z4+AGm3Dkg0Gyyxd4DOM33Eh84EAC6+JlmMQjGD7TpYOmPoQeg26y65T0EVBEtqGoD+ZDQ8//LAA8NTL0JJDfv7666+LzhJBXAIoZCiyrTWPk21PuQ67ORFI4bxKnQdqJLHsggDAjspAdjV+zO/NQJ6MC46RF154QcoSWF7AEsef/OQn27XwtMqCqIfi2K5kU+eE7pbNmUDVruytXT7Mca7jtSswO/q66XUxPzc/U8aoJmd0DJrXc3fsaq9rW8C2wN5ZwAYc9s5+9q9tC+zSAjp5mitq4Gb2PKfQ1oMPPig19SxjYD0u6bFc6KAQUNAafFN4SidQk97K30Q7D9EHajqLCkjQGbrllluk4wT/sh6YdESteVTHj8AIHS4eP7+nk1dSUiJBLL8jdZNtPPmX9as33nijONJaEqLAgzqp6tya73dp2G9ohZZwm7TLZNtMXa49pxcmj8v5ho5g57uJztgoNTq6JpjdJ1gu88EHHwiIRSCIzjGdUC5mfbfu0aS47g/K7QFhYNYDGwwHBu8UTGTXis6sMAEHCfKc+P0ff4cFi5Zh4sRJGDf2SPQfMAhr162RINnfHMTsOfOxZOUqZGXninjiqCPHyH20cOEixHs8JAxwU/B4vPDGeQUwyExLRWZaIvJyc5CRnoH4hLj/MQ0BAbmGTida+HvqJMQAoXArQq1htEXC8MbG476//A1vvPkiJk08HSmpXhQXFODGG36GuPgEfP8HV+CL2XOR26MnbvzlL3D/H+/F+nWr0BrwY/Lk03DGWWfizSlvoW/fAQK4bNmyGSeeMAFfzpqDWV/ORm19Db6Y+Tmefv4l/PTaX6BnPksfHHj7rakoLChBc3MTwq1+VNc1oaC4Hy699HL0Li0RnYStFVtRU1uN1avXo7a6VkpXKENJXYR1a9agurpKxN74nGugXkAgKOKQjU1+tLSz3IIt8NxISUqEy+FEfV2d6ECI5oM/iIbGejQ1B9HcHBSWBBtFOGIILMR0MBNiBNwhcKMAQwIBhnh2o7CuA683tR8aG5tEo4LPZZfbLYFtz549BGTgc27FipUSTB5/7PhuDWFm9gnc8jcMoDUA5P5UO0Cf7/rcJjvppz/9qQTibHd43nnnyb52lME1ywrMgzKDxJ0F4zsDi00AwgRIop/z3Q32zePjPEMwh2A45x/+5Wd8EZDgi2wIvuf1UDo+5yICQ2TladcIAqtk5xGQ4N9dAfEavPP+JIhOcUiWCnJ/l19+uWghaDadgNFrr70mABRBCLYVJuDA4yL4RY0cBv1kPlBTgS+yH2g7jh8eE+dRrscXARQeuzI2zPldj5slBjwWAjX8P8EYsgoVmOEY4f75OccJ/QomNMaP3zYuu7r+Olb2hA2wo3EWfSPsTC/CZGZ2dXx6T3A8KfAdvZ6uw+/N7em9tSdjsVs3s72SbQHbAl1awAYc7IFhW2AfW6ArwEFrNpWVQCeBrAIGhFQqpyPJFmkKMOikyfcq2tfdwzadvmhKoulQcXt0mLSNJfu6kxpKh47ODJXUtQUaz4lOOEEGrUcl0MCsDoETOkFcnz3c6ThRQd3UoOjKidgT56a7Ntjb9Qg63PzYUixYXd+5qRsu6I2JoywxzP25mCUQehy0r4JZdIApbvbvf/9bsmwMakirPeaYYzoDFLN0gh/aztj2V5QijUQBGGS3iYYD3xqAg3zAeuF4PPmvJ/Hya6/BE5eO/JwsBP0N+GjGJwiEQkhKiMeRY49F/8H9MXzoKJTX1sHncyE7Kw/Tpr+DOJ8XkUgbSnsWY8zwISjbugm9e/dBjiE2BzAIbZeMPLPsbNbZHGgRhgW1DgiElJVXSttIf0MtYmNJM/fB4XKjR69+eOzxJ/HSs//GhONPQ8Bfg+OPPwZfrVuF7158GSoqK/DRx5/h5ddewYOPPIZrrvspfv7jy+HzxaG5sR5nnHUunn/hFfjiYxGJxGD1quXSMnPNqtVIz0jF7C/n4m8PPoR/Pv0MNq4vw6vP/wfZackYOHAoBg4aiAZ/K95+522MHTsaDc1BZGVl4pOPPpCAMhxpFVA1MSERzhgHAn4/gsFmKaUg04ElK3624WxsRnJKKlKTExHrdonYo8vtERYFyxgaGZzymdVEpXqyFwguWP8c7G7hdMARY3VvYLcJMih8XoIVcZKJ5jXks01rwP0BSwjRLy0322UdBrAlJcXo3acXSnqWIL8gH3EdmgrbBfPbd7/c4WOCASLnAN6b3L7ODypOqOwE/hXApaFB5gp2E2I2nS2IVeh1fz6Lvul9M2BnIM05Z8OGDZ2lfwpOyLgKh+VZSPCBtlUQgqUYqhGh4pX8q+09VSOD58Rtcy5jGQU1b4YMGSJaDWQp8FlpjYcSGcdvv/22/P+CCy4Q8IHvOZ6o38BSQy6cRwlGEIDg9ggIqJ/Aa85j4PHxdwp+8d5QDQ9ug4AK90cghPvhHE178K9qGRBgYekGxxbL6MiYJFCyO2Kc3/Q1tfdnW8C2wKFpARtwODSvq31WB7gFtN81nUc6DFQZp24CnYObb75Z2jfRAaFjQsfCFADT4HBPgsKusuE0FZ1vHhOFKkkXJbOC7TjpSBFEUMVnvmfmhn9VcIrODR0d1iBzXTpKpJFymxSfJPDAbTKDs50zziDNCG4PZMCBx9kUCOPGRxZjzWarRRyXu384AGybub8X2s7soa5ZHxU3Y1aO14c13tQE6dOnz3bCj2YWyAYc/vdqBgLNjPMFVGgnw6G9vVPgbBvLIQJS7qe9/Q6eeOb/kNdjIFYtXwFXWwjFxSXIyyvAaZMnom+f3gi0tKGhth6vTHlDAuHjTzgJr70+BR6PA+G2GCkdeOqxhzGwfy98//s/YkzdufC2oR6DIAxoR2NzswThfI6sWr1SsvRN7AbgD0j5gNPhlPKD+sYGnHLGWXj/3ffw1z/9Cd/+zqUo37oZl196MVJT4zBi2GjM+PhjLFywBHfdcyeeeeEVPPLo4/jWMaOxaNkyFBUW4Yc/+AFWrVmDqVPfgtMVg5aQH0UFBZg+/W0sXLwQPXr0xcChI3HqGWdg1KgjUFtZC0ekFavXrMXmsg3oPWgYpk9/B8VFeTh63NH45NMvsHDOLBGoJDuErIFwawtq6+oQCIbQ7nAKmECQIDsrA+IMc8IAACAASURBVHFxHvi88cJM2Lp1M5op5uj3o6qyqiPD3YJwuE1MQy0Fts5ETAwcfDmccLvJYPBIWQaDTwtgoECmV4I53kN+/7asMX+fmpKMvPx8ee6RjUG1ewZsGpBagF+bMEu4T9XH2J1nAhkOBB0I8JIhwWcqs/UKfJjPen730ksvybOaZQPXX3+9dAM6VBe913Se6mreU3q+srCkzKWxURgRtC0BA2b7CU4QGOecxPKIbaUy8Z1MCLILWKLCYJ3XgtthieM777wj14RgAudtak8Q+OE+CVaxNILaDHzOEgiYMGGCJA9Y1kA2A7dLfSOTncjjVB0kMlyo38Tfa1tRjgntysDj5TZ4zFpGyTFLgEK3yeMge43zN1/cP4+R/gU1oQhMsVRSs/yH6pixz8u2gG2BA88CNuBw4F0T+4gOUQuY7AItLeDEz97YZBPQkaDwF2nuCkTQOdY2mUpVpLPBhd/tzqKZcDpISsk0afR0xFjbyTpUajewOwbrSnmsBBHofKmDpvWsBBjoUKkSN0EFqnUzU8QAiKAFnSgKUVLQbWfLwaDvQNDh+r8uxMaKgHUNXA5pl7m/QAcz8NVrqn/poDK7RmeTjjeFzSgCyoCJvxM6uMvV2UrMLO/ZnXF1OKxrAQ5W2YQCDtGgQ0x7m5RBLFu+HHf+7nb0GzAME44/CaW9esEV60FKShISvFZngS8Xb0ZzIIhFcz9HZXUZTjhpIr6cuwjNDTWIj4uTgPuff38El196IW67406sX7cBW7esQ8+SnsjKKJCs/eJFC7Bp43opl0hNz0DZ5jK0hMNC8ee1rSivQE11HWpr6xHr9UqHidtuuxllGzfhrMln4FtnnQ6XMxYjhg3AuJFDkZ+XhRhPMl596VX89Iaf4uF//BPr1pfho/em4anH/45Zc+Zh08Z1KNu6RRgHzY1+vPf+R4j1+jB48FCMGXM0jhg2BHmFeXC6XZg3Zw5WrFgmYoytfGbFtOGkSZPxyUczMHBAPwweMlS6VnwwfaoE7GQ0ULPCGxcvnR68cT743B7RryCrpLauFq3hVjQ1NKGmulr0GsKtEbS1K6DgQIzD0SGKyTIJhzw7YxVgiFOAIU6YFPyewRy7T0hWuLVVylDS01PlHulZUoLiHoUi9pmUnNTRZSciIpZtEfJKYmRfnZoPbqtdbIz8272FOgUMhhksMgvOscVnM49P5wDd4ltvvYV7771X7mkCupwv+Fw+lBcF9aIZersC3aUEJhgUUIrXWDss8T1BAQIPnMMY2DPI52e8d5RtwLlP31Nfg/Miy3q4XQUvGNCTrcByRDIeWLbAuY/X5PzzzxdQi60duU92iGDJjLaiNJ+5/J6/43ObL22VymPWMhICCAQdeC4KdJANwfHM9xx/3CaBB00KsAyEpZos67jqqqukm4kyJXdlv0N5TNnnZlvAtsA3awEbcPhm7W3v7TCzgAYlOrHrRE8nlc4M6+pvuukmyUKwqwP1DjSYp7OsnR2U1aCZbL7X2tHumtQs7eDvtdZfs+HMwlx77bVCSyVQwL7hdGboOCm4QUeH9EwCDNoik7+nk0wHhy+CDTw/Omq33Xab0Pmp4UDH2BSONI/7YHJ8ymtC+MUji1FeY/X5TvC58MerBqFXfnx3L8XXuh6dU44zs+0XHWeKQz7zzDPiiFKAlDXeqkxuAk2aZTOvzeEkCNmdixEM+kUYUv4ZbTEpHmkxc9pBwIEBqD8Qwl1334aCwgLcdNNt2FRWLoF0j8I8CUT9zQ34YvEawB2Pt196CQOG9MKJJ03EK298gK9WL4XH0Y4FC+Ziwfy5OHnSRBw5dhxeeO4FDB48HLl5Gbj2qivx/ozPcfVVP0DfPn0wdNhoEWqkWGGsxyutHBsbG6Q0g88YahI4XC457gvOOw1Hjz8ax4w9AT37FqOkZCDi44FzJp8Mb6wTRaVD8PEHM/Djq6/CORdehImTzsAdt96KRFcrZs+bh7ycAmRmFSAcCSElNQE9iktx+hlnY8jQgRIUVWzZgq/Wf4VNG7cg0tKKYMgv+3agHVW1NZh82pmYMeMjJCQmij7M1opKPPv009Ky0xNLcMAtpRGRcBhNjRRitOr0Q8EQAoEQWsNhgEG+yyE6DQICMfR3QJ6bLJEgW8Hns7pHCIPBFwcPAYYYS+CROhJSGhZpE4HOjIw0FPUoFAZDQX4+MjPS5V7ifUP9BxXOs8CMGOlYIc9jiuzFOOX/Ajqwi4XLKUyK3QUcGPDy2crMOu9DLaXjfa1ld3yeUuyVbCUeE5lKvK95rN2tm+/OWD+Q1ukKhO5kFPGu67j+MgZitlld58tdnYsG8wQbOH753ORcTPCdrD2OEwbxyk5g2+Dohc9SshLYnpStMFlKwfXJrCDrgaVrnFOpZ0TWBNtiEnTQhdvneWhbUP2cgAPBEI4Lsim4H5Zx6DPcbJG9o/PkOVHfgx0y2MKTZZocX9pCe1f2sb+3LWBbwLbA12UBG3D4uixpb8e2QBcWUEdCBRzp8CoFktkVKozTSWEmhK2quNDB4Pp0DJTNwN+Y4IW2kdodo6tTqttRWiUddTpWzJzdfvvtUvpARgIpmTwWOl+kldIJphNGh4yLinLRueJv6DjRKeIxa/DLGmOeHzPrDHip52DqN+jxH0yAA4+ZoMOP758vZRZc9ifooG3ylOJN+vCLL74oAmcEjBiY0Pam6BivJa8DxxWdT74ILO2uKvnujL+Ded1QwG8RHKScQl8EH9o7BSR5fvyOLIfH/v4gNq5bgeMnno3mCDB65Aj0LCxE2ZYyPPPMU/DH+DD+hJPx1fJVyMzNQEZqKjZsqsScWZ+icssWzJr1CVqaA0jPy0ZGVhaqyrZgwqTJ2Lh2LW677ZcIhhw4+qgjUVCQixGjx0vm1hcXh9YWanfEIDExSY6F3RPivLEItLC7RTPGHzUM511wPq658gbMm/85vnPxj9DUUIPvXHIuqrZugcMB5GUV4o/3/Rk5xYW44sqfYNbMeQg01aG4MBcFBfmIcbnx6WdfiN4DSw58Hg8ayD5oCQrg0sZuEXXVaG2hWGMILWGyGyyAkzXkZHu8+vob6FVciLrqapRv3SqlFE3NTaipqRMRyFa2wAyHxeZsNSkBpIbxUiVBsTgX3G62qIyVc9/WotLXAZA6EGoJifaCPxCQcpj4hHjk5mSjqDBf2AR5eflITk6E2+OS60hgqC3CbhXWPhwEELRUogNsEMCB/0TVv+PYqAchnS0IOFiAxO4svGf5W4oGauchgiVcaDdmzwncEkDk92xjyw4z+7Kd4u4c/75a1wQcosEHs9SC+zftrmw+nfNMVl93j5VzIp+TfC5G29ksidTtMXnAOZzAEIEJzoEEg08//XQpYaN+DtmADPpZOmmCIrym3JeWSBCgIIjBdTjnErxgGQ+TANTqiPYFdJzwuFQ0k8fP9p3sXsKEwCOPPCIJgUMVnOrudbXXsy1gW2D/WMAGHPaP3e29HkYWUGaBgg9Ko6SIE9kNrAllFoL9uc1WUfydAhQaGEY7VrtjRnU0uF0zsKRTQweHGhLUWmAd6u9+9zvJDvJzOjsEHbgeA1hm4Ug5JpNBdRcIPkRnmLg/CmGyWwVFtihWRRDDBBy05nZ3HfTdOe99tS61HKjpoKBDdpoX9141CNlp29oT7qt9m9s163GZ0eI1pM3p5HJcad2wiqepNgjHGq8xnWmTsrwnzvk3cZ77cx8m4CCwQ5spHMmg0ApSGeQz0Jj6xut4d9pryO3RD02t7cjMSENJjyKUbd6I2V/OwrEnn40TTjwZmzZswKcz50gniBNPOgmPP/igBO9r169ESmISvL549OrbHwvmzsZJk89E2YaNuPj803HypNNx/InfwuaNa3DGud9BbKy3o57cKiPw+thVwYWqqkrE8/9sCblxI3r1LMD3f/RD/Pf/nse9f7gLl1x8ORqaqbh/CX758xsRaK7DwIFDMGz00UjNzsPECccg0FyL8i1bUVPdgJq6KlSUb+UJw+2ORTAUQsDfDD+1FEJ+6cIRAwci7ewuYQX+CQk+xCXEoS3cgnBLQNphUmeBgAUDMr8/JAwGS9TRKlHYBi5YgbsFMDhFJJMBoAUwJIhmBoE2Ag8cw6EQW2I2yV+CIcwk52TnoEePQmnZmZ2TLZ+5nJZmjSXOKKIYHToPVMvoOIYOwMEqm+hgMTgsQEGO0RGDGApQymcxcMfsGdjA82MmW8UMlX3E+5TsjlmzZuGVV17BkiVLRLPhO9/5DiZOnCjjTMunDsbn5+7czzt7PnUFRCiIqnMvx86OSsa0mwGPR1uJagCv8611b1sAI21tgWEWYKu2J+jHErbf//73wpYho4+6DCxhIHORy2effSbjl1odBN+1JaQJjHA9liGy5TSvN8cG52H+hmWJfGZrZyo9P44DbS+qbavJkGDJzapVqyShQXFRduawF9sCtgVsC+wPC9iAw/6wur3Pw84CZosmOiisv3388ceFHkvdBrYopNOhNZhKc6fDbvZTNw3XXSfTdNbUQdWWVEqdp3ND52TKlCnizP7whz/soBRHOlW7NThV5Wx14nhMKnLG49VsED+j0BYz7dwv9SFYB2suO8tgHQyDZNn6Rtz48GKwiwUXgg4P/GQwUhN3T19jb85VnVUqnbOlKtkNzN5ec801Uk+syuYcLyZ9l7/TjCzHAzNivHa7qw2yN8d+sPx2e8CBbTEpHsmkuRWEbGuRSYZDLFavWIl/P/EQUnPysbU6JPd7Sc8ipCb5MHz4MJT2PwprN5fD527D1DfewrQpL+Dnv7gOiXGpqKoqR2u4DkmJiVgwfzFqGiOYNm0ajjluAhobmnHk6EG4/rqf4kdXXYeXn30K511yOXJyi8Cyj5bWIFpaWAbQKiyBtnAYkdYw/C1BlG/ehIkTT8I1116NRQuX4aKLLoHH047TT5+EO267B6+88SEyM1JQV1eFAYOHwOH0oLqqHO++PQ0xYObUA2dMG5oaG9ASYl18AEFun604EYNYn090XphNdTljRLAyEGxGTQ1r45tESyIUbJXfRdrCnaUI0YwAYQ8owOCJFf0Jdtkgg0G7DGgHCas+PyDPH5ZkUOAxJzcLPXoUoSAvX7LBbGvJcgqCQtwvS03a25gRt/ZDgMEKRjuYCdLFggCEw+poISwGruMQAU5+xr9Ol1PKK/T4d4/TsP3IJ6hLIIT3H19kln344YdSQsEWxdTQoQghg0YGnlpGEQ0cHyz30+4eZzTgYM59mu032wBHr6/70zJCfWZGgxC6XXP7ZhcgEyDXBIKWDxIwYmnGrbfeKq0vyUagpgPBAmovcF7ldWZbYjIN+L3+ltdRu1DwWNm5Yt26daKHNH/+fOliwetPwF4FfqNLKnUs6Dl9/vnnUiLJbZCxyH1Gdz3prg+xu9fLXt+2gG0B2wLRFrABB3tM2Bb4BiygrAJ1EkiPpVAka0bpoDALTefZqkN2CXNAazTp2KhTS8da1+nuYatDxm1qgBndEYLO7a9+9SvJklJckErWXJdOEKmcZDZEO2E8PjO7rlkfrqfnSSCDta10wKjjoK0Y9dhNemd0pqq757e/1/tyeS1uf3J5J+hALQdqOrDMYl8uVkbXUrJngMLSFSrXk31CPRCOKS5aD66dSMzro4wafidBm8fT2dd8Xx77wbbtEDUcRDPSFI1k4Nqh62AADwxMmxoa8bf7fwd3XBx8qSXYtGUTsjLT0L93KUaPGo3PZi3ElsqtcCCAUf1HIj4WyO2RiZy8UoTDrViy+Au0h5vx8YyZ2FQVwNRp09GntD+y8wrg9YRx/x/vw91/fgh3//aXOO6ECSjsUYrmpkbU1degJdSKxsY6NNfViR5CfVOjBOXjxo3F/Q88gLy8XNTVNmL69PcRDDZh0skTkJ6Vg8qaRgRCrfjg/fekxODC88/F3PlL8cbLL6Mt7Ed9XR3CrRBNBlesS0oZXG4X0tLTRdgx2ETNhXrZV21tNWpqahEMtiLcGhatBQbqbLchoKdIL3SIcHZoIPC5R6aCzxsn2graRcLq1MDSnzYEyYgINIuNqPeQmZkh9fKFBQXIL8xHamoyPB63bJqCkgr0qv4Cm1YQQJA2FizT6Ni3ij9a7yk42aHFwMy4wyXAggAOHQCEAA3y+69nJLNGn7X5CgqS0UChP97fZIeRdUY9AO30oyVRJkj99RzJgbUVDeq1/KArQEDnN7NEoatAWtcz5xmdVxWg0HkxmuWlx6E6C1oiqfM0P1cNHJYxsA001yFwT7YC1yPLgGxGfk/GIMFgltAooKECvryHWE7BMkYyEggccBxQsJLsQj1WLZHT89Hz4+cEOJnMoI4PyxlvueUWubD6W87VJjvjwLrq9tHYFrAtcChawAYcDsWrap/TAWUBdQgUQKAzQ3YDs9HMcnzve9+TjLQG8AowaCZDnSB1euhQmNTP7pysWZ6hrAYzI8JglUwLMhB+/etfi6K1uXBdpeQrDVSDVG6bgapma7gegQoeo1L8p06dKsAKqaVKA412Cg9WwIF2+nBeJX739MpOkxF0+MtPhkgXi3210I50RGnrd999F3/4wx8EXLjhhhtwxhlndO7WdKK5Pq+TipESZFAAws527fhKkT3ATpSWaKT1YppcmA2dYpIdn0sJgANPPPoAKmuqceQxp2HZ0hXYvLkMBUU58Le0orauQTpWTHn9BZT2LMaNN96ArMxUFPcaJB0oli+ZixZ/ubTym79qE2bNWYL6ugaMGnMsmuu24P7778PbM2bh8gu/jfy8DClvqK+vRdAfgMvhRnJyKmIT4pCenYGinsXo26cfJp10Egb26SelAGRoeL3bSn+efe0VBIIt6FncV7KpBBJ83lh44hLxj0ceQpLPA487BhmZmXA6YxEMNqKmshKBQFDKIhgkNTZSYT8owACDccm0MniPielo8LGtDa6KLIoOjDcOccJesP56vT4J7CkQyXKNYCgotmZAR8ZCYVG+vHKzs5GSnAK3AAztnZRyq21oh7BjB6hAcQqrZSWPyyEtLLlYpRHbmAqaJSeo4nS6BXxw8iXlEtRtkN4UnQPla8IbJDPODDQXivdSS4edD5T9piKDJnis84Sy1vTvvnre7I/takDfWcYiY8kaR+Z8ocyDXR2jPuP0t1xff2uWVpiAA/fN4+CzlX+Vwaf2N9sRc10mDu655x68+eabot/A8grexxy71NLhfUE9By4E4AmsmcezevVq6Z5BQID3FhkOZA3xmU6mCxfzma6ABberQAJBCoIMBLGU6aa2VGAmmlm0K9vZ39sWsC1gW2BvLGADDntjPfu3tgV2YQGTdqmBCh0DZqIZ5P/0pz8VNgGpyOp0MCjk/+lwKDig9Zna/kwzW929ACpKxW2a2RkFIqi1cNddd0l9MJkO6tioY6dMBjorCozosfFY1EFT58dkZPzjH/8AX8y6f/vb35bfb8ssbnPZ9xZw2Nvfd9eWO1pv+uwK3Pfsqs6v2SqTLTP3FnTY1XmRRcKMGluvsbsIASwtnVDnlNdFM2LqZJtOu+l4m9/vrU0Old8L4GBkCAV66AAbrHIKS7/BAiLa4Y714e0pr+L5F55HckYRevUbjH79+iMp2YcPPvoMVRWViPfG49UXn4fT3YJzzj8b5546CUcMPwqRSDsWLvgYLYEqrFzxFeYuWwOnNw2vv/wyvvu9q7B80Rzc84c7kZSUjku/+3188sl7yM4vQElJT4wcNhzFxaXIyM1BckYaehbkI8kXjxiXAwkeF1ooasmoGUC4LYympkasW7sRlXWNKOxRiKlTpqFP7xKsWLUSR487EmvXrsOihQsQ9Pul8wUDmtrKGtTVVqMp6JdjbW9nUM4aeUvroJO8YP3PutdjWILgkhaVPl+clDkIgyGOLSp98kySFpV+v7Ay+Juk5GTkZGWioDAPhYUFwmaIT4iT/XA8h9mZQ54lFsDA47D2tz3goKCC9UyySiDIYJDyiI7/W++tz0WTgeCEAA3cFjuQfH1shq7uCXb84RxAAJD38quvvorjjjsO1113ndTxm4vOD9oKUZlluwtCH6z3ps4xJnC9o+C5ExzsOFkFHMx5amdAjc5tltYHdUsszQYFfnQeMzUduCvtCkGggUKpHKfsUsG5niAD9ThYNsFSC7IelHnIe4DrEbQgQEHwiRoObMV5/PHHd4Id5hys/zdLGf/+979LO+Srr74aP/7xj+W4ecwcXzzf3e1wdbCOFfu4bQvYFjhwLGADDgfOtbCP5BC1gAo8mcH7nXfeKbWcVLVmb246LsogiHaSNMOidE6zbrc7JjNrUJVWr5kQvifl87777pM68d/+9red+g3qbOk+zOxQdEmGCUgoyKK1pKQH83zZwo3Ol/YhNzUgNDDm311l6vR81NlTe5nHZNJro20UfV7mddH9dyfbr/szj/n/3t6Ap6dv7NzluEHpAjroPsxMlgZj0fsyz8PMSkVTaPV3zIaSOkvKLXUySLtVZ1z32x27dmcsHa7rhELscrCNwfA/nSo6u1VYzAcCDsuWLMKDf3sATa0uHPetb6EgLxdVZZWoD4RQkJuNnNxc1NQ14E/33o3xY4bhnNO/hUGDhyPc7hYdh1//6gYsmr8YOfn5GHvsBDz5j8eQkpaB0SMH48FH/g6Hw4WyLVUoK9uItIxM2WaSLxaUr2wItSIp1g3m8QNsJRmJoCUUQFNzA9auWSlZ03nzF6CmuhrfvexKlFdWobgoH7NmfoGa6irRW2hsaEIoEEBLayuampoRCrWASiWS8Xe4rBIJZlulHSjRGIINBB9ZAuaE2+WBJ7YDYBAGQ4K0qIz1xgpLgMEPAYaWFgo8OpCUnITiokIUU3+hsBDZ2VnwxcVKeUSLtNgMoi0SVhhDtqHPCoIDZDFY3SMIDlg6CyylsHQWyFhwisij9dm2jhIqCCllF6IfIZUfsKATg89gvd0ni7KVGIQShCbzg+Kv7Gag97AZLJv3sz7/dvXc3CcHvh82ajIcuiqx6Op539UcFv3Zzk6lK9DX/My8Bgric97jvHrCCSdI+QQ7VHDenTx5spS9keVAfQeWvlFngQs7UnzyySei0cF1yFzjfD9+/Hj079+/EygwARMFQxRwoBg1u0NpuSZ/qwwNYRZp15evqx5oP4wBe5e2BWwLHHwWsAGHg++a2Ud8kFkgmr5JB4KBPWs5KeZEZyQ6g6JOphk48v9aZsHvlWGwK3OoM6RBuO5La0Yp7EhAgFRqdqdg4BoNKHS1DwVSuF0NjM2sEz/nPph5Z1DMLM1VV10lqt2qK8DvuR1m7ZR9YWoOKKhgOtMmIKOfm5/peSrwwb+aQZIAqY0BkgrGbTszk6a6M8DBdHj1/52BT0wMokGHk0Zm4Wfn9+qyVZ6ZLTNtrhk7zaTp9TazmbQTA0cyUvj5Aw88gCOOOKJTwVyvy87Al12NHft7ywICOJgMhw5at1yzdgbd7FphMRys8eZAXU0t/nT/n5CW0xPDxhyFuDgv0hIT0NrWhurqSpRt3oryrRV48/WXcM6Zp+GsM05FrNuDQEsEixYvx40//xmcbi/q62vwnUsvQ6TdiZqKKkyYcCxOOe0UCaql/SxZC9QXABBpA0KtQdFXIGixePEirF//FVavWolVK1di69YtaG2JSOlCWmoa0jLSkZiUhMqKKrn/WQ7hDwQR7CiNMO8/654gpNAhv2BZpFPgkfcyu2WQwUDmggg8xsWJiCbDdt7jfn+z3Pu811PTUlBUVCjBVm5uNrKzMpCUlCiCjlyXgESEAIPYl51BKNTZwZroaEupY1vYCARBOkQcLaZCB7BA4IHvO0o8RI+BkIIwL4hwmkUSFtiwPxYKCpKKz64UZJpdf/31++Mw7H3uhQUUCOB8w1anZDLyerKUgmWKnGvZPYilFpz3WDZDNgPLaQjE8x6kdgN1STh+OXcSQCbbhaxDZSooaB49F/J+4D4JQFNglAA/hSt1ftb7g6fYHVB9L0xh/9S2gG0B2wLbWcAGHOwBYVvgG7CA6Yhwd3Qs2bqQNbrMeNDZ0MA4mi2ggY4CDnq4u+sw8Pe6bTNQf/LJJ8VJoZNDIISMix1ldMx9akDPz7QTAoMJS/zNLQEDsy7sIc9e4FyfIloEWKIXBsyawVfAYUeBsgko6Hais14ayCvdVLt/cH0TxOmOLaMBI/O9aSfTNvc9uxrTZ5d3nuaZ43Nx1Zkl2522ecx6bbiCAkF6rNElMPwdM6DMjrEMhv3fyR75/ve/LwKSKixqglOHS/ZzX93KJuCg96MyHiynn/dWpAN8sAJjj9ONRx99GL7kVCSlZaGiokYYA5V1tWj2BzByxEj07dULSxYvxYrli+FxtbNfAtpjYjB79jx88P7bOGXy2Zg370tMOOk4PP7EkwhLawwgHGmD28H2k2HpRhETDqJsy2YsWLQES5cuxoplC7ClrEJEHhMTkpGSkoykpGQBAfjbhoZGaR1JYUcK2FnACds8WuUR0QCfBS10JPg77ne3yy33tyXwmCBtKqmzQICBNgmGAggE/CIayXaWWVkZ0p6yZ0kPlPQqQXZWFrw+n9iNAEdrS6sFvMo5dtTpk2fQgXAQdNBAydJTsEofOkEGYS10gA4dWVynaDlQs8EKsJTB0ElUYMnEviMudHs48rxZRsGSKOr6UEeHgWZ3QeVu78hecZ9ZQMFhncc591BL4ec//7mwFailsGnTJmE6UCuJbTMJLrD8gu1PVaeDAByf7wSTCUKNGTMGo0eP7gTkTc0IzpUc/wrcc32C+xSdvO2220RoVJkPHP+mbtM+M4S9YdsCtgVsC3RhARtwsIeFbYF9bIHo7Dt3R/0G6hpkZ2dLFoKOgQaY6kRonWVXGf09OWRuR4N53TazKwxaCTpQlIo1w2QgRC9dARBch7/nd1pPbGbp6dzQEWIfcFI8KYZFxeyzzz67s/+4ghXKQNDMvpmJMUGFHYEs6uztiCWwIwAl+vOutm8yIDlveQAAIABJREFUH0ygJhp8iQYvKCJJMUldLp5YiEtOLpK3ek01U6Xb4nsz2NMyGx6DqSzO9UidZRaUzBEyVEpLS2XbKm5Gp1WBl+jt7sn4OZx/Q9q/XDPRbugIiDvYDNYYssQjtT0mg2NvbBxef+U5vPzGWxh3/CT06dsfedmZ0jVixYpVSExKxFFjj8RLL7+BJYsWINwSQlp6JlLT07FsyUo8/9/HMf64Y1BdXQsnAvjtrbfhqKOPkQi5pqocX61ejfkLFmDJwsVgl4P6xiakpKTBF+dFSkIyUlPTpIQgEApJO8qq6irU1VpghwRFwgaw2jxaAbgV0DPgV70Kq5mDBSh63GzZSAaD1f6SOgxkM7jd7KrTjmCwBUF2kKBiv9crAENJSTF6lfQUNf7sHGZx4wVgsDRpImhjpxuyFyIRRLgzqUixeAyd2gxa1kDAoKPsQdkL1nOCbSstcUqL6UDQxkIRnB20cYucIWqS/1MVsY+qJHbrdtm6davcy2yFyJKKCy64YLd+b698YFhA51gFAajNce+990ppxMknnyzswenTpwvIRz0jzrV8rvP6EyimbgMFIqndwNIKzp8syeB6OlcpaMB98DdcCDSTFcQ2qpzLWYrDeZ1dLjTJwPW4L72fDwyL2UdhW8C2wOFiARtwOFyutH2e+8UCdBLMSZ7/Z5BOR4S0x0ceeURE/n72s5+JE69BPJ0CzUxogKrBI9/vDrtBg1vNcJitvZglJyWfTtBNN92E7373u+LwRC87Ahy4LRWiYoDLxezGwffMwFMIjQ4UqaODBw+WfbDVJgMZOksMSLQNHj/n/2mP5ORk+avb3p2LaDIRVKgyOmOozAJzXWWjKNNAbW2CAsqSUPaBqXCudbIt4TZpl8m2mbpcc3YJTjsq1wrvOjK2+p3JxogGNrRLiJadrF27Fo899himTJkirBEKg6nd9RqowJmeY3TP+d2x5eG+bksLhVypYNBx3QRskHcGeKQlFexe0Y5YjxezZ36KDz/5FGOOPgGbyytRXr4VCfEsM2A3hngMHToIz7/8GloDTfDFehEOWW1vGxsa8a8nHkFx71Jk5xRi07qVyM1KR0FRAcrKNqFiaxnaHS6kpqUhOzMbqakpSEhIkkB+08aNqKmtFRHFZn8QLSF2IrFKsKSsoKNbg3VNVZdCyxXYzcECIXjPeQkwGC0q2VGCHSwIClBB3x8ICNgQH+9DdmY6ehT3kBKJooJ8pGWkSScMlptEWiMIR9ge0xJ01LaUHRiH2EuLJbTXJAEEBRPkUAkWCDjSASzwPMjKEM0G61y4XemKITtieUSHkOQBPoC1jIIlZ5wPGHjuqPTrAD+Vw/7wOMebgDkZDZxjyT6gpgNbT7O0gmKgBN+11aX+bv369fjyyy+ltSXvpZEjR8p40MUE1fkbPvfpK7Acgxo+3A9BKyYQdH7ib6PLJHfHhzjsL6ptANsCtgX22gI24LDXJrQ3YFtgxxbQzLuuQQeBLwbULDVg6yo6CAwaL730UqFNap2+Bsdmxtvs8NBdu0eXcxDw0GB07ty5Qt+lmvZf/vIXycJ0ReM1g2MFPhjcaBCruhB8r+wJBiQEGV544QXMmTNHalCZceHvtD2j2odZUz1vAhAM9iXg8VoZVdaq8y/f83N+TyCCduR7fs//k5aqwIVF7/Z8bYrc6rApgKNOpUmlNe3E71sj7bjl8eVYsLq+83L97PxSnDQyczsdCXMbtK/W3PJHZrcS3chbb70lmTM6pHQyCeLQpvytlqZw/3rtO2vdbaGw7t42263HMdsuOg3bWvJtx3hgSQJDXpYtSacKBvgx0hb2r3/7M5YsXY2SPgPhcPuQlpGBEWOPxKJ5C3DM0WNQVl6POZ9/DLSF0BoOIdjcgubGIKa//RbaEMLkM8/Eu29PQ35ONnLz8qQVpNfHjKZVssB2mwQyGKBQhLI90o7ComJhT21fSqPH3qnEIMfMsgR2kPB4WCLhQ7wIPMZ33HNxcLqciIQjAjAEgwFhcfB+y8/LQXFxDxQX90RhYT5SkhNlrEbIxmltRYQlJgIaOKRURAAAKW+whButYyMw4OgAIiyxR77X8WoxFCxWghBLHBaIIDCC9Cm1gIVo3oJVPHHwLHxGsrPAQw89JNlsZTSZ5VUHz9kcnkcaPUdyruaLcxBbYDO5MHbsWAGUyEj6+OOP5bnNF+dFARobG6UrBVmBvD8oKEnmmradVsuaCQAF/cl4Y/kGyy8I8KelpVn3t4MdXCwNFH0emGWbh+fVss/atoBtgW/aAjbg8E1b3N7fYWkBM6DUIJ2BP50E1lzSEWDgT/okg2qur1lzLTfQz7oqN9iZUc2SADryChTw8xdffBG///3vJXh/8MEHRXSwq0WDbNOB4fGbATEDXm3byfKJ9957TzpfsKc4napJkyaJ88TAiMwKZnp4LAxkyPhgcMa/BB7ImuDnfPH/WnpgKmxzX8zsKDhBgEGZEWRJ8Jy4Dl98z+8VEGFgxBcdOQUluB1L+C5WvtPt7on+gekQNgXCuPGRxVizubnTtLdf1gejB6TvtCOHnrP+iPaiQ0o7P/HEE9LnnQ4mBcl4DmarNC1Nic5qHZY339dw0hYYZgEO5r1ggQvWa7vvBHNoE1HC/zz7f3h7+kfIKyqB15eEcGsAF3z3e5jx4efIzUrGmKOOx60334aG2s2iS5AYnyidIOpqqpCYEIuBgwahva1FaNflFZUiRsda8KqqaoRbI50dIRjck02QkJiAoqJiGRNkIggQYnRc4D5cLpZIWICeBdZ1lEh4fcJg4LgJ+HlfNguzgy0q8/NyUdq7BMU9ipGTm4PUFDKUHKLRwDEpDIaOAEfaT8ZQrNEqgxDWhMMCH+R9h8aCaDF0gAoiQNnxzyx9ULDBOg8LZ7AAh+0v7MEEMEQPSVLh+ZxjyRmfU8pKsgGHr+Hm/YY2oXO8lPc4HDKPcX7jPcakAruO/Pe//xVtBc7zZKdxziMwyNaYnHc4//E5z3mPrAYKTWZmWuC02YZa5xedm8h4ow4TO1+Q7XbZZZd16jWYLAcFs/l7m/H2DQ0Meze2BWwLiAVswMEeCLYF9rEFNMtsBoGawWPrKjohrLukg3HzzTdLFsTMcitFn4e5pzRbUzBS903A4A9/+INkX7hPAg8Ut9oV4KC/p9PCtnZcGOhzodNMsaunn35a2n6SNsoyDQqhMehnEKTZOwUs6PgoNVRtxeCZ33P7fDU3N0uwzRedMjpkrIOl/fh/fk9Hjevyd8ok0YBbwQSpRTeYEwQlFJxQwIJlHGZJh5Z/8HtlhpjaCLptdTTVPiZQQdDhx/cvQHmNBdJ4XA5plzmyX2qnuRVQ0mulNuH50WFl+1LWeDM7RsYIHVQ6mezlrusqu4TbUIcyGrjYx8P9kNy8Ag4S9Cq4YL2xWA8dL5YXSOBhqT0I4DD1rTfw0ouvi+Aju0PU19fhjPMuRE2NH56YFgRCAWzYuB7piSlITklFSmo8crIz0aukBMkpybj9tjvx2muvo6qyUsoXyDiI9cTC6XBbZR4xVnkHtRG435ycHGSkZ0mpARd2b3BS4LFj3CsbiGM81uuF2+WSQD4UDKKhsRH+5mYJ5inqOGBgPwwfPgy9SkuRGB8vMb4FCLaiNUwWQ0dLzA7pRQUVrLIMqw2lCDtKm0oCDfz/tg4xotNgCFJa8Mi2pUsQoYNBYok8bL/+wTrW2Y1g0KBBnS2Do8u5Dsmb6hA8KWWm6bPXbGHN+ZClk+xSceWVV0q5IIF5Pt/J/uP8wv8ThOB7gg3sMGEyDqMZaxzvnGfIePvNb34jjIhoHSazs5HJdNgTIP0QvGT2KdkWsC3wDVnABhy+IUPbuzl8LaATvgIHpu4Bg0Zm/Bk4klZ70UUXSXaCGQ8u6rDsLSXeBBzU0WDN5w033CAsC5ZzkJq/o9phM6vL49KA29Q7INjAcyAtmAEyW3ldfPHFOOaYYyTLo2KYe6q8zu0zk8rtKAPCfM//azs9fk/gQf8SqCAYYbXmswAMvnQdZQfwPLU8RM+Z9mIgr+UdyqxgwEankY4iXyzn4Ht9qRYFrzF/U++PwS8eWdwJOiT4XPjjVYPQKz++k+XB42S2inW/BBZIr1XmB+3O4+B3PDYyG66++mqpAVZWiDJMVLDTrtP9ep47bBcJbGM4KLPhf3Uctmc6uNxuzJ49Ay+/Ph0btzTA7WpHekqyBPmJ8bGI93pQ2KMIffv1QUZaJhKkjaRbSgvIGHB5PPjNr2/H3x/7u7ASrMXSKZAGjjGW4KKm/JOTU1CQXyDdH9gZgn9ZIhEXx/KjOHi9PimfIELB+4ggXW1djZRKEIgoLCxCn959MGjwQJSW9kJyCtkWzNZSqyWEtnCkU7iRFrHICVYphJOMBmExOOU3VtmExVlwCC1Bj9tsebGH16ezZcb2vzdp43u45f3yM4KnDDLNgNUOCPfLpdirnfK5zDmF147PfZPpVlFRgccff1y0m84991zpSMJSRgUd1D8gwE3gn12jOK+Yi85Tui63T7YgBahfeeUVAR3OOuss8Rt0LtD5TFtqcoxp2d1enaz9Y9sCtgVsC+yGBWzAYTeMZa9qW2BPLKBOpNIiVQDQFIakngM7OVBTgWrll1xyiexKMxIa5EfTI7t7PCZgoGABM+Zs1cXAlqJWFLBixl9LLkyHNxpw0OOi46JsDB77rbfeKn3HuS2WUPTu3Vu+Z5CvLTM1+0OHTEsipL1eh+aCtrD8Oh1uq/48KK9otoSyKBSw0DIOE5xQ5gQBjK6cPrN0gQwKPTc9Pzp/BChiPKmYWT0U/8/efcBbWlXn49/AgIgKCCqIisauUewYEQtRVERFo7Ebe401IpKoaFQ0sRu7YkPB8sOI2MEgYhQbKoji32BswcRGUaQP8/98953nsublnHvPZWZgyns+M59z7jlv2Xvttfe7nmeVfcFFc+Bx802Xt12u8v120dm/7jJyb1uk+RyyABAUVssIVVxTNIzf7UxhC9PUv0hUR6I4EtZbI2Rm1ZfxuFUlMKfvw5SKVcmFgIt+7MrIh2WbLWu//OUp7eivfLmt2HSLdvVtt2877bhj23rrq7Rtt9m6pyogFXq+ty0hly+f3+3C/Wxl+f4PHNqev+8/tM02n9sGUpTDHLBvbfmFK/rOFHLAbXO5ww47tqtf/Rpt6623bVfaaquuhyIiQjDQmzPOOKPrGH3Z/mrbt5ve9MbtVre6dbvRDW/YrrHDNdoVr7hlj87QnrnQ62VzXtaVqQ+J1Or6qR0rQ8g3U11hPkVi1bQH1RrG18ISGJLLWfNHua0fEsgzMeOYaLPsDGXeiFAT3eBYu0hIMRSx53+i0kQoIZ8y/oliyHM2UY4h7m2niuS3BqgJdbOb3aw/4/rc32yzeRKrzts1+WxdP0ZnbOUogVECl7cERsLh8h6B8f4bhQRqPYbh1pTxyh199NHtWc96Vt8iU2pF0huGYL8KbGg4DOs1OLaC4RgrgPOxxx7bXvCCF3QgLJ3Cft+pBVB3ZqjRDEkbGA6aaAlGj7zUPfbYo/eD0SPXPB6W5Cbz4usTTw5yAQnAOBIhkDoLDKWaBpG6FSEjUovB+zCfdU0qVDxWgJr0DWCNVzgREr7zmcHot0RS6FONtsj4d/lttVPb4iZPam2zLXtTLzrv9HbhT97bNm9/7vJnbEpFud71rjf/X2itcXJdJBFv2Zvf/Ob2F3/xF/OklGu7Pxk5Vtuzg0iM3zUpm43tWgEUc/ORfz+7Uqy6zWkf05JqoY7C+eed0zZbtknbcouteo3Enla03M4Ny9ty10qawMr3npBx0Yp2xa22asd/94T2yEc9uu88IVqg6zusv5nohhXtVrvcpolskKpxjR12bNe+1nXmQ/MRWH8664/t9NNPa2ecfkYnsXa61k7tlre8RbvtbW7bbnazm/YdLgQM9EgsxS9XFh7tO0RsNhetID1ChEWPV1iZEjH/ni0sS1mFpEasz3UVLmv9Nrezle1INlzW0l/9+9XUyTyTXDXFfD3jPAfU3zn44IN7wV91m+o21DUiIs/uPLMn1eUxZ0U1fO5zn+vPXFFvnh/WffMzkQyTdkBaSo8XSlWqfR1G1A37s5R75tiF7n1prjeeM0pglMDlI4GRcLh85D7edSOTQDVGsnd2tnoECnixhc+rqXDiiSf2VISnPOUpXUr1gZ6ts3yfsPmQDkkH8Nuw7sOcp3IOnDMKgGOFyhANtt2yQwVQm1dSMGrBynhaYgghTnpxuXPO6RW3XYsnnhEll9TvgHruq03a7PiA8RSM9HciP5KCUskTgDmpCdmpgsx8rsUfh4WwIrtEYqyu2iVaJe+pRF6/j+yyG4fxTv0JoEKff/H71r7y82u35SvmINk2W7W274O2bTteba7SfwpZGiskjPaTC5LI1mrSKKThIGmqfgzJlzVh8K2uzDak8zOPO+kQwmFl3YZVtshcSRisnMBzUUAKwa4A6nvxpLkqD+V97tiVdSH6jhcr+rj/4bTT2+Of8JS+BeX5F5zfzjn77LmtdltrZ5x5RicEbn+HO7SLLtqkzyHbY7YVy9vpZ5zezvrTn/ocud5fXK/d7na3a7e5za3bjW50w572M1cn5by+6wRyAaHQoxl83mzztumyZT2KYq7Q4yYSOOYqNays2DiSCWtOs1PXJuvtmAq15mR7WV6prsXum6iEPK+9I6hFp6m7wLEgvaIXeF25A06t+5DvQnYmYiHvIiMVofRceeMb39jJizgIcv/VBe5xeEyLiqi2TdXbtNn9L20a5WL3vizHdrzXKIFRAqsngZFwWD35jWePElhQAh6YdSvLaoDEMABMgWmGyJe+9KX26le/uoMDBgTwmYiIPLTrNUJIJPKgAsyFjFbbbikWeeihh7YHPOABfRstbQCGnZedMiZdg3EjckFKhh0ohGd/4xvfaEceeWR76lOf2o2p5I9OE0687/rmf9IBEg0R0A6s539qN6RA4tCgyr3qrhWpt1DJiQD4y1J1098QE/pwwk/Paq/7+K/a+RfObamoloOaDmo71FdIIlENtlYTCSNdxQ4V+rqQh+my7OPGcK/IehXioQOFRDtM3q1CGsQcn7DqsXPzNyTD3K9zB15cjPJKV7pKe93r3tre/o53tGvscLWe8vDHM89ov/3Nb3qtl/vf//7t9DPPbP953HHtvHPP6+Djqtts2258oxu1v7rTru0Ou+7arrvzdXsNB3p37nnnrUyV2LwTDAo5SrtANCSSKLtHbFp2t+jzbWMY5MuhjwFWeSZU4nAkHy6HAVmNW2YsXaKC9KwZnuOf/vSn+/MdYbzffvv1qEbn5VmfyATPvkT7pfZTUuY4DUS5ee7azlq04rDmw0LdGJIj9dhJkQo10jF9G5IbsXfq77V+VGyYRG3U83P/afdejSEZTx0lMEpgHZDASDisA4MwNmHDlUBY/kQHeJhWAiLpFDlOwcD999+/g/9XvepVPa2iPpwBBg/tugNBBT/D0Pns3pBQf+cxStRZOOigg/pWe6paIwqGL20SeSBtALEgbcJ1GDoKGSIn1HwQxYBwOPnkk9vznve8vi1XvDQxQNLehIUuZcT1WTuyTWYKPYakcK9KXFTDLikYIWS8x4sYQy67VmSrzMg3dRgmGfzVq1P7EuOqGlz1/OG1jvne79qrP/yT+Utcf6et2uuecfN2hc3nxjhGqLb84he/6EalMXj605/e7nvf+46Ew1IUaQ0dG0Cx6rv9IaRGrJpeUT2U80Bk5a4SnVRYGckQKiLfXfx+UVN48rQ//LH9+ycPb9e+zrV7hEJP3znzzJ4Gpa7HRz/28fahQw5pV7nyVdpd7rJ7u9Od7tjJiC23vMLKaKILOl2w2aZbtE2XrUyRWEk2LFtZdyFbTVZSYSQY1pDSzHiZqlN1DZnx9PGwdUAC0wiH2jTPUzs5SUNUsFnx5qTB5RmRCMI8u5yPgPC88lxTbPKxj31sj1ZiK9zqVrear/szixiWQjjkepP6lmd8bBnH5jnrcyUcaqTGNCJtJNhmGb3xmFEC658ERsJh/RuzscXroQQSep8HcE15SHE/RgSCQJjlT37yk74Dgf26EQR5qAPeCbl3rXi/85mRUreTTCi/d9+nAOExxxzTjRR1AqRAqLuQSAJtRSKonK49CAeVsO2m0UO5N9mkEyLqB9z85jfvqSBHHHFEJwQYQPe5z336vWr+aM1NrsM3zWN8sad1rtxcjdyYNvzxAFVyIn3Sn2G0RIic7EChTz6ndkTSOFL4MW2Kl8bfITSyjV1t60LkSoww/frS8b9vb/p//z3frdvdZNu+ZSbSwSuEylFHHdV1QwqMMbvuda87Eg6X41pQycSLDfG5LSrndrS4JPnQf0r0wsrohosN/5VRECuLTvZDe2rGhW2LZVu0K19l62a3jHPPO78tW1njxPykH1tc4Qrt9DPOaFtd8Yq9Nsp559ux5fwuHdtnimBwjloMc5EMc4LbxO4RK+MW+jaeYwzD5aJRlZiyvo6g63IZhjV20xqxMm0spUO85CUv6c/KRz3qUW3PPffsBH5SLZ03rfaOZ9xhhx3WDjzwwL4rhffL6jXU1aQDWYfy/Ew65NwaM6fPzmM/eGV76Wmkx6j/l9VojvcZJXDZSWAkHC47WY932oglEMIgOzUEmAKqiXhIAUXejv/8z//sng8Afrvttpuvb1CjG1zD9bxSH0HkQbZUdE9bMyoixQvCg+I/g+YTn/hE35ZLlexHPOIRTWXs7AEecJ7tvZzjOjvssEOv8+Bz9WrYCtOWXHamUIEbEE6dimk5yUMvcVSjenNipKxScLFvtXcxCZHIkaFqDWst1PslOmEuh31u14rsQkGeqSWhD/k790nUQ60b4TuGov8InRAtMbSGYadpazW2Djnqf5r/ed3pL7drBzzuJvNkww9/+MO+pRo5277U2NUUm414al2uXb9kakXIMbta9PiFlXUapFysZBg2WXkMQmI+wuHi8y7Wj5VxD3MnthUr5ox29Rb6+tGtef/mDPrNN1+2siL9RW0TBR97NM+yTjSo87DZZrbRHKZFTNlfcqz6eJnrVa1ZkzVjBF6X+TCssRtOIh3ynWeY5+2nPvWpXpPHy85UN77xjTuZ75lr14k8swPQHef5opaPNEgA3vPgfve73xpr96TnEz2sJEKer7FHYs/ol99SKJOtEdsk9adiE0xr8CzOhTXe2fGCowRGCax1CYyEw1oX8XiDjVkCYfXjHa8h9yn8BNgCqh7SH/nIR3rkgVQHaQ5C6K9xjWvMb20FACekklyBZdtaOt5OCe6XHR+QDHJEXTsGjuN+9KMftX//939vn/nMZ9ptb3vbdve73717RREJKUSJpPC3/64Xg8L1RUsgNtwvRtNJJ53Uixg++MEPXsXrXgmBSbmZQ92oIDyAPaCu46tSIb8a6H6bdNws23+Rf4pYJk2j1lpIXYlEUNRjas2JtD2RDTHG/G3M/M93tbhldOLzx5/dvvi9c+dFcvsbbN7uc8vzmnobIkxsqXb88cf3FBhk1PgaJTBKYMOQQKJl6k4EWYtH0mH9HeNEIA4j+UIcqH9k1wrRa3mGGXfPB89thIPneOoO+VsKlZRItRuk1ikuzSmRlIZZ9CUOg7RvSPRXiU9KE8zzMVF+s4xQjQhz/LDAc71G2jXLdcdjRgmMElg/JDASDuvHOI2tXE8lUMMIYwgEhPsbYAVEpSuIOvjQhz7UAb2XnEyhkrZIrLUegGPHq6ngMy+9/x7gjBORCAgEL7/LF1XgUQgnsgGAdT4i4+EPf3gvUFl3gYg3JV4220CeeuqpfSvGeCl4WRhByI4vfvGLnah4wxve0K/lniEphl67DGMNyxwaGkNiYdrQTyMcqrESoifGTq5ViYulqFZknegHfa0pHMm7jScrxpqxGYbHTgon/dwJm7cTf3Vx5vxtdj6/3WCrU7rsjeMvf/nLvoOJyubja92RwKSx1Lr576UurEyxqDEG086b1rMKJi4Rep8iDGuouGP1xmqPOa52hLUD0aggK2IS2KHbmY/xcjq+zr/ap2GUUgU+dZ3MZ+Qmwg3QQr7d9KY37RX5A8a8a0OuU72p6Yf7u6856hqimqxj3v3nUa5pSo51rv6K4jLnRXG5l/VQm4A/6+2FKzZr3/vJGe1HP/9TW758vvRn7/JVr7Ks7Xrz7dpfXHNuq9q6Bg5J1Uo4kOdCoGzd0f6xJcPn2jRyvYLuPA88x7/97W/33ams80n9M8c8b1IsOVtdmnd+E5VoK0x1XGJnLBY9UNuZOktpa/R92Jf6zFyMwDfv2C/ax24wr9gC5oj5lVetYzVJe8Yoh3FOjRLY8CQwEg4b3piOPVoHJRCvuKYxNGKUMxBECyggdcghh3QjYvfdd2/f//73++4PikrZrzuGh3cG8M9//vNu/DN+Gb3IAyH9jAcPfLtIKEDp3bFIBuSAV4xkRMYDH/jAXsdBnQYGghfDxj20SwRFCk8yApzrPO3kbUE2fOELX2g3u9nN2j/8wz/0ug7ayMiYBBwyNDUaoQ7XJCJgGPUQIJdUi2pkDQHcYt6e6nkKYBpuobnYNSugyf1S6DIERY2ESMpGBWg18uGgL57ejj/l4kiHh9z16u36V/5Vj35RV+Pv/u7v2j777LOoli/W7kUvMB6w0Usg9UMAB+uH2jLWA/P8Fre4RV9/ovNJoxrOH9eohOlcqsdcyodX1oKA7Qo2nGsttHuPyv7+fuQjH9n/mwvSx6yP1iRrztCLGs9tQsJDOHzlK1/pBKzjtRcgUhvFtbQnOwf5rCCuSDOfX/SiF81Hi0lHu+Utbzmf4mW9/Ohhn27/75j/bVfYcbfWNl11txm70Dzyntdqd77l1ebTtvIsyJoWktffi4G7jV451zEBRPdqtMCwifVZUce8fnZ+tlJmA9Aruu4Z7R3ZZd7Z2eIv//Ivu3Mhc2ihe09qy2LPx3pOLc7sucaa8v9TAAAgAElEQVReME/MZb/5GymOzNNu7UU8+J19oq277LJL22mnnebTDrMuDNs2zVGxjg352JxRAqMEliCBkXBYgrDGQ0cJXBoJDL35iWxgbHpw2+rQFpWqykuj8LC1ZRYj304SvHmMDFEKiAAPeYCfcQz0O96xiXrw0LejgeMZ5B7622+/fc8P/au/+qseOcFw4VWRciHCgrFQIxtSq8D1ERm8Ktlikkcf6EBsHHzwwb1tajdIp2AIVSOiGkKRXUiFad7dagQNiYlKSAyJCH+HhHCvGF9Db2p+q/epxEM+D72zSzHO0teQC5PA/9CLE7Bhl8xXHvxf7bs/OXNe3f7mr7ZsJx7zvg76nvSkJ7W99957UVUcCYdFRTQesIgEzPWsJeY7wtG6k6iGFE0NcRByIUVUo9OJPKhRExVcD+d8Ir+sUW9/+9t7TRsEx+Mf//h2t7vdra8ziACg5k53ulNfx6LvqZMTgGR9S/SD74Chr3/9652ItbbxvCp+i0TJcUld047jjjuuR5qJLvrbv/3bdutb37oDJySHaycKwlpovSafRz32Ke3MzW/WjvrOae2sc+YK5eWFeHjUntdu6rQMo1RcK57sFA8clXT9kEAIB61dqGBwekO3PLfpQJwFtaeJDkj0Qkhs85CeXv3qV5/fNtt5tc7D6kgsc7Q+E5O6iUyQluk5xJnBbkhUA7sDucB2oMPWCPNUBAfnhxSRe9zjHt3JwQbR52lpICPhsDojOJ47SmDdlMBIOKyb4zK2agOUgIeoh3OKCnpoKwKocJQoAw9iaQoe2Iceemj7zne+M1/DwcMc4E/RRqHMDAIPf4BAuLF3O0YwChglfme0urZaDaIQnM8oYCwwoBkpib7wWyITQji4pxfjh9ERo8dnhrtChsiMd73rXZ3QyGsYnlkBxULAPcZOjY6oqjCJJJgUnu2cadES7jHNeziMVhi2dWiMzWJYXhpVPv/Ci9qL3v3DduJP56JOvK677IT2vz/6fM/Zvf/979+Nuro7xvA+I+FwaSQ/nhMJiIqyTiAnva597Wt3UjSh0dmxJtu3pgJ9nRNVB+s8zfpQyb0qeSSpNAYpZtYaUV+ieoSPJw1ClILXPe95z/l1LN5WbXHtRA4lPcF6icQwd/RHZAMgZA0L2ZA0KH8jKBAOIhusdyIdEB7OTdFWay7S+PDDD+/k8BOf+MR2r3vdq1/vjD+d24742m/ap/7z/yYSD4++13XaHW4yV4Q3czmEw7QdCkYNXXclUKPWtHKhNdixNSoouuu86GCev/lu0nPLXKHv9Dg6uRQJIdfoNocFOyNbYPsudZoQe/5GQGYXJ21JoWT2QVKdEIDazfbgsHAOpwTSUFSRuabIpSgljpPIaUg61mf4UvozHjtKYJTAuimBkXBYN8dlbNUGKIHseOBBzNAQIvyyl72sGyUiBNQ/ELKsUON//Md/tC9/+cs9fF6orwc4zxkPI6LAg9vOBT/+8Y872cDTwABAFPB8MIiFLnq4O8dnZAYDgtHNSBGK6X/qEfjsfEY2IyHGE0NDpASjgRF8oxvdqBsSCBFkCTDwb//2b72N+pjIAOfPGuJZDbN4Q6MCk0B/NeaGXsLFVGd4/Rw/jDio1xm2r7ZtqZEPC13LdQPczj7vorb/u37U/vvXZ8835bTvvqU954n363UcskNJQtin9WuaPFKcLLJ030npKYsRRJMiUhYa92nhv5PavxgBtNhYj78vLIHM0TqG1gdzHZAWgYVg4P0fbsNaIxTchT76rupjdH1IPOR+Q4DmOnLZpVAobEtHbRkInPCYemmTMPMTTjihr2l3uctd+j3Tl0QJ1Lop1kcRDdZOa581DAGbWjORUogKf1vr9AlB8bznPa/f493vfncPDfdyv5NPPrmTIlLL1JSwjmtPCgIHIJ551nnt8K/+bycfhhEP199pq/aIe+zUdt/l6vOpdq4/plRcNrN3KcRsPXaWdT9RD5VYq8TbkECvpF2t55HnsWdsCL4A8oWklOhHDggpmP77zA7wjijw2TMeseh3BF9slcznFD1mI7AvpEiYj97ZK0nD1DaRSNKNhi/2yvvf//722c9+ts8dUXr+Ox7xl+dQar/U6Ki1RexfNho23mWUwCiBvl6tGK62o1xGCYwSWOMSMM1SKMlD2QOe8fra1762EwJIhboVlpBfhjfvnRB6Br/QRAQD4/ab3/xmN7w9iBkjjOOdd965G723uc1tujGNbPDQ9nsM6RQ1DCDULkYHY4PhwYBnXFQwy5jwu+MYF3e4wx36NW3LJariyU9+ct81gUEe0Or6k8DEGhfsBnjBADd68qezL2jPeMMJ7XdnnD8Hci48v11nxdfbv7z4yd3Yyyt55/EcB9TXMYhxG4M30TYJ3Y73alYvWY1GiXEYz1xIp2GkSgzwhNIml394rdqv/Bajcwh0ZzH8N0A1WaVLFdhXAm7SGNXvAmyNh/lvjUEuehdFhWSwrkhZ8Mq6EO/7MGUqpFEd93w3SRf9Fn10/+9+97vtox/9aDv66KN7tIAUsxrBoA309pRTTumeWB5SkVVVj0I8RI8BKH1C0vpO7rtoruhRJT/SVu/WM2ufNu277769nSK5rK1+twZr6+c///nexmc+85n9umRV50MFjoiHT3/9twtGPOx2i+03dHVda/1bzJwdjnlfUy+yZe3FxTwXInqG82lIGKRj9fukGeWZW+fG6pBK2pKCknnPbksp2pgaEOaz/4pSVtJBe7PFs2c/3UUwclD47zM7wrPGesBGSYRm1o7MSfMXOSdSgj2D1NPXSmwjM0UCiYw0J5ENUjHve9/79nUGAVi3Dp9Up2mtKc944VECowTWqgRGwmGtine8+CiBiyVQgRODgGfsX//1X/uDHaEghBmJcO9737tHHijGKO2CF0C+sL23bT/JaPBQdo7QXdEMjCbhjQyGVF33N28Er0j1ZCZ0V3sYKMIlGe+8gAz4hDnGEHNNpAjDI/tqi77Yf//9u1Hxile8opMcMTyG3u0REC5tFtSxMj4fPPRT7RPfu3Jrm28zRzpccHb7y62Oby/b/2ldT+gCUJWq48axRrwATX5L9Ip3xBFjF3jL38YpYfIBlBWATepF9dz5fZIHUH9iOA6JiArMpkVFDK8ZUiOkRTWAlybpDefoyJgMa0HGeEzzvR5bY1IjIeMsogHBCZRYM6Rhme9ysBPWnXokxrBGMWQ86n2z1iVdyzlZO7RhWOuBjiqK+p73vKcDoj333LM94hGP6LneqZPgPP2g26IbtJ0n1TqXNsX7q00+W9u+973vdWLUOqn2gn5FH5P3bp55hXzL+Y6zM4aCuPqsRgNS1/3V2ZFusddee/VINJEPNWIi5FrV68ztP5+7vH3y2F/3qIdJNR4euse12t1vc/UNR0Evg54MiYOsG5WAqyC5Nmla5ELGMOdNIiyi68PxrpEMw3sN2zSrePSRrpoDgH1qKnAIiPoR7eizZwI7IJER9NJcRiB4ZpgD2c3K9yET6m5VSYvw3axrrPVDkVf2hHpRSARtQFREHo6xpadIByQgWZjnIpn22GOPPgd9pw9kuqZqU8wq4/G4UQKjBNaOBEbCYe3IdbzqKIFLSKAaQD5LqXj961/f85KRChh/nj0Gt5oLHvhHHHFEBwgIB4Y1oMhr4aHOGOYdUPsB+eCaCAphvh7qjAwP+oRhxmCPcZ6Cbyle5Xqu417xlHvwM0jkh3oBJp/73OfaYYcd1o4//vj27Gc/uz3/+c/vkRHVcxPPRgDmqA6zSyAg3xm2MT3ggAPa//ffv2nX2eMVbXnbvF9oxYXntJ2XH9N2v/0Ne6oN3cjWhCEYUsArBqPrIia8G09jA5AJrfU54NPYMfrojeOSp1v1aFJvGMOJpAnArQCwGvt1Lvi+er9jwEdfhxENuXfktDpewtlHZd09sgIesgoBUD2qAUMZj/wGsIiasl74DQgR1eC9Fi2sYC7nVpBm7UgEVyU0870xSrpOyJHoG6L1gx/8YF9XrG/xeNJrr1TCj/5YH+WDI0ask9GP3CMjpf4EsgE4Q+raUSL1JzJHMjcqMVPXScchV1/84hd3EkZEmrS3d77znT1Fg2cW2SDKYkjOZSwW0lNkwzTiYYfttmxqPNzrDhdHMq27Wnj5t6zqY/2c8UwLJ60n00jxuhZNWmfq731dXrGi62N03Hf0flbA7nhEAfIgOz0A79kxKsSCOeC4RBw5zz0887Nmm0ue3WwAToMQC979hniwtg/TiqaN5FCmQ7I557ERzDsRDyIYFGSNfPPuOaQGC1vF8ewZvynK+rCHPay3L9GSS5Hd5a+FYwtGCYwSmCaBkXAYdWOUwFqWwCRPl1uKWBDhoMiS/bQZAsJ0FShjBDBkEQjAgKiDXXfdtXv0PJzf+ta3dkNYCK+cYb8BCgwIBgYCoAKzgLoAu4DReDHinQwQZSwAo9mKSxt4Cd37q1/9aidF/vqv/7oXUXNvhnkKtMXwSi7mxg4Il6peMVrl0As9Nc7qe9z1Xg9tH/jKRe2c8+fCfy885w/trBPf1m6w8/Y9zBsgklfLuKQ/xtq41C05E95trBIeG493LQYWUBnCqJ4X4BgdojP0qALNoZEfGcQQjwd5mFIxiWwYAoRL6x1c6jisL8dHZplnQ5BfAVAKI2bbW9XjzW0eT557hGPqIWQe5/p1u8tJaxpd831IDZ9rUdMauRNgJXrg4x//eCcQFKSUPqagXNfvCy+crweTv10b6DrmmGM6MSq9q+Z8O87fyAYRG0AbMsDOEtbERAGFEA1Qq6kh+c29eGcBo1e+8pWdgEHuIoWRw8CRNIrUlqhrbAi3yMlvC+Whj8TD2p9tQ2Iu60oleCetLfW8tLIC6GlkxaQemSOiG/N8TQ0FpG8i0zxzPV+9Zzcoa3Sd59b3OCDon88IBPOXrQCwm9Pep72GJG99bue3PAdSkySyyvfVxqhysL6wbzwXRDpoY9I+soWmeirmsnluRy0kXkg9z7M4RGZN8Vv7GjTeYZTAKIHVkcBIOKyO9MZzRwnMIAEP6Ri6AQXeGcTSERiyaiAII3bcC1/4wl6Q0U4EgGb22o5HUDgvwoFHEEmRnSMY1rvttluPmJBz6UHNCGFo10iDGAYBJgwB1/DOk4Lk4PlktMu5BHx9ZgBpKy+hdink5n4pFkkUAaMxvoeejRnENR6yUgLG9yUveUkHS495zGM6gfCTU89rnz5x62brzC7j805vv/zyAe1q216xA0YgDJFA7hnXpNjQQ/rCWI1uME4TNk9PGHn0zO90goHM2PU/gNK1YwzWKAhGb7zi8eqFxKiGaaIghtEv1SMcI3MxY76ChY1VcQKWA2iHXtdK+BlHcxtgNreNn1oJognoRfVaJmIl4CKexlw/KS2Jhor8a9FZ1xymRDhOGwD3D3/4w329QTLQcTrsfom6CXEassK9rUXqKkjnErWgT9FZYI7H1BpJz6ydjks6US1sGR3L2pe0D/dyzaSiIfwU95WfTlYiK5AND3/4w3soeoCa96rbkdeQzFhIp0M8fPa437TT/zRXtyWvMeJh8Rke/R3KODqbVJoQYYkGcuWQDUOCPOB7oUiVPO/oTZ6rKcZMJ1LoVLQCMgEglxqZ3R8SweBe5ou1lO7TQfrmPwKBg0FqkBRH6/Yw3SDr8kKSGsqo2ieVAI5eRy4hz7xPilys6wKiDqGgUKT+sBdcB4FCLvpNTmwg37FZEA4I0P3226/XREGck8cY4bC43o9HjBJYHyQwEg7rwyiNbVzvJZCHcYxboFDEgIessPm/+Zu/aY997GN7PxWTlN/IuEBCiGBIKLDfgYU3v/nN3ej++7//+w4SbKMpPJHBzavB6+wdoHRuQu49/OPBBEQZPwnd9DcvC2PAZ9fNPvVCkkVQ8DwwuuVmMnpcL2AghnUlHUK0jF6KpamwcVCQjn4IMUc+AWbG9Fenb9EOPua8edJh2YW/b3868W3tvLPP7IYtsJat9YwbEMfDxLCLd42HLfn1MXJdm14ac0CKQYu4okMMXn+HvIqB7ZquxcDMf8ao41yD7rl3UnIqOPM5dQF8rsby0CieBCBqtM7SpLthHT2McCCXhFrXqCNjJWcagWg8pE1YY4wR2U8DaxWMTQLPISaS0pPUiuoFTc0I1wJERO7YhYJ+IRrucY97dLIsr7rbjXb521qjD1Iw9ME6hGRN1Aw9VEwSaKF7osHof4iD9K8CJm01J7Q97Xcd9yIjc+l973tf34XHPa3Htr0U3YXM9aL3SUmqnuGqswF1kcliRJptcT/79f9rHzv61JF4mHG6DtN+qt7WdSfjn++q137SrYaROcNjsuuD5ygd8Y5MQHwh9Txj6Vh2fnA9OploRHpkDpoLWS+B7RRwDvFAJ32ml4vpTyUHhjpXIxsig/pdIj8SGVfT7aYNhXkUUlrUgqgp10E4mO/mKaIk9of+6fc3vvGNHt3ArlDDRbqSbZ8f+tCH9ucNmY3bw844AcbDRgms4xIYCYd1fIDG5q3fEoix7OGbfd1TqI9hYq95IcUKRWL2Hc+zDWwCjQ960IN6xWeGiIe0hz+DGOFg60zvvHxCkhni8rE94HlSGEKM4RRoizenGlAxJrSNEZQ8TwY7kAmUAJyACePd3zXnM+AiXs5q1FejaEyrWJoei3A5+OCDOymlkJb/xiYRLf/5g9PbOz/7u/mLbnOFc9pNNv9aO+UnP+4GHIPP2NMZ+gEoyXdnFPKuAW5+T/QDoxjJwcDzPQO5GqH0I2G7CITU9YjnjRGMrIiOu0/uUQ1/xzmft871hq8YykOwVkOd89vQcF6ahDeco6fJLCSfMWbI0yVrD/kjDM1rY+YVz2/1cA5BTQXTGdMhsIlUzfesDUmxoFdHHXVUX/MQAwgG+drqIKQwZXZOcZ3UVUCGuJbrWNcQtK6PcMh2er6X7kW3rVPyxv0WMiQe2eqlDkGWtU9/k4JET62ztv193ete1wmMBzzgAT3aSFQX4JT+VeJrqLcV3NYot8UAY+Q4Eg+rFqKdZdZmjEPE5ZlU16GlPI/oRKISEAj+0zPPV/8R9HTFmpnUB/fKs5UuBWBXZ0BqKNAt66F56fdZdWPYvxqJUAmW+rlGQSVlKXN+MdkmklJf/SeXvPym/9pgbrimZ0TSMOk+B4X1JoSEayhyyV5xDlma04pHSsOwJiRiqKZzLdbO8fdRAqME1k0JjITDujkuY6s2EAkwCuJtjgctD30Gr/3mX/WqV/VcZAXJHAMwvuMd7+gG9KMf/ehu4GZ7qpzL821Pa9XTH/KQh/QHvBdwwbvCG+5hzzBiLMVAYBAlrJi3hFHA0AmI5GVhqLuf3ya9GA+5RkI6AwjiHZnkYd1AhvQy6YZioTyrxkMF77vd7W69AFeMR3L+xNE/be/+7P/Nt+cW17ti2/Mmp7XvHf/tHnZO7wAxY+EadjTh9QU2h6+EoiMdGISMau/OF/6eImXJl0+xPXqS6Ifsz86ATih8IhiqzvgNaeV/jPLssBLgWdsXwzqAob5fJoOxjt+kyqcCKWHa/lsP/HecHG8pBqkaX7dgTTczh6vnN/eoxI/jKykQAFM9pEmxASrsuoNItSaJ2JGSgAzzShi6cxNCnS18ky7hONFdvKaiduiy81IoF4GLxLBjTsKxo3816so9/E3ntZnuJdqH/vmd7osa81/f1WqQQpZXJWh8V6O7ckwI3mHti0ujvxsz8VAJg4WmYtXRWQkF5yRKKwSCNdB3npWep/SKPninuwgGv3nRI/qZqC4kgucmAgHxBWT7n+dpra00rS810iiRMdVJMCQIJsmnkhaJAEp7a62XYeShOZdIhczJvIdc9Hvmju+SMuK77PbiHj57fiiuigA3J82vkDdskpAxjufUEOnE3gkZnTEdCYd1/CE0Nm+UwAwSGAmHGYQ0HjJKYHUkEIPAgx8IjAfANRnPSANgjSeN19Fxdq9AKMgVFv0gxzrePOfZPg7pwBug/kOKMiV02TUYALWQ3yTgViMT4gWsYdiLGUUxthklNZ80Rsos11od2W6o5yIcjLFCevJbFeakA6ncbWxFtHziq79v3/r5xQVCb339K7Y7XvPnnWBi4PFs8wgL9WVEI7aQWDxIXgldr4X+qpEb0GQ8GdqICOARCcGIdF2Az2/aRLcZjkCt/4qA0e1sXeg6Sd1h4DNeEQ9ICuQKgz01JmodiDrO1SDfUMf/0vYra4yxMfbGyhoAoPP6h9Ahw2G9lYAa60AAdAjOoee+Au8AmXjwA+ijX0gCO/J87GMf6/e3Xu2zzz4dhDnWvYCTSiykLVlH6IRjRXBJHQNKrHmubatguiT6ACnnOnWbS331d8Bh5lAlVuiklzkDcB5yyCHt7W9/eyfO1NkBhBJpkaiFnF9D+QPg6lo7qwd5ljGfhXi4+22u1rZYtuksl1svjplGOEyKBAhJlo4FEKeeQuraxEsP/CZqwZqGUEAs0AE6EYLVuoakyzqFREjUX8iEFM81Z/LcyxybFrUQEK+9w3Ut+hWCYKFr1P76PCQGc/0aFZH5mu9qQUvy0f/UpHB+7IO0J/PWcyXHImasOQhvZGeeL9pjbpFRTXeSppli19qTKMtKFNZ1ar1Q2LGRowRGCUyUwEg4jIoxSmAtSiAGRQyAGgngtgwe3jMP7Ze+9KXdaPZ617ve1T7wgQ+0u9/97m333Xfvxc+At7x4v0VGKLZma0rANAbEmqqXMDSAJnk5617ZMWqqsRNP4Fj4aWlKJuwcoSQyAdjZZZddOhkV8BJAyeg76bfbt08dd8b8DW5zvU3bY/56rkq57clEuoiaEc7OkFRp/8lPfnIHoBXQzdLCeATpa/3PQOfNYmgyOJEQdJsupJ4DHfVfhAVPNMMzYNCx/mcPeaHFCTVOtfUY3BXMzerJnKVv6/sxxjIFIY0F4B1gRJZIn8zHIZEwXKeqLIZkQ8KcAwRCSoW0cm7WoC9+8YvtoIMO6ikUIg/kZtuVJ9FTSUcIUKz3GrbVsQgGJJecb7qCTANSECr0qkbWBCR5n0SmaGMIMOuT65hX6ksgHOScP/e5z+31GlKrJikf2pm5E+/rUE75u+pt5DoNPM6qgwsRD1e9yhbtYX99rbb3bjtuUMTDrLJxXGrZIBCsRXTGf/OC3qSuQsbQfAgYRiCERKCniH5gOXU9HEfPUlthlqiFSW2vjojo/3A9mzQvKgGzGAlRf6e7ieYIQZC0otglqWUS/U7NKWQyIgY5Q4aJ+rDuJ43EPEjKCHIGkUCOSGTRHnFI+C3HDbflTH+zHuW97nazFD0Yjx0lMEpg3ZHASDisO2MxtmQDlMAQHOWBmge8B/4BBxzQIx0UjZQnzJunoJoIByBT0Uj/hUPnpe4DgkJIsgiJeKyHUQw1FHMSYTANWIQ88D7JYM738VYnf9WxCZNkiMXTsxRgOM2jNVSPpRjt8UKGDFno3KGXbG2qZe1rNS6NLw8rwkH9BWCNLjiG8QVY8vYy3hTkeu8Xft+O/PZv5pt6j1tfuT31AdfrepUcY+k7AKBICV5m16ZTjL7qaRsC+3i2ZpE3Ax/BoXAfQ18oPwM/XrB4vBicPITun+08E84eoEinUockxAWvtogJAHqSTiXEP22OHk/zhtY5kevNOv7T5tNQf4f3riHO8YZm4C4NmLCGZEcZYKDWaQDCE9VgzXHv4T3r9yEi0p4hiVkBWuSV4nI1HYZuSqGwjhn7vfbaqxfGVUckBEDV96pz+VxrdDjWWiOqB6HlXtmdAnEG3HjVXShyn0Rf1XnsO/fJWFhztVndFAV7zREFeZF9XkkXiW56r2kVQ7Jhkg7EY537OqaGt7tmJYtzXJVN1VHn261mWnFJxMND99ip3eeOV+/EQ+ZE6lq47kLe48ylGqExSefrfBnqS42UifwXIpWyDs0SFcIjn3QhADhRV/QtxY+9p2Cj+1s7s6UkEiF1aVJjIWSDd2uU3y8NgR8SLmM8nFd1vlc9qmtadHMp628ItKy32Vko1/B7UpW0zWfzKsf7bM0NAexz5OdaGV8yTOFLpEyNXkiNHnMyOyAt5flf52klM2d5/qzNZ/V47VECowRWTwIj4bB68hvPHiUwswRiTHn4MuYw/ozmt73tbb2Wg2iGpz3taf0h/fWvf73XcQDWbBHFK+0Bnocu4CjU10P/ec97Xtt7773nDflqsE8zdGZu9CIHAjupGcG4YyBoU/L0Qzj4W7sCdrJdYt2G0W9LiYSoxm9t5iTDpHpLJxk/AQgVBC3U9SEonYUkWQj0VmPccVIq6AXAmLxWAJ18yYjMRS0w/EQNAOEHHvzjduwJf5hv9oPuvF270Ta/7rrGS2eHgg9+8IM9vNw1FehSkBTgJ5MKgBbznLlJAFEFYUOZuaa2AsTID6BOoTBkBN1nqPLC8ybrK09Y6onoJyM3u2u4Fj0CAuhYdCjV3uNpzNh4H0bYJES6Ar0KCgIkQ0wN+1PlUkmsqlPRy8hoEhidBOYqIK1zOPcZpkAEVAV0AQb0QfSI+gbJgx4WXss6lD4OIwnSZ30KOIkXPyRAAOFQvsgmBWy/8pWv9K0ptUFUg9SvSUVCF5pjQ8JBdINiqqIQpN/QF7pLf/JyjjbXVC79r0SjflWZOtfcsN5qOxJXZIP0I6/hWNXxzRhn/g/JuqoDGd/omHOy3tVaGJWQqOuCz5PWnT5Oy1csSDzMEvEwvPaw3xnrrON1/a3kU51PVc617k9dbxcCo9YqoNcaECBM733ObhD0wXMyaV0h1bK9pOcpAiEpENZK64zIKevPYs+curbXdtexyff1eTuJnAmArjKsej6URfoy1G9jE/IvhGEICjJL/YnUY7COZovjFAZOPSffi3wj08jWNeq6wYlQd6yyXqdGBXle2iiPNWWHjNcZJTBKYN2XwEg4rPtjNLZwPZfAEIzGoIxBrzCZ/GYA8J/+6Z+6cQSYiXCw9/ud73znXrAMsMwOEQiJV7/61e8EkXwAACAASURBVD3nlHGs2ns1SCcZO2tajOkXY4XBF29INW5iuMTgD8EQDwng6H/y9nnss4ViBX35HKCzkLdjMU/IJHJgIZA4vN5QtkMAMo18WAr5c/TRR/cIB9cS4aDgIyCZLcLIG3DniQK66IYw6wMO+mH73n/9cX6o97rVinazHf7coyAAU+Ht0iyEtbtmipslXSee32kgYJIuV70KuKteQecADIm2oR9pv/x7/3mtGbvuDwQAzNJI5OTHS+8310nqhc/0Cfhk9Jo3dCm5+gF23rMVbPL3J3ktAwgDACpAHALHSzOXKkFRwUpASI3KGAKMAI+QlcCVYmzk5jfRL/TDe8iY2saqsyFi/B4SI2Az0QohBn2f74b1WKqOWAPUVjj88MPb5z//+X7Ofe5zn75uSX+oO9vMKjtrh/s7Vx+POeaYTsQipO5617v2KIS6zW+VWY3kqH3I1qsBxXRKNM5rXvOaTjYgd5/whCf06J8aTZDx9x5gF5mRSx3DoW5NIiGyVteaD1UuAZHD7UqH8ysEZM7Vps8d9+v2kf/4dfvdGRfvIuD3ba60rO296zZtz9tv17a+8lbz0VIhYHKtuj3tcG4PwXkIvDpXIp9a6M/vqaMxvIY2Z3eQWmPBPEdUSoUIqe1vRENqIVkr4l0PAeVv60G2hB7WhKnE91AXh+SU3yvxEmI2+pBxj+d/muwy3o7LPejuQuR4zsm785CK2VkoxRtrWkTaFb1yjuOzM0SKXvrbZ/JOm8lJVAcCT+SZZwpSgSyzQ1bWgJC9s0YuTHomLvacnnWdGI8bJTBKYP2QwEg4rB/jNLZyPZZABaSTPBjHHntse+tb39of/HaqABwYBMLqhfgCXkLggUb5kB7Ucpff9KY3dSP5Wc96Vnv6059+CQkNPVZrUoQx4nPNGMjxujB0qhcmfycnNKREDMxquMWIBa4ZZQyh5MwiI3znPyNo0h7dC4HigK2AvwCrCgri2clYhSioBMg02U4jG/J9NbImERn5jndYLjkwjnB6xCMe0fPUqyEJcPL40ouEqp93wfL27Nd/o/384h0z271vcV7b5ToX9SgCW67SKWHotmEVhqx/8tTJclI7h8C1/j3sQwzvWcgVhnIqvyswpi0iH5JzbQ64Hp3XdgYwkJkUDLKI15NRzRjXfseLBhLVUQFd7Vv0tXq+Y6zPYgjPckwFge4dIiOgNe2pheVcd1ooO0LGmIsiADZ4HLNDiD5LM8l8mBTuX/s/9PBXQORzDWkfEiVZzwIcjRvSVPqE+YwMoE90LERW9eLOug45Jzv8uJdtgAFORVTpQvWqalN2xokep90Z14DFAGuy/trXvtaJW6SDlI/HP/7xXcdyvcgz8z3Aus7zunZUkFj1adIxdQ2JHmbN9HfNWw9xWwsO68cw3cFz4bvf/W7vzy/+eNX223azdkHbahWRb7HpBe1G2/6mXf+qp7erbbft/Ba1IX+9J88+oHgxfZ9EaFXCIQ0I6ZjrIRXMd+1FoGZnpUQrmNN02VjT8aQ8ZCel1HfRZmBZNIM2TyLdhnpX5Z/nj++yZgzHbBoBlb5XHRnqSX12DGWQdhn7bCecHR/0PYUbs6ZmLcmOEqnHgPRDQCISnEOG1ke/O8dzlHySRoKQ8XfWDmOeCDKyzN+TnrGTZLnYs2N4zmI6Nes6MR43SmCUwPohgZFwWD/GaWzleiyBIeEwNL5PPfXU9spXvrJXlX/DG97QvWuOYWD/8z//cwdbT3ziEzvxAGAwPBRv4q1WXNJv6jksBGDXtPhi9MRAm9V4YEAxnlPzId6ZhG57TyHKITlQDfh4g903gC3REyEkYpz7PkTFQrnB6VP6MnwfAsghuFhIxtXgzHGTQEiOA7YVjhTlwtsvn1z6Q4xVRiCQzuvLOLzd7W7XPb9ex3//h+0Nn/x9+/1Zy+abdN+bn95uf9Ordm+hVA1yoGvkCDACWbxZi4W9TyJUqqE9lEEFqzluIa8YUG0+CJ8HrgERf4tmIBtAIkXIeDR54xjNxjfeYPoT4st35MK4ZkDndWkJh6FRPQQPk4ioCkgq8PJ9CC/fJ7pEPyMjgEFdhngmgQdjn2r5+oV4q6Cl6lfunfmS9uf6lXgb6uXQmx5vaPQWUFSn4cgjj+zjpC2icRSyrfVmkAY1MmnWtSIy0UZt+da3vtWBE0IjXvkKEIepI9GBeGWzxiTaQhqbuaAuhG06n/rUp84TJDXFoYLpOmcju7ShAtIhIVF1oJJgQ1kk3D1kK9n5HE+1+VkBoOOlg3zzm9/scybb2fo+6+CFV7lFO3/bO7UVy7ZeZXpusvzsduVzvt+2Ou/ktvyCuV08slUt2fk7hG/AZ7zrdA4xjlASwVLTWiatg8Cv9YrOBBTH6450dN26Dao1LUCYrvsskskaRc8QDbNGzdRnVV2H6/o+jUCatLbl2Ppe14FpNR8cn7Upz8DoUKJCyD06kJ01sqNG6iuQpXXS9yEman0FekhHQtRbG8mTzFLEMSkmvl8oHaISMcP1oRLxdcwnPSMm6cRS1oE1bb+M1xslMErgspfASDhc9jIf77gRSqA+hGv4JVEwJg888MAeiqyApFB3QIkhue+++/bPf/d3f9d3q2DYedAzNABSKRgKTYqMqIAqYHhtPtQneTRioNQhDikwySiJJ2hozPg7RlktaJW8UzJkcDkmnsCAqoR7JlTU94BqKnAzomMsBYxoR4xsBloAUq45zYhMu+v4VkM0/asgcpL6D400x/O+Gl+f1fZQd8EY65c+MEzVcfCfES5NQnuB0++e8KP27qM3aX86d257vM0326Q96i7L2o5X/nMHWXYNePnLX9722GOPnr4DqMhZd51ZXxVExZCv+hbCqILwCnwrkKskBB3K3wxpYDb91FZeUDrBoNZeoEdEAwICIUc+ZJM0DuOJdIgOMLL9n6aPvg8pWPszidCrIeVDuQ3nR4BPlUEF9dEVbUc0AGiJAPG39vPs2m5UP73i1U9Y/xD8BuD4PWkl0UXHDmsHpO8B+ZlLtW9Ao3H48pe/3AkvhJC6B894xjP6Fr7DtSfjWcmPWXQssnUe0kXKBv1XQJX+D6M4It/q+a/krr6SvTVEjYm3vOUt/bpPetKTenQDXQrAX2hdqjIKYKyh9JMAV+aCcyvJlDbXMQmx47i6vqVf+m0MRHuICpB29/3vf7/3y/OBfpgLADqCIvPhuz+7qH33f67S/nz+xURkb89F57TNTjuunft/32znnHX6fB6/31IfxVzz35rrPgGxiAcEuXF37+hlisWmzgI5IzZTbyTRS9kGkV4jE5Dr+e87ZMNCz7AaxZLokOh65kR9tkyaw5N00XHDCJmM3aR5XgmHkAeZexnjkOmJZMjzKxEK+T2FHEPuhJxPHYuc57rGNmlkiANEn1oVyAXvxgS5sBg5E52tJFrV02lr26Tn9ixzezxmlMAogY1PAiPhsPGN+djjy0ECFXRNCpmWUvGhD32oRys8+MEP7gYDY/IlL3lJN+gVjUQsAFYBYzx0UilspSkHuXoVh0b/mu7yLGAzbZjkJVrIiKyyqh6WagwFSKRfCS9NgUGGevKCydvf8aDlmtpQPUFATDyLiZrI78PfphmxFXgP+zgr+ROABlgjHBRb5DlWfE+US4xHctIv4InXS+oFo919RDIcdcy322dPvlo767zNenOvfMVl7dn337Z96D2v7akYoiakagD0QrF322237rWctZ2RwVAXhp7eyCTjmuNr9ENA+CQ9TT9DQAEx+kcuJ554YveYBpgBPLaQlWIiasP4kU1CtAHWFDsb1gqp0S8hBatHe0gaVbA49JamjwEpIbTooDYFDCXcmX55pQir6A6Eg+/1CXgAIEMA5PquE89+tp1zndruCoDr2Nb0lzpmmSdDsgHwoStSJ+zkoO1IMCkO2iHSRM0N8k1fAooWGt9paxNgqw36JwoBYCUDqUXAVSV0Avi8J79fm5Izn9QAeoDYffOb39zbb/00rxIdNARek4i0aQC1rnd1zVtsPiWypY5BnVt1pwFjI2VCHxDSgLu203cRUIgGz46QpiFtIgvyOeo7v2uf/Npp7fSzLlqlK1dYtqLdePvT2/btlLZZu6Drnf+V3DEeZA/0IjmQoshKx3kOIT2tT+YmUlMbFXVE5vgeQUGXQxAiC/3mmiFtEpkxSc6VBAhpnDGr+hDCIJFMrlVTl+pYDe8ziRyeRiIN7+1+2blJFILPeQ6lLSGfzHW/00mpJbVoY41g0O6kOiRaiwz9T52KjHeeU2SzUD2JkCKTntHpfyWBq2zXtC0xXm+UwCiBjUMCI+GwcYzz2MvLWQL1gT00Xjzg5UC/5z3v6VEMtscURs/A/rd/+7dep2HXXXft3wNT8bbL83/KU57SjcuXvexlfetMRkI1gmIwr43u135MIhUmGTOT5FDBWQBaBU2ztp0RlZoQCaeOkRfvV8iG1JTI8f7O+YBV9VgNZZj2xviOIRtDmWGdUOREXwCDyXmvBm016ob9ZNQjoewswSPPE6sQn8+pheFeDH7GP7LF9qhIA78Drf9x7PHtMz/eqZ2/fC7SYasrbNquftbn27eOPaI96EEP6vqjrwpJAg0KlwKOGbu0aTHQNATfsxxf7xGSJfpbvbyuzWivXjrjCsjou4gOHlQEnbQk3zHmeWfJAkBV54LHNF5jY0xGABCAnH3itcm9hwC5RjxUfah6UsevyqOOcUB+Das3brzViBNj7lxjDFzz8GZ7vuiP+1TCLXOqAuyQaUPiQVtqOklIloCg2rfabuDxM5/5TPv0pz/d5Q3g8mpL5SFjgEm0A2+q3XbIUIFHxyJ+1FwQFr+Qvg/13zW0j3ysddptXTSOWW+SRpO/XSORSpFT5hsdUZz3fe97X9d1xSH1AYjL+d6HqSRZiyp4DditRNOs69S041J8N2RpUlG0h3yRbCJLjjvuuB4pkJ1dRDSQC32xzlRiNmtV5pBrAbjmzil/uHL72Z93bucuv8IqTbrSlpu1PW+7dfubu12rbb/tlbo8Myey9WnAsUiLr371q+2d73xn113j73kEIPOuA8Rkra3+Nt+Qfqk9EtJvIdkNQX3GI7KvQD7zNutIfbZU8qjOgYzlLGtd0h0SdZBdIHzvXq7ls7HLbhEZV3MBiZi6M95r+xKtkF01yNJn+u7d+kd21rWsCbPsDlF1O30cPnPr87auATlu2ryt+pX+L2WOr+6cGc8fJTBKYP2RwEg4rD9jNbZ0PZbApAd3Dfe1KwHCAVAVmsxryMg87LDD2iGHHNKNYt44pEKAF0D5nOc8pxuiCkc++tGPnjc4GQ3TSIC1IcZhxMEkoyUGSQVBAZ2ViFjMiI8sJ4HaxYDusO/VMIwxyVAMMAwQi6e0EhdDo622e+glG5IMFbBUgzdyCwEiysFuFfKzRSPwxgpfB8QS/u18QOQb3/hGN+h5GoE8L5ELx33vZ+2IH2zbzr1grvebXXRWO/ukd7Tb7XKDnqoBDISwAM55zipxVY3RofzquE0D38NogQCiEDUVQLtvSCHf529jksgA96zgO20CKMnBfwAZgGfUO5aBzqvqv7kEyNdtNLOFHuO+erurrqbdlYyoQDeyiLyqoe/cmpYDhCRlQhv9TU7aFC8wEqQa74mMWmh+1Ogd9wvxkTY7N2RbUosCKB2bHP7IlP6pJaOwrSgD7VNDQbQVPcuLLh5//PFd5oCSsUKUGgdkaaK2lkKARn7WQdfiuRfhk2KE0Z/00bUj4xByqeOChFKEVRoaYG69VLfBq4LPCsgyZ5fS5jo/gFKeau0H8hN9la0Hkx5mbHi6kQh0IeRk6tu4TgoB0mO/01Nkj3lOLokECWmaqAjjlRoQ2iFajiyMs2gIAPYH/7NZ+/YvtpqPhEofREQ98C7XbA+66049Omray7jbUpQOiz5CXmrnC17wgk6QZtvESUC0kgkZxxBGdX3IvSdFONQouIxZJRyyjtSxzedJz4ukPESHsltKCD2yNV76m0gEY5n+e/d7jbZL1FBff1fWykC2mOuIuBRzTK0F40tP/bZYOoRr1rUhz/66bi8m+zq2w2f3Yut/HcPhc2+q0ow/jBIYJbDRSWAkHDa6IR87fHlIoILkGDk1f1qOOoNYuOzzn//8ttdee3UjgjdLfQYeKYQDr3SKxImAkHLBGEc2MPCyhZx7xGu8VBA+q3wq2Bx6OoaGx6Tw7UkG4BC0TWpLve+sbV3IwBwaTNPklZzx9JUhyqhMNEX1bKXgVwiKgLzqZZtmyLm+45PeIXxaCDsDFOmgKJ/PMapdUzuSGgFkiVTIFolAwJeO+6/28W9u3pav2KSLYpML/9iut/xL7ZlPe3zfTQAxkeKRwpxnJRxcq4Lu/J2+hbDxXsEg3ZwU8luJspqjn+vWPO1JIdJ17IArhQYV1BP5APSZH4A8r7B+Mugjb78ljDxbtdYimgE2kwiH9DP9Htb80JeAkng8AUyAxXjx/mpPalCkv5OIuIRDV4BdyctKkoS4Sl57wIn2JM0gBedCwPgb0YDIlK6jVoO2C5e3/a5399APsnCd9F8RSWsZ+eqb1B2EloKMSJ6sSbPM2+gVOfGiI4sQDvpUd2vIvXPtpJkEaGoPouFTn/pUv4b1VfrQcIxmaZtj4rlGBKRoH/nE200u8WKHbCCLeMV9Nl9rKkz6QN8QCO5hTqpb4YUcUGPlbne7W5cnUkxkSd0GNuH0jh8SDr5zf4SQaBpg1xphHI01MulXf9y6/fC327Zf/W4lM7lykERF3ePWV253v+UV2+abLp8nBPXB2mKekYuoF9ezC47xkg6299579zZ61WfAUIezLmbdrPV38ltdS1yvpkBNW9+Ha1OdV9qQdTnn+5ucssVzUh6MbX4LmaD//tffrDHZUSQkY3bQyFadxtfYGccUx5wlUkEbQ7jU52t9Zg4jsYbzbEigTpqHw2fUcE2fZe6Ox4wSGCUwSuAS68+KulqN8hklMEpgrUmgekhj+Hu4M64YpkLnhdAziAFLU5PBiVRgNCfnHkjy4vVCRnziE5/o3jrbuzFu4mlO/u7aCHEcAslJYePVE1sNHW0PsKxERb4fhriu7oBMMzpzv+H1Jx0/rQ0x8Go/hiHNMdiqMVgN30p4VMM5gFokCw/iUUcd1Ws5KHAntSZ6QF4BWUgD4ecIKgYtEAvoAQVf/Nop7Ss/23GedNh8+R/aPz78Wu3Of3W77ommayrOC8+uRuY0OaWtVV7xUoZgqN62STKscqtRH0MjOmBwqMtDA3oIIuNtNBeAYXMMkAYKAAAgzn/1T8ydFGpLRXyeR/9nmUMB945NBIZ2AzDIKPOVnIESx2S7T95MABDBFBmEBBl6eSPrSaRbHYcKTDJ+kVU8+nW3g4Bf/acHtk+VIgEAqg1wz3ves0ddkUs8vVUvIh/kBEAL0CNwkGVA2cMf/vAlFSSNrpAb/Re1gsQQgZO1p8rGd4lMCgjXT/I2dw4//PDe/he+8IW96CRZ1NSL3C9e7arbZAlUZlcFBIj55V2USqIYvKeWTOSJBMgWkynASJ/MScRxUgwATt8hCbUL0eNZgCwzJ6VT2WrUb2RBd0S7TYr0WWi9NJ7SILK1qj7RS/JDehnfH/96RfvKyW2VXW5cE9mw85X+t+2w7Of9szE3v7yQF8Zc6oyImFe96lU9AkbairUqr0raVXJwuIb4LWkKqU1S53rWlbr+1vVjuH7l74xvtp/MDhCJQEh0Q6ITQhKGQDLuZObvpJmE6EEeIDMRCsYRSeQ9UQq1PlAKGE8it2tEWOZV1sn6fKjP0CHhWH9L34dEQuyESc+/4Zqxus/g8fxRAqMERgmMEQ6jDowSuIwkEDAWwygP/BgTjPNXvOIVnWx48pOf3I054aq2zGTcvPjFL+67CqTCPqNHuoU6D0CBlAxGfrzA3UhcCWJipC8UDj40wGMMVaJkaCQCKL5LLm7uUw3het20LbUNtDHergDnSQB3Ei8aI6uCzCEQi2xnAYxpC6N8UnX+/O6aa5oUWUwFkUqve93r+tjTAf8BESAmxro2aXu2nwMkyNv39MKxJ/z8wnbYN1fM326n7TZt73rhHduvfvGzDjSBg2Hx0WrM1nZW0qmC12mRANPGtY7ZEFTMKvNcY5KnP21+/etf37cZFdGhn3QXIAUg3BegRT4gacgZ2KC7iJuQMIuNU+2LsXB9kSfAcLagSyg14AmMpGDkECQNPe4Z50lALWtLPJ8Zg8yNyKUCljongFBpE4oA8nYjQLXTjjnSJ4TuJ7S7euarPKxRdAjwFklAdgrb6rvICKkWQ+AZnRjOp/TVtbSHLgO1rus+1cMbIJV6LPEWA+u2DRbiD6w/7nGP6+lIkwCW+wCTiDmy4LknA3OpbkeY7Ru1N+kvCAWyQnSYYxnX+r1j/W6sHZsif9riHLLNHBLZ8KY3vakDdwDeDkXGwHUVST3iiCM6kH384x9/iSiNSfpJ/vqH6NJ+/US6kal+JlJFOxKNQP5nrtix/eKc67U/nr/VKpfdYrOL2s13+FO77XUvaFfZavPefmQFsK3Pds3Yf//9uxcfSW5Ohfw2VvQnY7ZQJFWA95BErM+CSYA9uzwkZSXPnESghRRKWkSKyhpv8rAeJAolkSIp3IggQgzRZcSC//4mN2NsjFJnIXUXFlsz8nslXzMvIqe6Ngz7XMmIevxwPRmuv5XkGa7rk9bqWfsxHjdKYJTAKIFJEhgJh1EvRglchhIIyVCNhgBy6RM8cEKW//Zv/7YbZoyggw46qBuFajvIn45nmzHEE4aIYNy8+93v7mApoaLuUfO4Y6QHaMSgq4ZJfks7q0FYvS05N/fSloSY+i5bEDK+GGlDozGgPtePDOKZWcwz7vcaMRBg7Xr1+1x/GIo6yVCNHOK5yjEVDNUw/3hJA/acnzDfHBeCZ2gILqRyaWuOcU1e449+9KO94B3QxWNsRwDFEMk3xiM5hOwRPh3ARGcAAiDjbYd+rZ38xxvNN+H2N71q3zLzFz/7aQd1CIcKdmPgV4M4/Ymsq0e/kjxVZ6bJfHWmXwX4dRwiD7ITYaAo60c+8pEO1JB5imsCGkCpNCayAkAAQuHq2p1wadcgE3PLPEvtgxjlZJCUBaAx9SGAFhEnrgOMqI2Rrf4qyRAAX2sSVIN/SLZVUsZxNW0i+pd5WXV3COoB0dT+ABLJwDGAIhlooxx8u594DWtx1DnqPACPTNXS8E4WaoM4DomKcMm41LHKujTUL9fMdpiOQbDxwLtP6nlM0x1jqvYJgG4nDWQDkIj8AbjpRFJbrLHZJSBpDwGaaVuIgkQleA/gNLeMOd1ITn6A+2K6HTCsr/rk/nYsQi767Dlgfad/5CPSzS4h+oBk1qfUdUibjX3ANVm5TtZmY557aZvP2pr1mv6k+G0K3/737zdvx/xoRTv1D8tX6Y7ikvff7RrtgXe9drvqVeZ2WUHYiCiRvvKQhzykR2ZYd5K6UFN7lrIm5sZJX4vcEq3jPdEL5KDfSX0wD5EI1kJ6mWgFx4TsJq/od4ozmrPZ/tNzzDjTP2uIeWz8h9vrThvvSYT52lgPF9O38fdRAqMERglcXhIYCYfLS/LjfTdKCUzyKgTciWZ46Utf2o0apAPDn0fuk5/8ZPviF7/YQRKvVradI0AeRUQEz4xK4c4LcI5BU0NT89sQRDq2VnyPhzSRCPFmB0BWLycvLk9mQnNDdDg3hnmqausb4FVz44ftjWJM82QNgYnjGdIxlmOEVvBVSYgYutXgGxp/lbSpchkC6BynTe5XPf1pR+Qxq4FZAWQFiQDhvvvu20Gi8GVjTT94n8m3Xj+kRYge7WN0A1x2GlAkbvn2u8/PwVvsvHnb8yan9ZD1EA5DQBDj3LVqNMokQqISLdPGd00sANGFEFBpMxmGbAM6eVr9LYJIHrzjsmUd3QHggG71UEI+6AOwBvTqO0CZ7RhT/8D3AAqALkUDMHFtQAVAFr4PFCaSId7dStCEXMj4DXV1MTlpf0i+ur4ERNVCkH4HvITUWzsUGlXnAvgCYO3agMgCyhQqFdkhNL4WrotuhdyL7kff7RYirYdOAqD6Kg3IWpCdJyb1qV43es8TD2SLMhGBMsnbndoJCYM3fkDvkUce2QsrppiuSAnEHdCZmgvGN2Sn9hqrjJe1iufeuAOXKSha5/hiYzMkIycdr93RGW0/4IADOhFG9sAzsgbBiBRwPcQ0ollKBz2LztXIgTpX3ZO+poBkPPTOzY4Ivltsx4ivn/SH9uEjf9V+euqfV+nGFss2bfe90w7tdjuf0z77qY93uXt2eS7ZsSQv/TR+k8iY6M5wLfF9nl8hUrKdZAo2uq7vavFVcgvRku9zXLaprFELIYqMsbb7n/EOwT/LWNc1eBLJUK8x6/NgsfuOv48SGCUwSmB9kMBIOKwPozS2cYOVQPXQMojf+MY3dvAj5Fs0A5KBcclbxzj853/+5w4wQwgw6J/5zGf20G0h4zySAQIVHAfUxNNUvVwBbcPUhBAhDKMUzMrWXRkQhrsiYe4NlDDSknPrHMa9d8au33mJtVGodrxDQ4/tJKOtHhOQH89yqrDHQ8xIrV7TuptD2h35VbAXeVVSJgCWQesV4BVvmHNq6G+8vnkPAFyKcemcFPKLcZ62CXkHSAAxIAQIkyJArgnrzXhVUoBOyYUHshXQ+8EPftDusPe+7Qe/2W5+bu1ynRXtOQ+5Xgd31RMdGU0yoH0X8inEStp6aQH0Uid7yLDc3/nRXeHxokLkw/O42j6WvtBL5IuK/dqPjEGC8V76TWRCPPUAD9BC5mSIWEv4vrHPecYC+ENwuOYjH/nIXiwRWJ02/pMIyApSh1EJk2RTSZcQbwHF+dvc4MW3xlhP1GfQH/M15BWAa34jIxxLp5BP+lfnRrzJmedpbwg+cqOnADFZusZ973vffh3tqURW7X/V1/QT2WCcbnWrW3VCJ/pGvnQZeZLtBvXnpJNOVtzqwgAAIABJREFU6ikUSDkvKQkI2gDXRPoA2Eii7Abgs/UotTRCHqY4ZU0Bm0U/MyYhj0LAZW3J96mHkfVKcVOkIj2SRoFE9lt21dAeukc/U4uEvIFv8k10QtYC/fF9Uj4SYZCijPm7ztUQSJP6CbR/8+Qz2mHH/u4SxMMmK5a30//7S+0m2/2uPefvn9SJq6yXrplUmLqjRnQpO3J4nuRz5liNXEhkivmYaAV6EMLBdyEbkhJFJsYdeZSisKLEzPVELpCPdqXOQi3AWeWQcc13w2fsLLqRY5byTFjKdcdjRwmMEhglsC5KYCQc1sVRGdu0UUigkg06DPx8+MMf7vvXM/YZnIgHxqQwW8aoIpEAJiOLB5LhqRgez6wK7nJnAYd4g6qhOym9wn2rd8kxIR6qgVg9/gEWDCYGHpIE6SD6IlvlBVi4htBloED/AB7RGPoAAKpFEFDNQKygPh5P78MogfyW7ytAZozGmzerIlXPWgC77wI0arRCDMWAwYDbAF0Gb412mAQqF2tXCJGkBCT0mcHNc/iBD3yge6QRN4rhMZ4ZzQzqbJPnHox1ZAPQBlQDX2p+iKZxjWP+a5t25Ld/M9+c+95x+/ash9y4G+0BJZU8qXKuhFTkF5kMQXNIi8X6fWl+D5hx72ERPeAaQYNEee5zn9vzyYFUXmL6hsQDjMkVME7YvWOAEV5u8vRKQclU5zf3eKTNQ8Qfr6gIATJWpV86ATBvvBISP42AGsprEgkYsFqJn4D3CnCNSwXI5p7+2nrXrhH+Bq6l49AfBSHpDwBrjSEXfUGg0Km0LWMb0nK4rWb+JifRImrS0DkpDYrampOZy4uBLfe0Tmi3mgbAYnZZQIYkbD5ebsdXMtA8yBao1hcEg/GsBRxTEHQYbTUEmJPaWkkevyfUPzKq41I/Z16HYPBO3t61U9/sRiQSQ/FgMkWYkQHSxjMBCZ2UHHKwBltnU69H+ythMmtERqIicv60dTDPh6+e8Nv23k+f0v739Itrwjh32aat3X/3ndo+u23fVlxw1vyYOy9bSiaKK8+pFHG0dtetJv1Nh1JvIUVg9dcrBIF3UQr0OnUWkEjZbtK4J+XFePvNd7O88qypx1adqLowjMCZ5frjMaMERgmMEtgYJDASDhvDKI99XCclMCQcGNR2IlCLgUfmiU98YvfQAUG+szUiD60IB8AdUGI4ARdSLniuGaW8qsK586re/Ap4ap0Bxya0OMREvIkx7Hwf4iHgjuHIC6eo4Wte85oO6Ca9GIyMaN5HxdAAH30Uao14AHhqG3xOu6tXKcZ79WbnfggNQEc4t/YBOKn+zrhk0MfwdO+keSxFOYbEQyUf0ubUgIihP6342bT7xhgPWcRIJwvgz7VEuQgZBzrox+67797TK6SqGCMGt74y4lP8jI64BqKBjtEPukQ+L3zrt9r3f3bxVniPvtd1mv/V66lNXmlTQGgdj2GEyDDyYylyXuqx8WBrT4Cn/iPwEGLPec5z+nwCYKQQIBQAamQCMJcdI5AzwtnpiXQV8qFXQA+5ArLxhgJ60gfoNcLBOzADXDsOoWNeqhmhhgAiIuBlCEzqvAqhNySqKilBPjVSIH9HbkgRXn5Ek7mmj9YX5+irvusf4s88AHS1XzsQlsiI6G8lv1y/pmoEbCfaKP0iM2sC+SjYaF2qr+gmGdLRgEx/IxriwdZ+BIl1Tv8d5x4pyJg6A/pE5ogJa0l2B0ghx1ozYyHdiozzHlItY+Lcum5nDCYRCcP71GtnHplXqauQNlrHFbs0LvSWvNVvseab48gr/UOGeTbQK38D1LOSC0udXzleW+i6yBNruVoZP/m/Tdo2179X23L7m65yWcTDLa99frvljme2Ze283o9sM1nTG0LkJboh61/V/xDh5naKrpKP/3ShpjVFF+jDrARAnnU18iTk5fA5XTtZx3TSM+nSynk8b5TAKIFRAhuaBEbCYUMb0bE/640EJhky8qoVjmR8Ca1lXPI2Ai+A/YMf/ODu2WaU8doJNQaEhMi/4Q1v6ICbga+yuSiJFMCLUACzeOFSZKzmZw+FFw9UctYn/S76ArB70Yte1PbZZ59LbDcXwsB7QrsVPlMMk7H50Ic+tHvu9HNYi2DS/Ybe9IAARIadOhjBZONejNyET6dSPMOcXPwHOEM++D0GagBN/k5KyCztqePqc1I8ZjV+sxd9vJTeazFIenDYYYd1IxtYATKARxEuyen2G9m6N8OZXBFUdMQxSClyAaS/f+JJ7eQ/79L+eNHV57v3hL2u1R52z+ut0t0hAI5H1PcBUNPSUoaAeE1O0rRLf7UpHmtgl3dY9M9+++3XPflSjxAKiDHRQ6IU6Avgba6JWBCZgNQDus1HpAHZpeghnQLKARpg2D3NQcciBY2XEHjXQxT6/jGPeUx7ylOe0uWUORgZACqLAdY6h5w3TLXI+cZaGomUCVtUhmhAMIlmEIHkXIQA0gXwS/sBV2sG8Gq+13vGI+/ei0Up6J/rpj4EPRPpAfy7J51DLGRrSQRDiDGkiP/0PcUMjae2SX8g8xTtiwc7BFttWw11nxZNMQSLQ5kOoxgi4/Q/x3vPnB/q9fDe0dWsC2RVU9BybRFjiDKROU972tM6QUiPjau0HvPeWCMgIhtkSwpYZueEpAnk3b0S/ZL2h0xJP7QpdQ6007PIuPkvfUPKkJo95pFX0nKuf8s92qkX3LCddt7Wq4hBqsVW553cNjvtuB7x4JW6G4kM8Z12pFCjNYoOpnZG1uzoQCIUZiGShnocPanzaDEdyfpV17c1uYaN15qTgPogfz53jtweX6MERglcfhJQCPg617jiGm3ASDisUXGOFxslsHoSYHgL/eZF4pEFwpEKDLx//Md/7IYtsKh6efXQM1R/+MMfds83oMH7teeee3aQBVglfDTgMJ7JhM7HMxbDOR7LeF69x7iLFwgwAKbe9ra3ddBm73Xe3RjV8VTFqKyAXmgscgRBwOOsuBtAhExhZAZseJ+Uxx6QFqPRO88gYsZ94mUGIHlvgZuAmlSkTwqHvifH2f3IdQhqAJ1UhM+xDPcYqrUwZ9pWAfrQG72QlsQLXs/JeJClIqL+ayOZ2SZP3+0wIdzaO8CBdDBmAB0vt/+AnqgIII3HlExcc4stt2rXuMNz24qtrjvftIfeecv2kHvccL4oXdo1TF2YBLaqAR9iAqBY0wZ7bVPGIASadArbYPr+2c9+dvd+A+AALHLGOKtXAECZI+QCzDkG2QDI8eT6DvADcsiM1x3w2XnnnTtwJ1e65Hw6j3QACB/72Md24sK8BQTtPOC6AUCZRzVqhNyGhFWV7zT5JXVJZACSRXQBkGb9UDNFoUzzKjuaiGZAUiJlzBeEi4Kh2ll1WhtrqH6UI21K5ItzUmATKKVz5CY9zL3MHW1HNqR4oOsm6oi+JkLB2qUdSXkw35xrXLWVTmfb2klAkQxy7Qouc2xkXKOVhroZQqCSaXVsIod8V0HtkBCdNGYhFfU/RGQdd2sUUtZY0i2k7P3ud78+Nuaw9Bd6an1DMJFr1gjyqTUcyJLukrHx9yyIHB2XdUI7yCTpDcYptUuk2hjX1FxA1Blffxs3ETOu3+tJLL9q23GXh10i4qFddGHb4s8/aNdc9tO2zZWW9TVX27LbhzZqX9Lhss7U8c7npTxlI9c67zLnQiRU2efadW2px9X5uJR1fSlt3liP3e8dJ7UTTjlzY+3+2O9RAuuMBO51hx3a8x9+wzXanpFwWKPiHC82SmBxCUwybnIW4CDnHJCX+wxUKh7pxfgUFQAoiQjYddddO1B3jPMQDrxOUgqAKGCIB0wuM/AEfMSb7xqpD8BoAsIY8cmxTQV/hjujkneL8QlgIAviHWVgMj6BFREOgFz11sbgT6SEezEoY4QDa8Czdru2dsVgTuhsvFuAiP8xTBmnNYKDgX7IIYd0UMcrqN91b3WGtHvoR7aJY7wz1vNdPHu+z/70KRynD9oe8oHsATltSEh/tuszHiFppnnPpmlKTXUhpwpMfeY5pgfa+vKXv7yDj0SLuG+KreU8fQOs9ZM+AAc89MnRdz/j/ctTf9tOWb5bW775xZEO2/3x8+1a25zbATdA7TxAe1reeyWo6FfdjWEScbT4bFn4iICCpAEljcN9haF/8IMf7P20S4VjzSukDPLBuADD0kyQNHSYLOmkgnf0DtBKBX9RDvTJ3wA1XXAdoBr4owfkRG8QHeblgQce2A4//PCexvLABz6wp1eQXQBtQGKNfqnjXYHsQlENpERnkX4ifeyOIdLJdc1J/atAqm5hSQbkpv/1uKHkEQrmPTmY9/5nu0Hf07tEL5gHKRJJT7MbQk1l8l0KNSb/3nfZVnQxUq6CPfM6a0olErPDTNKcao2PhYBj9CpAM9eeRgbmOO91fU8bK+gNIZnoI9cOOWutcQ/fmbdIM+QRPTTv7Pogyg2Bk9osxoPO+Z8tH42Dv7Pmpe5G7qOd0acQo/5OtEPmcWolhLwyl6x/XtlO1LFIC+e6rzZL53nQo5/b/nyl27dfnzm3ZWZeUi12u9kV2p632bpde4crdz1Z3Zo7Q12pc6iuv5lPWScSuTMkDuq8G0amDfVmddew8fyLJTASDqM2jBJYNyQwEg7rxjiMrRglcKklEENoaODEyGTgvfnNb+5F5wAF/5OfL+oBOBdWy8BnBPLM3vnOd+5GOgMw1dZtTfYv//Iv3eDkjc0+8YCSe6V6u98Zpl4VtPHQAgoAAiOVV9e5iAv3AD4YmTxkwrABb7UEAIcQDjFgA67qTg/Vw8RIFbaOJEnFdXII+Ne26g2Ndy7hw959p8/AI6ClgCVwHM/oQp51fdE3gA0R4Z33jrxT6Ty/a4vjFQrkvQZkEUK8hgE97lV3mYhBPyvxkF0fqozqNchIagQQq4jobW972w54tdE4AZBkCpAgnYT9B4AYG0SM1BdeUwAz277xlH7/Bz9u7z56k3bOhStBwkUXtuU/O7RtevbPeh+BDTrgf7YQrNsHXuqJsRonRjbeyY6cAUupJx/72Md6FAh9IA8efYVK6alX6n6YD0mxELouqsi8IdfojnPJETDPfCFLII/uStfgrUUEinIQabT33nv3NIZDDz20j4/dZhB/XpWYC/Dxfa19EeDj+6EOJ/TdXLEeIBr/6Z/+qY8pvZDSoV3m6EJEgnOlkXhPxEHISEQUfY8+WWN8F8IuHu/sRBMPOiKBXiBd4lnP38M0r4WGPjLSxxQxTcRMjTAKiI8ch1E1Ac4hHCbNxWFkiXbVeZd1LGORayRFZjg+deyck2iISkKkXwH4+a1GESEbPvKRj/Sin9ZQ6UB3uctdehpVrdUTOVaS1VqW/743bsYv0UDZASJrjnXWup60C3+b54gG97LW15fzskZqs2sjPz/1qU/1mj4IkhN/embfTnOS55pRq17MDttdoV92KDN/k82kSIIasTLUofqcnbT2D+vkDImhSTo5bf0eCYjVWLwHp1bC4QbXulK78hWXrbmLj1caJTBKYEEJnHXOhfO7D42Ew6gsowTWYwlU42kSeEiuPpAkRB64kzoB4AACDHUGILALzDBApTIw6nm9ACsGIYNRCoaIA+cATwAAI5N33DmiB3hBAcfsIsFY1AbnxIPN2AQ4AHkAXPE3/xMKC+i7NlAREFWJC/3U7xjW8TjGsxuZxJOvDcL8gTgALXne3gHnAP/UJ8iWaMAwTx85CT0GKrO7gLYmNSPFx/IeUiTevhieQ8+5NsWw5L0DHIWkP+hBD+pgFoisxnJCzRMhEoA6VN/FSIgQUcPzRLu85S1v6UXlRMIAE/qY3SoQHgAk4oS+aLP/SAVjkIJzgAQ94D3VfuN57vIt2ysP/VX77elzW4HySN5+uxPbr/7r2/16xsY1cj+gG2AXWQKkp46Ed9dbrI/VYA8wG/Z3oaiggMJEhgRUIu4Af9tTii7QdmQM3aAvzqNX5gNdQe6Ro2gbkSBAuuMBef0yr6RU6Lf+uo+5YeyREcA9XXMuEPa5z32uR1So52De8fy+6U1v6lFJtZ/RlVqkbiizCuwdb3wrISc9SUQHMopOKMSqDfqGmDQ25qD2Jpzf7yFpEFVITn11b2tAjfqphUutCdam1EGhcyI93CepJyFNyCxrwDTSbxhNEECf9aTKJ9fImIeQMJ/zOUREncPRp2l6NInYqcRpxsNxw35MAsTVQ56xrm0PuK5ECpmlJkvWyRq1Qb88GxDOjkU00mvEA/3NNsN17lSSJO0YyiX9TD+GkQ9JN4nMXSfE3tD7T3+sjZ4VL3nJS/oOOlnDTjjljHbIUf+zJOJhdVMWFlo3Jq0x9fhKKEUnJ61lNeplIWJ7PTZdLrOmV8Lhtc+4RdvlBttcZvcebzRKYGOXAHL4BW8/qYthJBw2dm0Y+7/eS6AabUPDkDHDkFT9m3dWqoIt0hjxQy8lr5X8cjUb7D2PmLD9XoiCY489tueOIwJEHzBO5WkDzrar48XlAVXrAEDi+QLYgQzGKyIiRQud85nPfKZ9+tOfbo961KN6bnqKj00y2qpxHq/e0FCvXulpgDTAKtEWeU94MLIh4d0+BygBPx04n3vufFG82s6QDckJz3Z5yWdO1fNpymaM1IqQwsHrB1AC3V4ARPpTIxRizOeai4HwCpAmHatug7EX3WLsHQNs8qbHex9gQA7ZVg4JATQDwMABmeo3gAMwIqy6J/NGt25vP/LC9udzl/emXGnLzdpz99mubb3F2Z34AcR59AFteoq0Shg9+SPJgFz/AXLXXshDGA9r3c6xymASEAhoq4Cv6pntP+n6Ix7xiA7MpJUAQrzDqWmCYADkAHHzA2GQaJHUuiArY4l00D5Am9zIAamCtCEH8zBbP5qzUjMARLVYjI1UB5/32muvLo+8gHmyIb9KMAW00jfyTfqCuZ9zhODTPcSCeijmLX1UC8W4aLvrIAm0VzvNGXMa2ZItFUNo6Cf9SbE+64fPSWXSbn02d5L7n8+JQFjKIj0km4bzYxbvcV1LAqoXmz+ztnEpgHXSWrjYfB+SFYmWqNEQvguhYkzNW3qNZNI+cxbpqFaHuTacZ9OeObPKIMdZR5JyQf+G9RTMCVF1ovA8VxRJ1Z5EtqUWyFIiHpbaxrVx/Cw6sKZkvDbavz5dcyQc1qfRGtu6oUlgJBw2tBEd+zNKYAEJMFwACyHzPI5IBAAOkYA0qC/Gqhx14FcYt/ztFH+UV27bQ0COR1eaAQ8uMAFk+B0g8rfICGALGJXDDmAk7Nv9UqjQVm28xTz669ILGEOY6HsAH+MYiEwOc7x4NQw9xMXQwxpCgkEdeQJVCTd2jy984QudcEDWKEi4UMj6mpBVak8kHFo6BTALbKpXYcwAXuHW9GVaZIS2IJV48RFbKQTKww3M0A0y8/0O171VO22b+7XlbfPehe23Xtbe+Kxb9/Bn7QFcsyWkz6InFLEDbOM9T/QLIC/FBYgHxoGkgP5J8hl6DWP0Dz3RIemSD189ooqZGiNpDXaJ0EakA8IhxRP1Qx/IQ7ukBYmiIV/A2rwBzpES+kXOvPv66V7SnYB5vyNyQnQhIdRUee9739ujDYBxKT/mmR1kyGLSGKWehnHONoEAW4is6GbmpePppegJa4HPIlbI3VwWjp8tA80RbQ5BoK3WFcfql36kfoLxT+FG3/k8q/e2gq9JhMKsZNuamDfr8zXoRwXrtf4EshnJpOCuz6ktgoCk3/QsEV5kkJSSkKCJfAiBUIm6SuDU6Aff1+MTSUIHzSu1JkReeXbYulckj2PcO/VcXCPRbYzbjx19avvOj0+/xDANUy3W53Ec2z67BEbCYXZZjUeOEljTEhgJhzUt0fF6owTWcQkw4ITL2/oQUMr2lgiHeLoYjsCSVAehqwABD2c8p3KyX//61/dwekXykArAHi+tY4AZXjL/ebTl87u2EHBAi6c8YJTRKzRdiLoUArtoAA3Va78mQcQ0r+diwzZLG1ybAaxPCIkAu4Sax9MbDzKDOSHd8TSSC/nKUwbeyVaRQdd2fAqoxXBPRf2MXYx91/M/+ebJO05edYo/aitSBfD1nYiEbO+IXJA6I6waAAE2k95BXgHoZFMBI/AMjIpEAEx44P2dXRgAah7w8ze/Zlt2g8e2tulcLu2Wm53X9rrJb9t1drxKr2GRUPqMjfOkbtAjupdCi+RMLnQPYNdGAD8FOL37P42EqKRQ7pXQ7wCqWu3f5xSNBO6f97zndVkgZaQYIYoCmIy1GiLkLuccwDavtN9xojSMM2Ii6ULGQyoBEo/sEDZ0yD0Ae/ckTwBMWLl5BxySgbofAKGXfrl/yAXXMM6u77NrpfifMUwfU9w1tRTcS9/cXzRCaoq4R6ITnG+8tNt6oU3+Xkjuk+bccH7GG7/Y/Mzvs8zTWa+1IR8XwoGeIpLI3bgHvOu7GiT0SnqdNcnLuJqb1gTrEjI0xGnkZd0JsZjfhtEWWY8y9yalhyGpkXVS/Kw/dCk7algna+RSyIasRdEDWyGq8fD1k/4wEg8bskLP0LeRcJhBSOMhowTWkgRGwmEtCXa87CiBdVECAakf+tCHOoEgVJbRKP1BUbts+Ze2M/ie+cxndnD47ne/u5MKXoAjD68oCeQBLysjFNDwnzEIREmV4Jnebbfd+n2E6zIw/V09ampC8Frd+973bi94wQt6O2YJd740Mp6VcAhQHxqwMWzdO6Ayhm88dDXtI6A8BrbfgL0UVgspkXfXJW8yEbKOoHEN0QHul8J5ADHDPuHyNc88xIZ7VNLBtRNaH+9mCArXASQBSPcB7oHdF77whd2LL2JBxINxrluY1pBgfXRugAqyiTc+4DfkinsLv1f34Bsn/a599/c3ais22WzuuLN/3Zb96tB2rR237/cDrqNbqd+AFNFeMkE6uI6IGsCYN9b32sLDDtTTb+2gv/qXsH1eeLpWIxcm6VTknDHUR/eTTy5yQ7QP4GW8XC9575Gt+YLE0R6eWe8AlLB19S3MDUSEsQHyEyUgGskxjpfOkHQF8qAjolCcgzQkc+OFRDQn6w4PCCBEQ4rZkb//ISSQDmSWLV2jG+SCxMl2gggE9wqZAwBmi9TIMPNl1oiFYQRQHYv8Nuu1jN1IOCxtVazRPSEpQ2K6Umo/iDJQN0T0lTUdkUhvpdTRtxQOzjPEGpfUOONY60lUorKmd9R1AmFB9xHR0oU8q/bff//+7KjERiIjai2OSTowEg9L04sN8eiRcNgQR3Xs0/oigZFwWF9GamznKIHVlACjj1EGLDIa1XEAvoR5i24AIoa58M5BAACbKtQLp2VQZqtEW/I5V54/AxQ4ZHgCCAxMoEzOOo+z43hJ/eY61ShkWLqPaAkAtxaJXAwMrqZYpp5ew+sn5S0H3AwjMWYBPCEtEklSUzICUoFEoB9Q9BnAREok0sFYAobul3oUqT4fL2WAQ2oX+B7YDlECSAZMpsZEduwwbnKm1QR46lOf2sOa3QvYBTQraIgQeUjpB/ALfKdmQ/WaVoEnXeWo7/yufejoi/dHv8KK09uPP7dfO/0Pv+sec2BbaL6wfMSYGgLATmqKACfAMlkBOoA3gC8aAhnhtxSio+NAPjJDdIFoAPqZa1UCJh7/bEMa+ZKDMVHHQaj3i1/84l7LQeqDEHSRCaI73BOBYM5pizQI5IcoCNcmU+3UfmBeO1L7I3VURD64nvnpWG3wWV8RfqIf/K2PUjVc23Wcl8KM3lOHxPiSkf90IakN2TpSDQnrQnafQcpEN7z7rz81JWjWOZg1qBID5J1Q/EoshPALSTbrPcbjliaBIbGasyeRPNYgkTmZW9ZtxCHdtZsOMsA6T3dqREOIrUpkuM8kUpkeuyb99bxQs8F9EHWi7WzZHP0JgZYIjaQRLURQjcTD0vRjQzp6JBw2pNEc+7K+SWAkHNa3ERvbO0rgUkogoJbRZwcEOdk8wqIK5JIDFoBdPOABW2984xt7SLiiYYo6ApsiH2ylJuqB5xjYYmQCRkm7AHAQDu4FAMlHzzaACIf6AsSkUgCA++2333yRxGEY7qXs+mqfFs+2C1VjthIH8dRVoiIRJfW8EAQJYY+RPK2RNdceweDvALfkL/NC+lwJh3gXU2wv0ReAYirDG/MaaVLboACiwmx0ws4ErodoMpbAdGRS5aFtjuOJ58EHXgH6gPkKZobEzJHf/m17/Uf/a74J5/3hR33LzD3udpce6k3ntAl4Bo7pm+vTR5ELoimQIUB0XsA48IIASQFQZEQ8+WSWKAgkhL4mIiLbnk4bl9QeUdtERAPCDFD/2te+1tvF64skIRNyRhCYCwgQMszv+qSd2uJ47U+4O9m6ljbxKiNxAH5AC+gzn8wdkSnOB8wQCCGEQiKkloK/fQ7JgNxwru/N20QoIfyqHCfJQBsSZaO99CoRCUOv9ZBIGF6vpq/kt2GI/GpP4vECq0hg0jpV17C6ZmVcs1b4G1mGiKaD1oXUaFHTx3MCoZfr0Y1hwcq664vjrG0igZAMyAaEmPnoN0WKpVWYo1KG7BREj4e7WeSaWesWGvKFiIfdbrF9307T1onja8ORwEg4bDhjOfZk/ZPASDisf2M2tniUwGpJgKEJcPEcHXzwwW3PPffsIfNeQFYAT7ZOs4XmIYcc0j3NQJVjGIfqM7z0pS/tkQ0KPfKy8joDO16OsVsFr69zeMAYp8Aj8iFeKWCDobnvvvt2cAXcAmNelyfhUCMXqnE+BEe1jQFJ1XOX4yvAToi+PjKaU6wv3sYQAglxTgrDag38lJOH4c3aY+wBYWkuvJrGV1QBwAxUq+WQ8/QvUQHar+30K2ONDAAUqtxqGgZ90E/g17Z28q3zutqWZ7ZDDrzvPNkAjADY2gaAIw/cDzChd3Q0xAFd8jewXsEzoOQ6Ig7oHTJCFIKXfgP9ric6Q1+BcB5c0RUhBAK8kBhSi9TbeNjDHtZ3cBCVQucBLnqeMXaOviJiFI7U3kQEOUbFYACqAAAgAElEQVR/kCpkB8Bpk7mFDECyJFpIv4Ax/UjhUuALYUDGPqf4pDY7P7LQF7JIHYbF9CkkZdIkQjIkgik1JxJ143oZ2xBSNSUpOhMibqHIoVkihRZr//j7dAnUNc1RkXcljUIUZX5njgzHRuqcZwHdtmOLz0i4EKNJW6rzPikQdAgpR//VZqHX9N2xnk0K1SI2EN9q/SCr7ZDkGREyNWtwvf6s+jMSDxvPLBkJh41nrMeernsSGAmHdW9MxhaNElirEkhxQh6jl7/85T0ElseIUYgwAKqqZ/64447ruerAkOMBTy/eVLtcIA6e8IQndFCW0G/GnvswFNVtAPykS/DkinwQ9p3tFRmcvL7CZZ3Dqy4v2DUub8JBP4cRDZOM2kowZPCmGbxVtpMiJEJGBMwF5FXgmuiTfJdoiYUUJ23MjgS10Jt7pq8hDYT0K0oouoXX0u4HQDpASweqFzsRFq6pbcgmY2q8gV7gw29JjwmAARiSI+53xMqbP3ZS+9y3Lk6vUFH+eQ+9/irFLwFthAb9QhhIzQBUEADxpPLSi3gQYSEiA4lA50LmZNtF/UUSICEQBSIHeGvVQNDekBgIBKSa/0gNAF+0gRQKxAw9kXZkDphb2iTE3LxIyoB7IUm0XeSFPovqQQKQtzQNwIvc9MU1ED76mzFCoOibeyMt/K2NIj78F02RrVjd17n6kVSaCvonkWfRz0lh6dGh6G31JA+Jq0o+BNCGUKuh75knwzmU+88KHNfqormBXjzz0PtQF/wd8qGug3U8zHPr+0EHHdR3bKF/ngWK/6ZwavSgruchs/2WOYFs8KK7dN5/xGbITTuleA6Z5w9+8IPbox/96D6n04foYl1flzJsI/GwFGmtn8eOhMP6OW5jqzcMCYyEw4YxjmMvRgnMLIEY+7zVcs+BFp4koAURwAtaX7zJdrUQ1nrAAQf01AovoOhJT3pSB0pCaAEnFfMT4QAgSdlAWABWPFMJZefZdVyAmBBa9QKAMVtj7rPPPv23y5NwmCbQeH0ZtjFyh57gAOsY2xWoDc+rxw5BWiUkYpwHiIUYyLUTaVDbPfRi5hruGaM/5FCAumOy3ZwaATyLdAOYDqBXRwExVUOwESMhFVwLeAZGgHz514loSRHL1BPJTh1pky1V//XDP27nXvEm81154F2u2Z7+wLmCpXkhP5ACCBB9Fz2QuhdACb2lT6IJ3CuRC8gCURdICIUes71fCidKfeBhdR7SxH1CZiTtIVs5IlJcR6rDxz/+8Z5edOCBB3ZSQkQCkg7p4G9Em+gM804EA9IBWaH/yIPokr8TTcHzS17ZFSAFGoEy/UbQeE/xy2npMVVutTBgvq96UiNyAt7qe3Qyely94BWMDnVvErGwEClXCYxKsM280I0HLiiBjKODMg7ZwYa8h1EJlQh1Dn0W+YZsQPohBuzCYn7RZ2SAz54ndezzuaZYmMd2o0iEjrlL960zrut7c0e9FM8h80lEXHbvSR+ytqRGzaVRgZF4uDRSWz/OGQmH9WOcxlZumBIYCYcNc1zHXo0SuIQEYmAmxFnxLxELjEz7qwNfvLPCr2PAORbIeu9739vrNdj+D7nAAASanv3sZ3dPrTBaEQw83ykaCRD7jYHoMy85I5JxyWDkAYu3GeEA2CIo7HjhHozGdYFwCJkQcmRoqFfQXY33SWAqIKqSBgF4uU/11FWvb+6TcHa/1SiFafcbKkL1ANYQ+QCAAEnnIRiMORD+2te+tusCIM7bnzSJIShNKL2xVs9Au+gFYJyojbQp0TbVm37EEUf0LVd3uuOz2mnLrznf/Eftee32mHvv3K8H7AAo2fWhns/rqt2iFJJ64TOPKXIs20Dy+PPISi8A8LMDQ3ayyI2RDeaKKAgEAlKDvrqHtmiD9tBzaRC27bOVqOuKwEAG0HXtRUqkWj+ChI5rA9LDcf4DaMCaeagv5I3IALxmfaWYXoqFVi9wCIfocwWDk6Iacs94qKtOVi94SIFhpEI9fzGCoZJvk0L7Z+3/eNxsEqgRDM6InhjXrL91TYt+2NbVtsr02RokogERjXQ2xxB1zhddZF55JXUs16iEgzll/iAIo1PmBJ2n+4mkkLJhHplvCAfpFiHQo/POn6WGw2IS+tVvz2kfP/rUduS3f3OJQ8caD4tJb938fSQc1s1xGVu1cUhgJBw2jnEeezlKYD6fNvUCgLEPfOADfX91XlqFI1XQZ+jxoMb49w4EvuY1r+mpF0JmgSleLduUMQKdK0oCYQG8xTsGrAGdQJbdMBi0jEtgCmjNcdry/ve/vxuT97rXvXpaRd0a8/IKqw65kGiChQBZVbEhUTBJ/WLsh3CIdy4kTM4ZAjiyqPnPAfyzyqhGW4RwqJ7xSkj4/PznP7+PMRDN+Ae2edaBgRQY1dYhkACoefONtyKJaiLQK9f0G53wrr+5jmuoK/Kud72rPeVpz2g/v+iO7fun/GlefE99wPXa39ztWh2Eqw9CDxFdVVbT5IB0ULNBVAEiTLSN73wGaFxLO0NC0E/AP9EGfk8tDdcR+YAgc76ICKSMa5sXUoKkoPDAIimkH/HOard5QrcRHog+XlzzYVJ0gnQI4M6cVBSzvqr+VKBIntmmNZ7eoefX37V2yKTIhMz/6EsIr0ogBEg6pobJV5C6mF5OioRY7JxxOV89CVTis5IOIaNDPuS36Cay2BaVtmP91re+1efLE5/4xE6ymdtejpGW5FyROeZP5nwlwDLG3q3/Urc8LxDWyExRcJ5HriPNCMkgKujII4/saULWJTVS0sZEYFQSdvWkNHf2b047r9eVGYmHNSHNy/caI+Fw+cp/vPvGLYGRcNi4x3/s/UYkAUZf9TIBXAC+7TEZiwoDyksXPs8rFYMQCOR9etOb3tS/f9zjHtc9SwCW4mBf+tKXOvi8//3v3z3ZgFmK9AF07gGQSddwfQAUKOINi5HqOwXBEBuupThl9nPfiIboMu9qJRem3VxRRGD5Hve4R9cRnn0AQMQKj3wqw9cccNcV4QAkyM3m+ZdaIK2B3jnfd9klIwDZtZBgUjkQXLvf9e7the/4YTv5FxeTDv/wsBu2W1zrwp6ugRBQPO7/Z+9OwCyrynPxL6PRKMYJorbYZOhEiFcUSSB/0IgySPAmTokiURAVFEhUVALivSat4gCigoo4ixhEcEBUVEBQ5AqJGEUxCXqDUTuKIGCMQROvMf/nt7rf6lW7T1Wd6qrqrmHt5znPqXPO3mv41lq79vuu9/u+AKgA68ydfA4IAU6QHAgGoEXchs985jMTKT/ZwJzVR+ciH4Aqc5oCyBxWZ9xXQg45F9BCsFgPl156aVU1HHnkkZWEkz4TUHrSk55UDj/88GoDLy4ZFA1D5UvGAlkB2ClLOS2x0oL6caTkw7EeZ+y3+ITsFc6LBVqSKOTBcL6YMy0BEHI1ype2Iea3NUHVgBg2LwUaRjYkPkvmEwKOu53/FZRsidWT8lr3M/9jrCHlffSjH633DMSa+Z7UmlwpkHjIC+Q4QtL/F+6AXPjUm2w9WZfjEsOzMXYnHmZjrcV5biccFue49FatDAt0wmFljHPvZbdAfTCLi4IHMg+cdqLWrl1bgSFVAQLAg50HxTyoOtcuK5cKoMrOLaUDwHbyySdXMGonCpiy24ywCOAjY+fL7oHR7ridKw+u6kMs5GEUeSHrhYdJu8JcPTrhsDgmLUBu7M0dMTzMB4CCYgWBEBeKuN94B/Cz4yiGB/ebfffdt+52AuV2KoEGYDtkA79v5wE1CKoTTjihElg/+vH/K8e9+e8L3+ocRz3qruWO//XdOp8QAdlB9XtAFGJB25IetLUmwsPcB3TMeeDGedoStQIVgxeZtxeCxDl2YPXDnKdOQJz5TKVgzprrQJK0s8iLRz3qUZWcE+fBnKcKUofdXGvCtUBXVAcBYcn2IaYFkqN1qRgCyoC4cWI4LI5Z1Vux0BYIiZX7vvpaMqElnFp1VatycI25ZQ1zq7v44osrkSBgI4LZGsiBLDD/rBkuFRRNyLpkPWoJyVwTUhv5Zn1Q8nDDUFbWnf852uB/BYIQmWcNIqURgLn/hGzQr4UgHNLm6YiHB/3mXWs6zQeuuetCD28vfzMs0AmHzTBav6RbYJ4s0AmHeTJkL6ZbYClYoH04017+tgCQB0TBGoEmO6keFEM4eCgEjv76r/+6Rt8/6KCD6s6WXSW7XV5Am+spH1xLyeA6/vLk5B5CSdSRCR4kkQ7ksM5zOM+ONpXDox/96Crf7+BpccwooJy65eMf/3g58cQTKyEFrAMGgHobc4JywMH1IA/9FA52PZFY5gC3A/MBWEc4uMZYA+tiHrznPe+p3yGdAAoAAunw56dcU2645T9q+bf7hVL+eLeflX1+79dqmY64mQR4xEe8nUfAi/oRDr5HjrleP4YHQg2xInYD4sC8pcTxrhzzH0kSlQawFDcMBAHSgUwc2QCkKUu8h1e84hX1XZlAGbvou/brN1IjwTeti7iOyCaTY9QO9kIDrcUxG3srZrJASwDmHt6SD74bqhiSAWV4z7V23ZOlveRChCCTIYJbkHlrnWf9R0Vknnu5TyAEpwv4aQ0hF6wFRCQigbrB/wf3GCQfwiJpXa0lbRFTRRBbLkmtMqNVCi20W04nHmaaiYvv9044LL4x6S1aORbohMPKGeve026BiYczpkgAPzvJdlEf9rCHTQSnA5zah0+KBIBTMD9SWnJWD3ceRl/72tfWHdunPvWpVd4OREV2DkTx/yeF9SC5++67V8CG4EA4AGkeOpMBA3Hx/Oc/v8ZxWMhdqj4VxrNAdkGlx6RmEahNJHpxHIBmftZJo6rEYYBNn4EG5wMhAfbmEwA9lFvzD3/b295WG0d5E/VClXT/4KfluLf8wyTS4WVP+/Wy6/3vU88PaEo72lgY5iHlgZgLwAxgQwpunjoA/QD2xC6YKvCcuYswSSBJ5SJlkHdUFQgIqgXBJ+MqZH0gD9SHTLMOzO8ArKgrtCHATTtcZ20CXDJ9ZE2EcEibhwTEeKPbz1qOFmiDbbZBOLNGWpVbG6ejBegUB1QNXNy4CCHfrFeqBiSC9ev/g0xD7tnmvLkc1Zx7PMLBPT/ZadIu7+751pz57f5g/SAYHO4nfnOO/w/mPmKakkgbuSe9973vrWorJLc1EZeKECyj1BQLNdadeFgoy85/uZ1wmH+b9hK7Bca1QCccxrVUP69bYJlYIFJzu7OOs88+u5x33nl1t5lfPhWCnV+gqX0I5Rrx3Oc+twIfagTXUy8gHyggZKwg+6ZwiEuG8r/yla9U0MQPXjA9gfMAP+4XHij9duqpp1YQx61DUMoEu1voXaplMqQL0o12t1D8AYSDsRcgzgO9XUnjjURI5oW2Ia3MnyKAZNo78AB42y1tCQfnU8twqaCy+fM///M6l1IOAuBfvv8f5TmnXF1+/J8/r1Vt80u3La8+aufyG/e5U90p1a4EoIxrgvlOpWAHFXACXARJRZi0gL0NtBgQk9Sd7S6t75LpIfEgAKQEpUSsCIIHRHn525wHruwII9MAJWSKtgJwcUGJskEd1oAdXTFQ2AmZlzUbUqUlSRZkEvRCl6QFhm4UuY+GmEqnhvdXpJk1SpljLSIK3acFBfb/wJy0zqyjEBfmbFKz+h7ZYP5S9QzdhUI2uF84x/mOqOG8IzDMc8QDlw3/N6w/pIb/G7LlUDmIheL/UWI9pJytpfTpxMPiXyqdcFj8Y9RbuHwt0AmH5Tu2vWfdAiMtACx54IvsnV+srAB2mKSjBISAQju0OTzwkcULgmcn6yUveUnd3bbbK1o4BYP0iQAoABWZu+vFf7BzrUyxH9Rtd5h/vt1hEnNBAo866qgaH8IDZg9otzgmb8YhMQm4IyRoKLLJGCIFssMYQBP1TD77HejnkgN8U7fY5QcsgI4EGUVq8BOXZk96VIBlGJ/gc393XTnx3OvLf/7sNtVI97rHL5UTn3X/cs+7334iYj3CADhCBGgzaTgSjPrGPASQHAgD6yFAX3ujbNBmv2WdtATMVKODIEAyeLdz60Xl4KUN4mH4HWmjj4g9oIodApQShFP7XS9oJJcLRCAQlqOVkndibnGsl8XUilb1kjXUutQlVkNLulEzcJ3jxgP4H3DAAdWFAknnSLBX5VjHXpmv1rE5m/8v1nQbrNX1WUPqdq615Rxrzmfzm6Ih1/pfk3uD67WNq5XYQAJGiuMgmG0IjKzVrbkeEA/nfvpfykWfv7H89GfridEcPcbD1l0hnXDYuvbvta9sC3TCYWWPf+/9CrTAEKiQx77hDW8oH/rQh2psBlHCgTIAJw+IHgaRA/xmSdLtLnGtsNtllwlIlMEAiOSbD9jZwbLb5eEV2EJCeDgEAikiqBs8QIpOLoe7sgGwTjYsrklpPOzOc6lBDtmdp0ShWEBKkU4HpBvzgIn0It8BKQK+AdB2P6klnGs+IAAAcRkxvJtTXDeiQmil4RQEF33ua+Vj19y1/L//+u8J0uEVh+1Ytrvr7arKIekr7YjKZgE8mddUPCERWvCetgY8JXgkMOSa9vfs7GpTS7A4ZyqgY40hXM4666y6Q2ueUwSJh0KW3iooEntCP4A4xI5ytd+aaXertWVLyscX18zsrRllgQRrbV3SzNPM7RAN+d364/aGFEY4UKRZmxRG3OyA/hxRJPhMDeG+AOx7+S3rIQRHSLsojzJ3rc+QCkmLa635zlr1e+a2uhCD3Dv8v/A/hULKfUKg4iOOOKL+r3F+AsYuhpnxgx/9tJxz6XfKBVd8rxMPi2FASimdcFgkA9GbsSIt0AmHFTnsvdMr1QJDMJ/PAvVJjwn4C9SXAI8eBvPgx6+XEsIuLdcLoNDO63HHHVd9avn3ykQgkBeVAvUDcMlVwk61gJIeXu32+k6AwMsuu6w+3B577LGVpGiPof/xSh2zrd3vjD8VC4WL2AfULKTX5kdkz9oZsGPs2pgKUTwkgwOwAmgnToH4BubL+973vgrwxTmgggBAWom0v5EI1Di3u9uO5Y0f+f7Ew/yvr7pjeflhO5Zt77ZNBSDmF5Ik6ScBIn+TZgM0lBl8zJFr8RWPrSkUuEhQGPjdvNWuuFpECRGiIFLxfN+m52uBH7eko48+unzuc58rBx98cHUlUnaAWTKzpM/aDAyypV1mNmvLWymEw9AVYLo1sTV3t7f2WlV/CL5WZTTqXmrOyQpjLp5//vnVdcd33HcE7kU+A/Yt4dYSbyEu2j4j1qJ2itIha2KoIqLqSaDXEIRD+ykPOS2ehDgyCEj/Z5RNFcdF78/+7M/qfWQYEHkxjIU2dOJhsYxEJxwWz0j0lqxEC3TCYSWOeu/zirXAqAjmAAyFwpve9KYKaEhVkQN87IGzkBLUDHx73/72t1e3CRkLPAC+6lWvqkSEhz8PqoCiB0I7s3aXPcBKoWgnnFsGsAhESYMZ4sJvwJ2HZA+fHkQ9oPbAkVt3qraybDuKL3vZy+oYcgfg2w2UI5OQEI7MlaR49Dm7jq3SIfESgBOAQplAPuLKNaTSiCuEg7IC7O10IhxIuylwvvqd25XXvO//ThhpzfbblJOO2Klc/cUvVLUEgI9MAG7sxiobqI/8G9hHmHAN0R9uQnFv4L8ufSfZuHVBYQCApS36EHVByBXryzqxbvzmc2TlGkkddO6559ZAq3zPX/nKV9ZdZNdH6aGNmf/aaQ35zRpJVhBlpfyVQMzNhnAYd8UsV2KiXbNtusvcS81PZKF5ZS5SNpjz7t9ILe5TFGnWhfu2+A3IuaSXTfDHEAhDe48aq3FtrezER9FG6rgPf/jDtT3IQSSItlDjcct77GMfW57whCdMEIFRV41b37hzZT7Om454cN+STnPPB2w7H1X1MqawQFc49KnRLbD1LNAJh61n+15zt8AWt0BcJAJYAhA9fMqzTvbtIVNgO+CKP60j8nHnid8AdL31rW+tYO7000+v6giB+MjgyeztJAORyIPf//3fr2DJA6LvyOoBQa4X4jYAeo4Es0x2gS4V3+LTY1KF5kZ2K40JIPDJT36yZioBRvhSS5UHeADNjrgb5O+8hzRoM0cYb+QTFwnAmsqBy4FzonBIMMWAfKSUa6hkxBoBQi666sZJpMN97/af5fq/PaV8/dp/qKoZxJnDXLRb6z0KBgSAXVTzG/kgEj+VD9cgoB+xgVQR+NE5CAnlhZRIf1uiJTEhQgi0Cg3n8z/nVgE0UQQh7qyj2IjNnYcYAQ5J3LXRuuKKEfeVlUrGtYB2VDDEqciJ4ffL9f4S14n0rwXf5j21AEUDpRrFkfs81wTxe6wB/wMQ0NRnfkcYIyIELUW6eSHg5vuICx7Cg9rC/xqqJ6QjEhuZjQhHQiA+kW/UDf5ftYqqUcqL+W7rXMrrxMNcrDe3azvhMDf79au7BeZigU44zMV6/dpugSVogezGtnJwu9d8ZGWs8FBn5wg441oRuasHWOfZfUYckIPLJsCvljoiqfuARISDa/fcc88K0lzH55+PsAdK5IQ4AB4kW7eN7J5Nl7t9CZp8STY5O+0BuB7kgWUuAVQGlC128gGF7L63IDhuBW1WFOPrs/kBTFA3xG3BvOHa4xzxPAQgbecGI7pO3dQKCKvE/Pjri9YVrxz/9cOvl+3/32eqexCCADhRPqWA+gAvZSESEB5IBb7h+gxQ7b///vWlfO3hAoToAPwFn1QuIKQ8Co6009pKhpWQLSEclJN5LVDri1/84grqBF0VFwOJM+qgtLB+9EF75nK0apHI2ccpTx/a4J0tmRKFxZDMzPgrf7GB+xBEaXM+D9Ui6bc+jAKyrWJs3F311k7Da2YqI2tSezLPWoJhKhIK2QvAA/Je5rs4KpQ9iDuqAS/El3mG6DI3vQRdRQZqG/IBQYHoi5uR+37+9nsCN0YR4TpzLVkprCHluw+4n1h35rc2+YxMVF8yuCAzKeGUjQA555xzyhlnnFHJOm59CWg5iogaZ25vrXM68bDlLd8Jhy1v815jt0As0AmHPhe6BVaYBYaEQ/zupadcu3Zt3UkVmRzhcP/7378+6LUBvKTBJMMFlOw6yTxgx9ZDIqk9ib0da2QC8OZBUiwHPvXICYDthBNOqGqIBAcLGGt3LGd6+F5hw7ZVuptxTyBDY0IJw63GjieJMxBN/kypAoTHdQL4SQrJRKIH0KkKgHxARrnifZhz3k855ZRKZokRAQzZ5W99s9VDVYE0QHa5xgHEvOj1l5R//P56RY7jt+/90/LEh9xhIjUfgsH1FAT6QaVgzgIxrkc+yKgCnAFQpNoHHnhgJc70ETDyuzKQHYgM7QuYbtsZRdBQ3RDwDWyJV0Et4hyqCtJ1hAIbJvAlUKlebfO9taOt3Dxi57inuEa5wJwjbdMu5/jNK6CUHcY5Qi7EhSRjmUB9Aespq5W1BwQmMKD+BLy3AD5EY+wVsBrbuk8kk4Hf0obU6be88ru62r9DnI3T55yjPcNgi2m/92HcgJa4GCoqcj/LNW078ttQsTEE0X43ho6p4h74zfpAypnzFDLiHVCVIfgcsgUJCmkNOYf7G2KLcgF56F1QVfVZH1zgEBXWpvmYFK+Jb+Id8eB/hnnK9slCwe7minnpOmvO/wef3QuQDT67N+gT4o1bn/8f7gshsJF+zqNwEGj4KU95Sr3/JMZE5s5S+7/RiYfZrMi5ndsJh7nZr1/dLTAXC3TCYS7W69d2CyxBC7Q+vnlo9mDvwdSuq7gMMlAkcKSHyfagbDjvvPNq8C4PfR4auVl4aJXFIKkvRRsnSfe9B14PikCmTBXHH398VT9kF7QFZkvQpMu2ydnh9R7ABrRIX4loEoMAQEAgkDYDKYlb4MEfiEiEekAJ+QTY2MkEmh3ULslYIQCpnViEw3777VcVFPFDB2CAI4QA0GJnNjv+CC1z6jb3fWy57Xa7TozHAbvfozzu/7tTjcXgWkCKmwVwpF3mrvb4zbsget6zq4sUO+yww6qLhSOKCO/aDbBF3eD3doc5tguwbnfVkSaxhVgm11xzTb3WzrEdZGsH6WHtWUNe2X1nf6Av9UVl4Rq2B8oC8P3Wrq3E1lDWuCqi9E85wKTyAVpAEECMnF37W5eZdu74LbYJUdGeH2LL9cl4oH9Ik5AUzvdZG9yjzA2f2zp9B4Aa3wQCdb7ztNV1CFTv7NWqd3IvCiEwKuNB5mLs14Lbdp62hNOQWBgHELfKC9e3668trz1P/cbGvLJGzCkkg2CvwD3wbs6aY8hBcxvp5hDE1bwy961LdqQc8FKH9eEwNtRB1EnmMAKCIgEJpm7vrZtR29aMd8gi78Yo6grrkurC2Bkb46Zd+qJd7MblSZBLxCR1g8CrIYQWU4aKzfmHEOLh4qtuLP/+k59NKqLHeNgci256TScc5seOvZRugc2xQCccNsdq/ZpugSVogVFS3jwYe/cQiTAABgXsAwIBKg+A7UPyBz/4wapUAIzsknkwpIwQm4HS4YlPfGK1jvJIxwUm8+DrYVLZVA98bxEOHhJbAmRIhixBMy+7JgcgZgfZGL3//e8vL3/5yytooYYB4gAI4AFYAEwS5wDQ8BkACqDx2XxwPhLAZ4HhAAmgRdYSkmll+C1gBbhBbvgO4QCwAP/iiSC1KA9us8OflK99b/1OuuPB2/9b2feBv1jrIRcHSAFm19ldBcrVmXaat0Ca9iJJxCABbpImVhv4wdutFSxTnWwz3OlX9zBIa9YRNRGlBDWQ/iA+kAj854HDxMxQv2sAPqQDcMVuyEDjYvfZ79xMfOYGoswc+un3gLyoIJQ/Ki3oqMnbkoLWq91u69r6d39A+mSOJP5EVBVRLuQ+E2m9vgO4ytaXKDuMBTIpqg39B2SjwmJj9vEKSeG7xADxXXbXo8yIesr3gHQIB3PLvcv9Le4q5giix7xiR+dOdYyS8A/nwPCeOw7ZMM4NRP/dS81fcwNRxuXH+kI4eAHriBUubQgziiEKmagWlGyabxYAACAASURBVGEMKRoSnDUuDuaicWAvc0c55h27+NuhbudbB+yflzEL2dSOfwgqxE/GyBxkZ2OQ+WhuxM1JG42T3xElxsf/HnGDxHn5kz/5kzoPQqq1LnnzZetxxmM+z0E2nPfZ75YPX359Jx7m07A9LeY8W7MXt1gssO6ar5XDzripNmefQx9cjt35ToulaZPa0QmHRTksvVHdAvNvgTwEtjt5Hvzy4O5B713velcNJma3icoBOQAMeEjMwzQlhKwUgBmiwS4Y8ImIsMv8tKc9rYInO+BUDcCVrBb81JES6pFeEZBTbutXPnT3mH8r9BJna4GAxwBX19t15FZhd964evC34wmAIxEAeEDBXAOIgKHWFxzAA1YBGmAJcAE2KWfssJpDApcCfABM5OPZvVUuAgBI0QYKG8Cfv/d97rtDuejau5evfOPWia4e9PB7lEP/6LdrWcAMsAvMBOwATeq1ewuoIRXs3iIezFdzleoi2ThcT7nDNpQdyR4REDqdtF4buGbod3zmgULfs2ECWWoTmyBIrCFryVp7/OMfX+NbaCfg73fxV5AO4qsAl1nXrQtFXB0Cytl+NkfAs3Uu6KC2CDSI+PFbXDYC+hLzIXU4JxkItB25wt6AKJIKmPQCfh0hggBZZblWHUgUL7/7Dsnhs/P8nVgB7Kd845xrzUvXtUSGuRT5v3awZ9qCfPDiukNt4ndzrlVYmJtJZzobe7bnso22p8/6A/B71379APDZTf+8I6B85zdzxjz1m++0l4sO4piawbxNthR1IPesSX13LjLBfV7/HNaCdRI7Z87E1Uf/vazxkAfGLWM3kx20U3/jXpEx0xf9ME5IMbb3vwjZoG5uHf73uP/81V/9VVVBtUfm3Oa4z8zU5i39eyce5t/iMyocrvla2X8DcBvWvmbVdmWv/VeXAxcpmJt/a81vieuuWVfOvvDm8s3rby3XpehV25R9dlldDtp327J6k+p+XK781LrynqtvKtddv/FH43DwITuWPdZ7U04cC13+/FpjptJ+XM45+UvlnRP93qbsc+gu5dj1ycA2OdZ96upy2CfWP++sOeDB5U37dsJhJgv337sFugUW2AKtT36i6Wd3yIMoYGP3yG+HHHJIleECkB7CI5X1sCsrhSj7JPVcJF7/+tfXVH9Pf/rTK1gEhPioe0BEWshGAQiR4ovlQKYOUHpAbQFlJxwWeALMsviMeQBfFCnGKa4PAJgxBz64V9gxBWYBCuAh2Ul89r1d1uy0Ap2UBsAOUGROffzjH68gXuR8QKidH4gsQEl7EAzqNF8pHLj4cOexa/sr91pVXvCGL5fv/OA2Ez1+/oG/Wdbc40d1hx4gMbcBffNfOwB2RIOytRVRglgwX5EPhx56aOHygVxw8CkXABXwogYCjqJoyDprXSxcA1gBc64FGBEqADt7xLZxRVEGe3kXlf+zn/1sXUfiPQCGymFbQJhPO4JP/5E/rcpBvSGNpvP7n2pqDFVH6nr3u99dQflznvOcur5nc2RO6Sd7J+uIsQQskTDaCSC7P7RxDVoiJ3UOXRl8H4IhSgnvQCwwrk62cx8zxsguY2Fu+Q7AD3ERwibEFFtrn1cICG00TiEe9COAN+8he1sFiPutukLE+Iwk0QbrJmSCdvvOZwQAckP/XBs3G3NHTBEvwXmReQC5tdiOXwC565VnzrOFtuuTeWg961MICvXEZtrFZknbGncb7bAO4g5hDDJWec8c1M+QPgiHEM4ho8xt/3PcS7SrtckFF1xQyS73C7GErLtRSpPZzMfFfu50xMO97vFLNZ3mI3cboK/F3qmt1L6ZCIcWuE3VxDW77lTe9OQ5pC+9cV056sRvrwfdu+5U3v7kEWB7nHO2kg03p9orz/pcWfvFaa7cdady4SSb3lxOesG15ZJpLtnn0IdMAPCFLn9z+jyna9rxT0Gb2GhjDZ1wWG+L2/x3+99gTiPQL+4W6BaYLwvkIbfdCfKdB0sZAgAiAbnIne1kJlp/Hv7PPPPM6j5B0WCXk8T+hS98Yd0JBoiSes0DLDn6Yx7zmAngBMAddNBBNRPGcAe7BSPz1ddezuZZwFgkPgBAkyCFmTOAinkgs4ldSCQSsGXHlK+4XVfgHkiJa4R5hCgA5LhAqINSAbgANKTFVB4iQDYM5bYklB1QIAkAA9TVIbOFGA12dAFuRAKQ9NGPX1wu+r/3Ljf+2y9MGOAZe/1XueNtflgBGeIAgEMaAJsJjgrEA6EB+3aDlc8WSBDBUhMcE+nihSBJtHyVJTBl4g+kAeoje1cf++mzrDAIPTv0jqHywLnq5D4hG0zqUVYk7Yg9GWC0y3qTRaNVDgVAJ4PAbGZESJTEfLC2EQ6AsLqAPm1Pu3N+wHDAZ30guM1GAijfG6vEHqCaMl/anW02Cvht2x1SZzZ9iRKjBf7mYgCwOc6ubI5sokJJWtSoJRLwMPMy/YyCxBhkjSTopTYGcAdYZ0xaVUzGzDhZM17+TjyP/B11QRu3A9lgHXGLQwa97nWvq/Mr7icJIppx0B62jlrCvNQm60JZiLsoN2Kf9EM7k/ElKoUEIQ05GSIohHaUJFHYsRdbITisvSii2C7kjTVi/RkD53JzosBDRD7/+c+v9w7jl7mpzCHJN5v5sZjP7cTD3EdnNoRDu1PcStZL2aY8/bhdyoGby/G0YHLVDuXtx6zedHd/nHPmbo4tVsKVZ11d3lO2LQfvt3pCmTCZ3Jls05ZAWHPATuX4DQqISdc0tlvo8reYoTZUtLGf25Q1q27doPDYrqx9zY5ljxGN6YTDeqN0wmFLz9ReX7fAmBZo/Y09HOZBEHEADNop9eApGwGXiPb8j33sYzXAJNKAjFvQvmc/+9kVOHnZtfTgirRANnio9IB60kknVTICMCTFd64H1SEwGwVOxuxWP22eLBCZd4BCG5wtwM0uKZULEACMk28b64BIwIF6gELA7idABDwmyr35hVzwHVBBFfOBD3yg7nDKZOK3AJekteR2ABBSRIgN4hqAhZsB1Yw6AMXqbrDtvcvpF/+83HDL+swND/+tfyuPe/ivV0IEUOLaoCwgXvnaqnwvwMmOOxCDcDBvteeYY46pxJp+AmkIB2AbAQKkOUI4DKXdwB3CBFECuLIJwiHEWwvu01+uFJRBzvVuXSWmQdLN2nXWZgol8S+4Q2VNByQqu401Ma6PewCxeQCQI2gQTda4tY9ssbaB0zZmwZAcyJoOOGx3vtkr2TeQKIAwIOm+kJ13IDoA2Pm5b0S1kQCZSVM6itwYt8/aimCIiw07m7Nxb/C39uZlLENcRFUxqv7Yx7t2h0wx1iEY4q7Qum0k7oT+Oy/ZN0LkmbcOfZeuFiBHPJiXiQOiPWyWDCAZnwSC1Ed2B/JDIJnjzk86zGEA4WQ/iaKkJVGybjPuGZcE+TSftK91wzBHkd5UT+ZBAqAiXKwta5D7kP4dccQRdR0bk8yBuPO0qWnn6Xa4aIrpxMPmD8XmEg6lTJa4t7vrs27NOGTCOOfMuuLFdsFkFcNGm7a2HpI77TVTA/D1PV3o8hfKnk3/V+1Q1u5yc1m7wV1iqnnXCYf1Y9EJh4Wak73cboHNsEBASBssMgApgfne+MY31oc6AIobBBBpp7klBTz4idvgQZAiAnh71rOeVeM6eECNGwViwUNxHgTt0NqJ5WvP/QKYSJvaHcuAo83oYr9kHi0QKbgis3OYHVrAwZwg4X7DG95QVTHGG0gHXswBYFqsA4QEggDBALwDNdJORo2AbAB2KCLe+973VmAkZaT5Fxm4utQN8JLAK1v8BgoHqgmfkynDrigwpPzb/tK25e0f++fyg5u/X/b+7Z+Uh+75/1WggwTRZmAKcFEmoKNfwDTVgDr9BvwgMEJ0UBwgOABO5AHiI9H/ra3sfre7ub7XRzFQgCrgEYhSfnzn2RnISkYGRMIZZ5xR3UysQ3Ek2kwg2ksVkmwdXJ0ojqwtfQzAbXd9hy4Ss5ku+mXnn8LBuFv7e+2114RbgHpG7TBn/Q93oLUlsRjiiqA9xgJplPSfAGXcGRJgsFU9JJZDVAatuiL3upA5Q7eMliRx7rjZO7QzbhFAvfmWGAwhhNLvgO4oHtSpv0iFljzYHJcX9Zqv5gIVjPVAdSKuSZRJWb9xEWndd1pbaTe7e4XASRpO6wQ5EMJDGSFK4lIS26WfLekSVZ21nXtI1BFxEUnwT+tKv9RpXfn/o+63ve1t5ZxzzqnBUWVIQjy0QWVTrnbNhlyazRpYLOd24mH2IzE/hMOmCod1N95czj5z3eT4BGWbsmbX1eX4xmViOul/FBXjnJOeU1688sI2xsGGOvfbtqxuFRgTsSm0/X5lh4u/XtZ+cYPPv5hMGwrcBNBO49px5aeuXg+EV21X1h4zeud9+hFqCYHWptOQO7MiYha6/FI2Av315Md9B+OxZtUO5eBD1qs6hmO1ZtcdyvFPnl7dUufEA2/e6IIzhSJmSDgcf691k+bFlHXNfgnN6YoeNHJO5usXdwssHQsEPOYBM1JXPWhl6wI72sH0sG+n1G4uYOSBPw9xAgB6+LO7K1OFHWI7q1KWUUQcfvjh5XGPe1x9OM1utnoCnkRMt0Nl1zJuFC0ZEvJhuT80LoXZkx3bNuhc4guk/YA/9Yod4bhNPPrRj67SfmSC3fcAe6AIMWWe2K2nEgD+gQ1/AxTOsUNLZWMOaENAEjIB6AXABTAEsBBYe+yxRwVa5hG3HWQW0oOKBoAB9JWB+HAO4kM/tBdpgCTxN4UEJYJ4Eog1c5RrELJAnAR95EoA8ACMQNMll1xSSQOZV4YuEZnXQJgykBPKVy6XJYCKbdt1EODLDi996UsroFTfgQceOLHLDwiyBdtHoSGWCpsj/5A7UaVEadEC/3HX1hCga7uAoexD4UDlFKIku+ejiI5RrhaZP63aIeDYmLt3mBPJ3pFUisYJ2ZksCkOiY3ivGwLf4f1lGAcg7U+btWlUIMLYs3WdGK7puRA8KctYqytpLPO98TW3kQ3WEDKO+kwwRVkcHH53ZF62ffN3ss84J25TyfCReBIINyRZlDt+T9YJbUKetSlKM3+jZog7SQKLJluJ8qNiyLhbR9yyEqgzRLgy/Y9BWIvfwHUvfRoS6cvVrWLU/4tOPIz/X3RzCYdJLhUD0Ddz3IeNO/HjkAnjnENxceVZX5omLsJg978hHDZK9Nfbbc2qbcp1128IsDyME9AE0ZwcjHCOio8bby7nnHntxqCIg3qH7hb7HHq/cuy9flJOOvPacsmGQIrTqkwWuvwNU26068NwPm5X9tn1pnLJqBgWIwiEjeMfEmY6xcf6umaeg6WUqdx3xl8+cz6zEw5zNmEvoFtg6VggD/bDXb30wEOd3UWB+C6++OIqk7eDCRxFLu5cO71UEMCeHVWpMAFFu8AICgH8kj7Nw2Xk2FKaCfrFhx5REXm4MuO/nIfd6R7il47Fl3ZLM0/aXdCAMOOTMQMaLrroohrXA/hBAERxAPQDztxuBLHjloAwoC4AYAAVgB8BkJfdzKc+9ak1GKV5l1gSUR8gMJTP/QLpwG1HPXy6kQoIB6AU6I6snGLB9YgJ/eJ+oA/apC1RM9hBd5jL1Bb8xs1pQAjh4FzqH6ld9ZOkmzIDmAL8BRjMTnV2dQOIkXjagdzQL+2zS9vGyGjnvZ1m5AZwx2cdSRO3AusU4adepAXAiQQAAK1JaUVb4B/Q1wLMcWbnUJ3gMyUFBYpYLOygD60LR6vwGAX+hiB8KgWE9hl78wv5APgisPytn4gg7l7GbOiWNR3Qz31Q+SEnQvhkrFoSYnh+ux5iw/RhHIVEym7bOIoAas9riQJ9zfoz/6wf8xXhiwymNOLOlvvq0L7tmIREMMfafqZfIQkS98L9XJ3JDJL4DnFzSRmpIwoT5UXhEvcKY2hdJcNFCKsQGO38RJwgGpAqSDjEWjJktP/PVhLZ0Nrnpz/7ebngiu+Vcy79TvnBj346aWn34JLrzTEbwmHkvXEEaKtg7+o7lqfvv7rsufOdNsRjmOMu/Qw7+ZN3tJsYB016RAEpJwIxTpN9Y58Ddijf/MSGIJZlMlGxKfiNVWZPOIwGxduUfQ4YnaVCXIaoMCaPhYwN99sk9eNClz9qPgzrFFC0KlpuvLmcdOLkoJdT/TaZOGlUGZNiVGwMujkqC8Um7UjcC+0Yl6QZ52Fgjud0wmGOBuyXdwssVQtM9UDugTK5zvnEk6kneGQeHj2EAmziODz84Q+vD4BICLtggFQbJT+g1AOp4JJ87u0iixUBqKgv57T+3Sv1wXEpzacWoAAedtuBXiDdgVgC1oF6cwdQQQAA3lQBgJLrEqSR8gW5FbcJpBTyKv7gAAZ1BFDFjUIaTVkTACzgHQgBYABxigr1Uua4HlkAeCEJABvA3/fmNgIE6EEYJHik3z75yU9W0kE5yDHECbKDWoLbgjmsTAqExKmgoNDHzOkAWf0HlrmYUDoo07mpz3kBzZn7URDpl5gWOVf7kRHUEtZSAupJ4+ka9njmM59Zx6BVDyTuwTigOPOwJZ38rW120akb3AcAWwFD7Ug7hiqKEFSJH9EC+1F1DAFqC+gRDQl0aA5xOdEmahb3EveeEJ3tdQHzKbtVnYxqc8DxcC1mHmbnvv19KvVI25+Mx1BRkfqmUp1kDFoCKe46cesxn60pY0IZZN209o1SaUg4teq2tG+q/rf9tZaTcSKxG1JH279cE7Ih9Xs3b5EL5vNMc9La8f8GWXfqqadOxFcZ2mxc5c5Sus/Opq2deJjaWnMmHBQ9pgvBlH7147gFTHtOC/aHcQym+G1AOGwErdRPdyqtqmIjAB4NfmPdCUJgM+wxeYSQDvcrx26SypGKY6Prx8Q1q7YrTz9kx02Cdk69yz8/5Y+aVZPqnE6lMc1vkwiEqRQl7fhNRXpNkRZzMcV36ITDbO7k/dxugRVigQsvvLDuYPKdJRMHBAG8PDx7J+cGCAE28neAY+jnHxm8h0kPo9QNyAzgjf+33UkPqwEykS2P2mlbIaZfkt1sxwvwoXyhMkAo+I2qQcwDhBTgABT523gjCMjjzTGKGgCaagG4kHJVer+AWcZBOJh7CAYAC8nhWuqG3/u936vlAd7mKALBXDPHxBwAkoD3BDZFkgGrCVrpb7/nUM473vGOSiCoz0HNYH0gLuy4Ig6AYESCA0GnDa0biLYApIgNhADgTJFBsWCNJMK/v53HLoAgldHatWurfNy7I374ykJ+WJfqYhOqB7a3ZqXSpLRowV9cCWZD5o0iHLiakLcjhqgruHocfPDB9V7giKop/c78aIH/dMBwCFijQmjdGri2IHoyn4xRMh4gmYyxcRgC2ZTVguqhYmFYf9o6SsXQkgEB1fO9iEeRAmlTXCq4wpkv1gqFy0Me8pDajLQ5bUrfRrmIzHe7xylPe0LOZb5kDWSMnGOuuRc4hzufe4ZjFHkzTr3L/ZzpiIe7//Lty4F7b1/+5573Lre/3cYsPsvdJrMhHCYBwZkk+jfeXK64eF257PpkFJhsycllNWkxNytLxcwpI9fX3pARLWAdlV5xFKCd0p1iPmbJj8uVn/r6RDBEJU7eub+5nHTyRveJNau2K79Wbppwp3D+9IE7F7r89TaYFsxPZ78pfptaUTJVPIrZtWOS6mU+hnGWZXTCYZYG66d3C6wECwCNAjx6qCdBP+CAA6qMvI3+bYeVzNvDoQwVAXLsA0DZ/SKZza6t8+wyi+Pgeyk1gbXsuibQWivFXQm2Xg59NLYBCQBAsicIFikThM/x+w64AFQBVGSBOYYYABgdgCSALaMDMCt+ASAFbNjVBq6RA0gEPt12toF3JACwyTUDCSBoJLID0UCBgGCgvkEemNvAv3bvuuuuVZWhnRQZlARAM3JBH9RLjeD9sssuq/J1c1icEm2zS6stdt0BPW0IyM47ogBJoG3iPlhPykQKtLEAYkfnIOje8pa3lD/+4z+urhU5EBZUHurTb2Vz9UDwCOCJyKM6Qt44UmbW1mwIvVHuDvoqG4KxTDaBxz/+8XWs2DZuUQHgyrDO2931cQmHFuTnmqFqQ7+TbtR9B9FgnKlluFv4PAzImDkbsqElQ4ZrcioCIrZNWW28gflc11Op0dRh7M3tD3/4w5WAE2iVO5JxCJhPW0JkZT7MpCqYzz5MVVZ773BO+tq61pk7n/3sZ6uywbqX8hOhFAJtS7RzqdbRiYeNI7fZhIMiWtVBA+bH8Z+fV8JhUjumm5WzIBwmZXRYHztgz69cXQ6bITvCXNfE6DSXk901JqUn5b6yoU2TCJUpGrIly9/E1WHWhMNMipKp3SrGJT464TDXGduv7xboFph3CwBGpOR2coExO2bAW6KqqxDYsYv6jW98o/pyCzAJeAEh3iOdbt0l7FIJbAfYASzAYAvMgDxHHtznvWO9wAWzgHHmax+JNJBvnBEEgsMB+8YXUE/GAcoCwKFVMGig86SDNL8ASUFI7fLL6AAkmXvKs9OOHAMWxXTYe++9q18/EExhAXQiM8xF7UAwAPJIAfVSMCA3KCMcPusDIoSPunPVB9yb/9qpXdddd10lHQSpNI+tC+SE+BUIFPEjhoDaTjRgqD6gmPqCOqHNthAAa/7rn7goXFSsL4Egc1CHIBiUkywX+mwt2v31PTcHwQONRxvJvwV0406GuEUEnFvH6lGnfnA1QfwYg+c85zk1oGfAY3ats7ZTxnQ77C3Aj4KgdbdKcMOQmeaesQK+2dmc0Sb9BlARUiG0WuJhHOIliogW9Ldj25YxVEqMa9+5nKd+Spd3vetdhcqBSsjYm9/mQe6lAeet6mShVA5Dgmaq/kUxl7YNxzoqIWN67rnnVnc8JB31E3Iyv8/Ffivl2k48zC6Gw6a+8qN2mQffHXq/cuDOd6pTasFcKsZxyRhO6pkUDpu0d6ey19UJ6jhT+sk5rKBJrh4b6hnbnWQmlUMpZYHLHxfoj0VGTBNnYxMLTxO4dLq6OuEwh7naL+0W6BaYXwvk4RlYtFv2yle+srpV8FcHwvhJJ2+6h0APuRdccEEFdUcffXT9zUNgC6Ja33S7xQCaB83TTjutgjhgwTXZ6fV5JaQ1m9+RWxylATjGdlR6v1YWP2xt1C2+T2YFfyO8pGAE1O3aU8SYg3atk0KPGwE1A9Ig8Ua04fLLL69gm+pBe5Qr5gF1BFLg/ve/f1U5ICa8UxwgQtSFbEAiIEdI9l1DwaNuhAN1j/VBpWG3FclBIYGoU662DoMYUiUgG5zDFoA6siBuR0NA6zzZYqiCuCsIoBlCApHDtcQ6TaYLfUDAWGMIAS4s0neSnrdBHEMEzMatIj767Ok6gB4A9HrEIx5RbcwNRlvZ8aijjiqPetSjJkiX1u3A3wnMONOsbcnIVpGQ+AXpy9DWCClkCKKL3c0VZRlfxIMXQJ5jGEemVVKMAs8Byrl+Nracqc9T/R4btmRH/jb37P6zP3UDV7eskaSvzH0299aWgNjcNs3XdRnnoetICAXjqH+CYiIekW/+15iX+V8zJMXmq23LrZyVTDzMSeEwSQUwAhyP66c/DmEw7TnTy+tHztcxCIfJCo6mlFEuGKWU2cZwGNWukQqEGdo6Ot7E6FW6Jcsfi1RIM0eoH6bLTjKqd61LybjERyccltvdvPenW2AJW6AFPaTfAAuwZoeVGgGYSFA2u4lAHcDlQf6UU06pEuY82CawWh7GAUNkg104Qe24Yzg/edk9OAZILAap7xIexq3S9BYcZh5lLmgQ8N4CubjS+C1ye+DIvPKZDN4hNoK4BIgAJJc5oqzsmAOUwAbXBkSCuYgAENgRUEEA2OFWNgUCFYPyAXJg3bw0j81z54oFQA0BXAP0cc9AqtktRzjYPZeVQ5nSDyI7qB68uDEg6Vzf7n4jBLiISPGYjBhxPwgZo7+Z+xQM73znO6sqA4jkrhBABkCrC6hGWqxevXrCjQUZ8vGPf7yWY21qS4iKzd2Bb9eoctkcGSSGBbXIySefXG1GFSXQJrArXSbFSeI6ZFKOoyoYdW5IgbjmhGxoCaqQGa3ygbuFcU9aR+NsbnGbcS9DyMTloo3VoPxxiIX0J4B3ociH1rVl6P5hjUhLy+1A3JNjjjmmKtPYxiuucIn/0SobpnNt2dI3kqENo45DsJlr1g7yW0BM49gSDi2ptpj6tKVtOG59K5F42HzCYZCGcgKEt+B/u7L2uB3LHvcsZd0168orz0jmhxHxCV6QDAbNNaVsyHBhBKcod8M5k8Dpqh3K2kNW13od6268uZx95rryzV3uV96UQIzjEA5lsitD5tHoWAmzyVKhL+tKkY3igduW1WnnVDaa5DIyOSOF9KSvPOOmcl1tXJQXC13+1CtqXKA/Mxnxk3JSOydes2PZY0S1k8a9IYLGbUcnHMa9O/bzugW6BRbcAtlF89AMiHnII+22i+kBln+wh3TnecBzjuCPHupJrIGL7IZ6IFSOhz8gCBg566yzKmkhwn3SmuWBOLvcnWxY8GGe9wra3dcAwBBOrX97QJx34Cfp8dpzQjoFPHonl7erzmXAzr6/zSkqAO4OrjenuDiYd4gHIIXbg51Q32feuk4MAsSEOU2abR7bJUZQcIegZIgriPb4m5Qb4UAlYU3I1IBEkBaSO5E1gCRwLdIhmSqyBkI4aD/bIDeoHFqQq6+Z/9r+9re/vfaVukEdCJDsUFNd6Ds3BoSDXX2AzPkCs+r/S17ykqo+CnAOOJ4NIMvYZtIEUHMhQUhax4hE7dY+ZIf4L+wBGP7pn/5pDZCZdJ6tz/7mtqNVOGiXOWc+aUPcuQJAUwfCwjgaf4RRSCW2o1SheGBb86eN65D2qidjOWx37ochjGbTr3EXY0gpZaf/qYfaxhiIl4KAOvLII2t8kcQicW2UAOzkGKVCGrctC3VeS3i3fxsvCjpjikyxvtmgVdN1wmHzRgXx8Jkv3VT++qJ15YZb/mNSIcstuORsgVkpagAAIABJREFUCIcprTmQs4+zMz0EnKOumd05k4MqjmrrVNkPpgWdm8j6p3KnmC3hMDlF5LC9Uka+6cnbTnw9u7gYMwfRnFv5W4BwuNe6sv8ZN62vaApFSf1tlIvILIJXdsJh8+6R/apugW6BBbBASziQqZ9++ukVnNkl5Q8uBaaH2JADAXrAB4WDXWPf+d27h1rAB9mgLA/2Hhyl24wLRR7uh9LlhXhoXwCT9SIbC4RsGErmEzTQO+CTbAxD47U78OYDcBTli3MpHLg72GHnvuFvMvKPfOQjNR4CYgHY945oMHeRA3bhxV9QljZybUAcmMuJ5wCAmqt2wtVjlx4pgYSwQ06NYDec4sA56uRuYccVuIvLBNUOlwr1xz1I27UVIUHloG/ai3Rod8RbkEWJgcRDJBx66KFl//33n1CCuEYf9M+aS6YKbfj85z9f15s2PuEJT6igH1HiSOyDgNZxJm+UBc4N2eF6IJB0H8mAdNFnYN/3dtopQBBCCBHtlzkDqM+4hmxq+zyqPS2Z1Spk2jSPwyCVLUkSkiUg3ThkDmXMEVrKNkfc65BGyAvztSXGWuImbW0DcfpuIe9bU6lDuLMgHJApCN299tqrBj8FzGPztMt4KQchtrWPduwT80ebQjamfea62CDIQJkqENsheaJmmWkebe2+LoX6L7rqxmVNPMxEOEwGdJNHTKaEvfZfXfbc+U6NEqH+VypXfmpdec8nsvNeinMPPmS7cvmJ64H2pvEgflzOOevr5Z1fvHVDJXbydynH7tzWOdM5G+q9+qZy3fUbr0s7E0tiCFTXHLBTedO+G8H95F4OwPs04Hd2LhWzaOuGBlGJnH3hzeWS62MjP2xT1uy6bTl4v42KjvWnL3T5o1cvxcVhG4iCmVUM62N7bDoeDy4H3/ClsvaL63+aPvvGaHeacRUO04/9wt+hepaKhbdxr6FbYMlYoH1o81DOH5wqwUOq3O4k0gCVIzux4jx89KMfrX7bdmGTrsw5gJpdWhHUxWsgDd93330rGEtAszYVYEt4LBmj9YZOWIC6BbAZggDjGrCbkyPzHu54KwPIi9uE36cDR0C/HXX+3RQ4YgcgChAEyAYEAcAtbaa5qR3KFGiPW4J2ADJ2ugWZ5K6AbDO/7dJTJPiewgERIU6CPiI6qAyQDdaGNisPaB1FOFhDFBriK/hbe6gDhoRDFD/ajXDQB+uGG1J2ubUtQTO1H+kAJGsvlyUvwB8wo44APB0hCmfjWpHxaQlBxAMiBMi1uy5IpPYBt0gH44VsQDx4WevuHYIZJr2o9rRlTgXUc0+IS0GUMyG30pcQCi1wTZ+9txl2MgcRNEgmfTHmxtdBDaMvifWQuDW5Lm1qyYyteRvgesOlQt8RDe7R2szm5hhiLXaJK9IwWOnWaH87/mmf8fR3GyTUmqOkM48FkjW/2vO3RtuXc51TEQ93vuPtymN/f1V53MPuU/y91I4ZCYel1qF5b2+rXFifreLADS4Q815VL3DFWaATDituyHuHuwWmtkBLOHgwBeZe/vKXV2m6XUrAAjDzQJ4HQg+7JNweBp/xjGdUSa+DtPutb31rjbTvOw+MiV4fP30qh+wkem/rX8idwj4H5t8CbVC/zI2h33l2Jb1PtTMZwgGoyI5y0vlpdeZJQElS5olcT0FjDjoe+MAHVvBv7iIXzEFKgKRmVDYCgCuFMgA0ADPpN4F3cSMAWYoJJAKFAgUBQCfuAyBEecBtAACmXgD87ZIrL23UX3VweUAkALoIDOUGeKevkYkjM97xjndUt4lDDjmkqhUcfo/7AjLE78gZpAm3DXXoF4UEIM3tgcrBkVgZs4kzMLwnRLmkrk984hPlNa95Ta3/hBNOmEiJidixthEN1j/FhbYILkndRNkhzkYL4Kdb75k3sWfrUtFeF0Im5ea3oQqhJW7yG7KBQsCLqoWNkQ7Iq8R78J7YIqmjJTi21j1LKlTxOhBr7Eudg3DyTmESpUNrb39vrfa2d5+WUIrLSmI3aJ9xES9EnBDpmbn5Odh91DyeSgUy/3e85V/iciMeOuEww5wdJ6Dl8p/2vYcLZIFOOCyQYXux3QJL0QJD+bLPxx9/fE15J3Akn3fBIwXhC6gknZatwuFcQI8EFsgQ7A+w8pBoF9YDZHbBI+tuZcp5AM7D5GJ4IF6K47il2xwAF8AQEN1K2+Nz7bfsNmcuhHTKuLdAIjueVAHOS8aJkBDKsjt93HHHVcUBlY05aI5S1SjziiuuqMBFLAE77K4JaAX+xXAA3ql6gOcQBMgH4Bjw9JsAkpQFFA9iONi9f/SjH10VCJQRfk/QyJST9muHevjZa691AQjm97QnhAOy44wzzqikhvKlpg1p4Br9dy4yBcHgb0QggCyYJJcPGTi4OyAsQlJ4H7XbP9WcyY54smlEgcFGyA6EhvX+xje+sQYs1I82mB+7IUHcDyidjN8Tn/jEGgQTScJOw2Mc0DhUOLSqDbYOoM49ZCpFREuoZNyRKQgn48XtQhlifZgPxt580I9hNp1x2r05azP9mYpoAcbZ372ZOwVSOO1HOojBY64NA7cuFOkwGzvk3uE9ZGIb6FI/zj///JqthpKIS17uK0MiaUg0DYmNITm1UP3fnDFezNcsF+KhEw7Tz7I2tsSmbiCLeYb2ti0FC3TCYSmMUm9jt8AWtMDwYdGDLB9hu8PkuoLQ2e3NQUb+lre8pYK6V7/61fWhl9Ta7ie/7SOOOGJC0j0kNKZ6IJzNA+sWNE2vahoLTDVmLaAbyqDbz0MQMZwbQEhiQ6SudpcT8SWOiAPIdgCIdnjtrnO5ACS5MvBzTxBD5wHF/Pjj9pG22NEG4B3UDYA9UA9onn322TUOBPAsQwY1EIWDjBWUEqPAECJA3AXnIj+0LaA1YIv6J7EQKIeALYTB4YcfXttBNeBIcEOAGGkCTLmOsgJZAeBzrRCjgiuD+pK1wPVDSf1U5F4Ih1aBlL5pq8CUwOBjHvOY8sIXvrCCXe1xfmIlIGPYhvsFUsj1yAYxYShEWrVD4n20WWumIx4TMNL5IUFHActR6ql8NwSevkdwab+2i4eBJNIvfWZjShb3QQREjql23f3ekm9p37Cdw3Ni53YM2jWT68U1ePOb31zj7LhHmwfmiXdubWyEhNtll12qraMuGroxhLSZyi7pZ9vO2K4li1vCeDh2udZ7Ym8k/WVIxBAOfjeXrQOKIkoiSjtH3INiW2U43zwIiRFS2+cElUzfkWK+X4zBMxfrP5qlTjx0wmGamXXjzeWkDTEnZIB4+nE7dneKxboQl2i7OuGwRAeuN7tbYCEtkIczD4AXX3xxBXJAksBddlo91OWh0kPbmWeeWU477bQKIDygi/1gp02+dDu5eSjsioWFHLWVXTZwaKeXhJ/0GtkF+APAYhkAXtQFiAUqBBkiEkxxJoILeJMOE7hHWFA5iK9gB9wc57IQpQG3gaSHDRgLcHQ9xQLiAWDl5qGNwzgm1h1FxgUXXFDI5cWlEJ3feW0WkKyrobTcWrVuqTCUg7BAjDgArRA37YyZam0OwWVAYnakkQjcKRAKiB6KD21kM/cC9wkkDYJBHX/7t39blRuyWRgbMV24ljz0oQ+duFdo15CcUqYx1DcHIoiKhfKgPYZj2ZKcLWBuwXVcf1rw3NoU+YBwQFxxt0BcIR6AVfV7UT1QE7TxHoZKi5b0aP8eEhKjQHy+a91i9AEJIjUrNZkxlo5Ue81Nc8y6oN7xnTEQ0wF5nLk/tElsH/JtlOtTVGnD+ZM+ZQyi3sn/E+eHFPJ3VE/qQo4437n6GOULIhupxdbmF4JqVEaKBCpOHRnftNVY5Jz8pv70b2XfPWfX+6VKPHTCYXbj3M/uFphPC3TCYT6t2cvqFlgmFvDAl10mD/iUC3Z0SVrtomX3z0O/B0G7T+eee259UOS/jXgAkNasWVMtEp/cZWKe3o1FaoGrrrqqSsu5ElAdIB0AQwQDcAs0yqhy7bf/vfzqqruUB+z065UcABhHAW7z2e42wAZsAmlAJVWPHWVg5aUvfWmd52ImAH/xl08WBaAGyFI+oEoVIVAhQCXmBJcNYCtAMju/rqOGkO5TmepJ8L+c075HAaJefdYewB5g4w5FfYAoTNaFYX+nIwOHoD2uMMpjU4QjVROw/aQnPanusovBwT7uEeyrP+xDdcG1glRef+LeggBynV149mxdLYBF9xxkBTcO9xgkhvGgMBBXQd3tOGYHPMRBSIVR5FLbv7gFJSaJqd6qQXxvTohRow9IFX1Qv75qU9rju5a4GBIOGb9Ry2kUOeG8zJMAd+QXl7X3ve99NYApQhj5wc3FfIvaxpw177SPfakzqB3iHtISD1GZRDEQEqIF8VO1eagkUVbWgusz3rk+dg45EVWC8dNe6plTTz21/t/hvoPwyxxulRohFNTfql3a8Q4RFmXDbFyLFuktb6s2C/Hw4cu/W677TptJoNSAkosxuGQnHLbqdOmVr3ALdMJhhU+A3v1ugVEWyC5THszI1WUC8KDtQTc7l3nA972dP58BDgAHkEtwyeFuXrd6t8BCWMC8RX694hWvqDvklAdR2ABX/3TznctHPve98s/X/6Tc+Q7/Vf5wp++U+63ZoQKwZMJI7AU79MAcVwo763bhxYSQZUJMAjvKALMsLVQEAKhyAOf2aNVCzuNSAAwCTYJLAtjKiQwcsAaYEHliQkg9aad67dq11V3Jdc5FUiSIYoKwxg3BWhR3RdBWpAUg+pd/+Ze1bc7Vpvjzz7Q2A8YDnAFe9calQ1+pO1772teW97///dUGXDjEe7H+AUhkjWCbn/zkJ6vKxFjwxadqYFv3F6oo6hN2lvFCgFn3kwBU9SJrlEUZ4h7E5t4Be0QQJQsCIjZno5AFLYGgL9ntHqbnHDUvs0ve7qz7G5DWZvNEkEbki+8RIsgkYD/3wMRfSJaNqeZ/7N2qBFpCJOMVYgQoRyYhHLi1IHu5T/jd/PGuPa4ztxDIFDZsY6zYEvmgnRnXNkPEKJeIYdtzjjritpPgrFPZc0hiJFhs1HNcKRCIiGyBVqWfpSaiaon7REgKn11vLDPerUtTG/tCG0OAZOwX4l60ksq84qs313Sai5146ITDSpqVva+LzQKdcFhsI9Lb0y2wSCyQB3QPZXYm7SwCSiS6HvTy0OdhDngBmjzEAjWAVKTfkWArb7i7tUi62puxxC0ARAAcyYwgYKI0gcDnM575Z+Wf//Ue5Yqv/7z8+Ke3mdTTo//gv8rPf/qjCfm+681lc9fuMIIAEDOfgX4uEbJaAHJ26a0BYB6QA97I2UdJ1ZNZQuWAKQUGsAw8CaaKnAv4adcVICtLDJIiRF4IkTamQktqWJvcHCgOqBwAYhJ62TsOPvjguvsOpA9TjU7nUqHdAd2t1D5A2NpGzLz+9a+vpALwT7rPbta/+waXFLvsiAg71YJ7UgS4FoHzla98pbqbJKgmEIyMoXoIeYHs0XaAWjsQK8YE0E8sC/1yLfIB0M79p+3DcBc+Uv6kTM1OfJQpQxJg6MKiTezspS1xu0BaGS/zEAGRdJUzLbeWYGjdF/K3ue4wZ8ynY489trrQGF9KHnUhEsxL923ti+uOtmmn39gMQDcPXcflwphlbrTzaqY2t24psXXaG3v7vlUcRM3Qlo1AkVnGPNBWqhbzn9JHilfzN+WxrzGLGib/c6zj4Rgh2hwtATWq/pn62X+f2gLTEQ/77XbPcuDe25e7//Ltt5oJO+Gw1UzfK+4WKJ1w6JOgW6BbYBMLZPcvAbhaMBL3iOwUtQ9xKaiVh7c+tDPt7vWh6BbYHAuYi8BHpNQA1TvO/GD52N98v9x2213Lf//CHSYVe5c73bY84w9/rTz8QXergM2Ob4IxtjuggBeiwY48QG3XFfkmTsSnP/3pugPPXQMJB9wC9sBlYhYgIVzrtzZIJRCoPHWqA7AG+oaycOtIHIYTTzyxAkGKhQSxjNtTgGfk5YCa8wRtVTZABljKVKAcbcpucGuUcVwq2vMDHEMk+g0wpHKQvYOdyPXVbYdaX+2+P+95z6sxKUb5zos7QKHCDUSAToQP9QIAzc7sKOCnOBlDkAqoImiMRXbXvSNCBQ8FuFvXiIDWxIoIYM7n3Kty/5rOPm1b9BPpwN1C3/Uh9gaWzRnvcc8ZNd+jdslvrZuHv0M4aCtbCRophgZAbp4YczajiNEe8xZ4V28UF0gINmOvuP0oT7sQD0gj44ckGaYC1a7YqwXtLZmQtrdkwygbKoedEHzWonGnwrCGzRH9s14Qb1LDtkRCG/ixXbcIh5A22pFYEb5r3ShGtXdz7j/9mskWmIp4uP3tfqH8zz3vvdWIh0449JnaLbD1LNAJh61n+15zt8CitUAkqpFNeyhsA821D2ptELvsFIZwyMNofH8XbYd7w5a0BSLlNkfFZzjvs98tn/3yzZv06a53KmXX1T8pu/3WL5ZfXb19BVdAqFcCNwbIx2WBhB8g4jaEmKBwOO+88yqBwCUAgAQwv/Wtb1UAF7AIrHHBsHMMtCEugF4A2m6rsrwAWyDauaOAnTLt7gKUQBewbT0pwzq1/oBqB2BP2UEx4DyEA2IEiEeGkN6T3UclMVvCIes4xEik9y1IZws24mahXjvvyAfBIZ/73OdW0sERP/xkJlB2yrP7TgXiejvcYmg4gGDZNrhbsBkyx3cteQFgU1IA2UCsviIqvIwVwG0MfD+V68C4biat20O7m9/K+fU9wS6RD65Rr/aYf+aRcdIu70Ny1/kpL3F1cg5Qfvrpp9c4B/4W60PgSOWzAcKBGgSpgOAK2I7tkVdxCzFuCB/2S3aWkA8Im9Y1RDn+N+R9qCaYikRRV+asd+2yBpAz5jnVD3upn32sPcFFrb/XvOY1Ne3qVGPTpmIdEmMhyVvXj5wzLpG0pG+QW6nxi4146ITDVpoIvdpugVK6wqHPgm6BboFNLdBKpbO71j745orhLpLv28js7S5YG52827xbYL4t4OH2w5dfX778Tz/ctOhbv1lu/fal5SE7b1fTVgagJ6ghVQJwBfBlpxRIAYa4AwBjdn3t4Cd2AxcFqoHEAwD4kBJ2Z5NCE4Cz657dZSoGxIPdZzvM6tp9990r+FYOcAhAxzc9O/Uf+tCHamBG14t9wF3Bb9aXsrXbzrA4KxQRf/zHf1xjNgBxdr99p16AFOgXJ8Ex0+5ze06rVPJ92hiXhaRhZFN/r1u3roJESgvkRwL+5VrnxOe+3dHPfYL9AVIgHZlDNWG3G5Gg37/1W79VU36yH2DNbklxqDw2DaDVFrvnrkP+JL4CAiKqmBaMtrEaWv//nJM4BSFa2jgQrXtGXDMShFGfjQkgbW4ZO4QDcgqoNw/TphC8qTPuHq1bGkIFicTFx5w214466qgaWFH8AyA8Ch0EC5uYo+aqen0XBQZCgf30zdwE8rVRvX4LUeMdGYCsCEnSZrKIWqIlYNSr7+pFKCCU1ItoYIsQNwm26bM2IE2QTsaIixCiKeS3MvSfDZXtGu1iB/XpW+KU6EPGOXOtu1PM9x146vIWC/HQCYctN+a9pm6BoQW6wqHPiW6BboFNLNA+lAUgtDtBHug88AE6bTA0D37O8zAbMBNSIoTFOLthfUi6BcaxwE9/9vNy0edvLOd++jvlhlv+Y5NLHv7gXyl/sNvdy83rvlw++tGP1qCDQI3sFYJJAp9JxwecJAZEdqLjC45wsFN/2WWXVWB4+OGH193WYRwEDbAGADXXAESAm51bu9z5PlkOgDuxBrQBKFJem3IWqFMfkCW+AdUApYA0l4C2a5QLlAH2QDUSBBki+4U197KXvawqMoA9B+Dv+qRvnGk3v1UwObfNUBGiJOoQZIE2UVW8853vrMoEdpIxhCIh9lFmVCVRp7QqiVHkJNIBgYPQAbDFc/CdgxsBkG1cxXtoU2VqD1BrLBAQxsNLPwDmuFsA+63bS0umRtkxvC/GdiGdfM74tf1pJ6b5EfANLAPgAeHOc705ikChiPE+JH6yY4+8QEBpN1LnwgsvrH2TqWKPPfaopIP5gUyjtDGfAHL1UcGoPwoZ/Tff/eY7c5HNAH829B6ipZ0zUTm4VttDRMVWrZtQSJPMqdjbWOizOhOMU59llBH0lDvNcccdVwm5HL4XKFMwUgeyQRna4V1/xBNCriGkUlfGpavuxrnDzu85W5t46ITD/I5nL61bYDYW6ITDbKzVz+0WWCEWyMN2di9DFuRhMhHFgbQQDt4DQDx4tjLWPHxGLbFCzNi7uUAW+MGPflo+dsX3qqLh33/ys0m18BPe93e3K094+Pbl3tuun58OfuCUAgAKsgxAoRigXABOfE7ASOAqqV/twgK2rrdbDDwfcMABdXfeOY74+083v+0+22lHPijPZ+AwcQcCPoEuIBMhELBmPSEptMFaAq4FBdQGbaVusDb333//KqkH0HIA/2I6IEucLwjjkUceWd1BhkB21HBFpZQglYkfEIVFdrRdy+3jgx/8YAW+gKvAkE996lMn0uMqK6BzGLyvvce0SgLland2wX1mK2CUu4U6jRFCBYEgRgW3Cy8kB9DeHkgfIFwZcUvxO0AaNwfzIYSM36Lair1aVwzfRdWgjW2gyfw2SsGRNiWWAlKEzZBdCAl2jatFXAy0LyoO1+s3RYP2Hn/88XV+vOhFL6oEgzSqyBTBOKl0qCi4oIRYiJJBneqLogSpg7AB7pNG1e/meu773o1jgjZmDWSOxF4tMRFFATvnPP3TH+PgmjaDirqRaIgFc5UyJzEpzOm3ve1ttW/G3Ln6odwEC0XOOf70T/+0ZrjQ/7S7zdDSXSoW6CY9TbGIh3Mv/U75x2/9aJN790LGeOiEw5Yf615jt0As0AmHPhe6BboFprXAMDhYC0DyYBliopUlD+M+dDN3C8zVAutu/El9UP3Ml75fqBva4253/sXy2Ifeu/zhQ1aV29/25xUEDrOiADQyN8gw4R3YA66QDgAJ8BPFQ1JdIgecZ6deFgAgtnUvUGYb66SNJ9Cuj1F9t+NOBRDQbB0lvSNQhIywow9Y2m0Gqu1qA8yuBYoBLu4FyIa99tqr9hkYTDsAsXe9613lzW9+cwWN6kBK2DFOAMqAeaBzKql5ztEnrwBr/aKsoDiQocILMH7Oc55T01uyp7ZGDRJQHjJFe1pJfkssjLqfDAEimwiUyeUCAaEtADoyyVhRsgCqyKJhBhHX2ulHBCEgtMN8YJfEfWDfxD5od8WHCoiQCxnn1i1jXFALEGeMk2o4rif6pG2Jr2DszU1AnIvIG97whjofTj311ArGEVLUD37jmmAOJRgwO7CJ8pJZI+oPZRozc8rYpH5lG/M21okx9Vm7A+b1vyWhQ9IkALF5bB6G3IviQP1xfUiwU+5L4oFQ5Dz72c+uc/OCCy6oMSsQd9akmCSOSy+9tBIPvrN2pcZFLlIj/a//9b8q+RKCKe4Vaetc70v9+s2zAAAinebQDW6hgksuJsJh3TVfK4edcVM13JoDHlzetO+dNs+I/apugSVigU44LJGB6s3sFtiaFmhBwLjt2Jxrxi27n7eyLOAf1TmXfqd84dofbNLx1fe8Y3ni3vcte+2ybbnDL962/j6dmwDQRVkAZNoF9RIXACBDLAAj2YW1Oy6DBNAKwAEt7RF3gHZXuwWXM7krpK0AWNJNKisEBhAXSXuUGr4DzkIeODd+9VENDIkDaQaBUAoPBAZf+MMOO6ym8US0OAA/ZUYi37Y9JONQwaEeAPUDH/hAOf/88yug5dLx6Ec/uqb7TNwA5Qe0j7LJuIB8qlnPdogVKgFqDwEn7YwjctjE2Nkl128KCIRCG4gREGVnpIMdfmDWd9QA1CJ2zVv3mZANLSGibS0hMZXNxlm5CdqrDQkwqk3cdPyGIOMOJFbI6173utqvk08+uRYN0PtOzA9zlwLCO2KFbfQzh7H3QkAgMswrhI33EFfJ/hLFDbtZK0gvdkFohIRq3RVCegXkJ0Cl9YZI4waT71p7mt/qdB1iwZisXbu2zivpbk877bQ6dtyGpKRVBrt85jOfqWoWLjXUPC95yUvqXEdUPPOZz6z9zJgkTe2oTCnjjE8/Z34tMB3xwC3uKY9cXe51j8mZhjanBdMRDlee9bmy9ovrS52WALhxXTnqxG+X65y4aofy9mNWl9Wb0Zh1n7q6HPaJW2eubzPKXiqXIF1eecZN621ZtitrX7Nj2WOaxs/2/Ons0Nq/nrfrTuXtT962juWWngtLZbzm2s5OOMzVgv36boFugW6BboEFscBFV91YPnz5d8t131n/YNYeD/rNu5YnPmL78rs73X2z67a72yoIgBygMS4SfMHJ0GWQyJEI/9nFDbE2G9A8DhGxuZ2KHB+Yiq+8+gBwQSXFsnDwbT/hhBMmUkwiG/QhMQj0s5W/xy0gIA0QlEEACKTSADz322+/8shHPnLCpQN4BPKSpjC7/iEfNrePM12HTOJGAGB7+RtANq4IB+4CCAhxLlrXCX0EXhEX+gdYA6cIJzEQ2oCWvo8bSAI8+hwwm3NHzYt2/FuwPepc9gsZYr5ql+8QC8aUC4sgoS9+8YsnzIJcANaNDzLqoIMOmkhFCvCzh7FJYMW4bEQR5HvzILEb1J/YE9qL/FAHwgH5EcVLXCXacU5MBuWpMylokQPWV0iAuGuEbGF7KVbVccwxx5TPfe5zNWYDEohqYe+9964kAnsIJmoMZEBxnTgllDbGGtnwpCc9qSpWorrbHPXJTHOu/z53C0xFPCj5kbvda87Ew3SEwyQAOg2RMF9EwZTltIRGA4Lnbt1FVMKNN5eTzry2XHJ926ZpCIfZnj9jV28uJ73g2nJJe14z5lt6LszY3GVyQicclslA9m50C3QLdAssBwuIyXDxVTdWRYNYDcPDg+djf39VWbP9Npvd3dkA/tY9ISn9gKcQDsOUe+M0KvXP5tyhnL/dQW936yObjxpBXQA/0AhvETUnAAAgAElEQVSYnXLKKTVrhYOLiB1g2SsCdiOP93titLTtBDYBXQCQW4ryBWsUr0EGkBASAeQhb5yHxHBEwTFO/2dzTgJatjvXXBPEexB0U7BJZIK+crEAZr2kDEU+tMEm1SvNqMwkXDOoJOJu0wZCbON3+D4pgYcpN1sygW0ciU0xirQKwZP51aYgRTZoF9cgu/niFHBhCXlh7PWb8gRI52KACHrUox5VySBzwXdIGOchmzKfEDBJ4aq/6o8CJ64I6vcC4rWLuqQlX1rlRxuPIylnE2QzrknaogzfIzDME0Fa/8//+T/VNUbwRwEw1UexwX3IgWwwB7mMmIMIDEQLdYf2mdcHHnhgde1pCYfMqa7Cm83q2nLnLhTxMK1LRQv0yzbl6cftUg6cLGgrpfy4nHPyl8o7K1Ce6pzx7DQW4TAHBcV4rdgKZ13ztbL/BleSybVPQTjM9vwxujShYFi1TVlz/a2bqlW28FwYo8nL4pROOCyLYeyd6BboFugWWNoWuOGW/yznXf7dSjYMA0He+Y63K/vtds9y4N7bl7v/8u3n1NGAssi/FTZV3AK/hRwIAMy53gM8AzrHbdhsCYeWbGjrGO6UZwe3DY7XZoUBHikS3vKWt1QwB3ja/X3Ws55VXSCSLjTlpC7AjtTerjbgJ2gf1wNKAbvndpvtpOdINoPs/Kf9UVzk+3HtNe55cT8BPDM+bBQCwu468oFvv3fSfq4SFCz6j1gAtoFcUn19FIgxrgMZ5/Qncylge+hOE1eDNrCmvowiHDIPpysjY+kcKoUzzjijkiJPeMITapwDRzt2gLuxAsLFQtA/agiKDW4UVAtRdMRNgoqCcoBixXtSfhpfNvE52YiSglIZceOJSqLNaJE+aY+5hGBIXxIkE7nBTcTYIYbOOuus6jKiP+oWm+HQQw+tJEL6aS5ym0EWCRJ6+umn17S1XEzEOjG24pWYn8OsLLH3uHOrn7flLTDfxMP0MRxaMmEKt4p5cqdgyZVOOKzZdYdy8H53KpefGKXB9ITD2OfPNE0nxnCb8vRDty2XnTHKPWbLzoWZmrxcfu+Ew3IZyd6PboFugW6BJWgB7hLSWgoEOTzudY9fKo/7/VWVbEA6zNfRAv6WSAjBMPTRb4HeEMADVsPglPPVznHLGcry20wQ2UUOwALKKRTsApOs+51/vOB7sm8AfTlXOeJbUDNIvQm06ivQB8TxlwfOKSEcyWDRBoEMuE7KxHYXftz+jXtedumdD9yqK24hKQNYTrpSZALiBfmAUKG8ECxR3wTgdD2SAlAn5c+R+WPs9dln/UsMjcyjUSoUvw2DiU7nVtESXsnmADwD2lxkuAQhfcTjGFW2a7iYCKpIEcHFZIcddqhxNv7oj/6o7vyzibgmxprqwZxos7ZorzFlS4SEc425c5Juku0SQFJ5jrhRUEgga7wjrcxBMRxcYyz0h4pBmWIxUGUYE+QEVxakGOIAwZX1x43HPHYNVwqfZehQhwwdUsGKL0L5gYCIWw97Dt1exp1f/bytY4H5Ih5mCho5k5R+JneKddesK2dfeHO55PrGBXDVNmWfXVaXg/ZdHx8gx6iy2tgBQ0u3cSXW3XhzOfvMdeWb2Z2vJ29T1uy6uhy/IQ7BpOurS8K6ye1qTxgoKWqshAtvKtdNuDxsKHu/bcvqgerjyk9dXdaKRbFqu7L2mOljMGw6e1rXhpljOJQy2/M3rXHCxrvuVC7c78dTxuOY61zYOitlcdfaCYfFPT69dd0C3QLdAsvSAlKjSWs5jFCus9wlHvv79ymP3G0TTeucbRFwl4KGfvMtwGvPGcrE293tLRF8riVJhrvgbZ8CyFr1RVJY6k8yypDkIxEuueSS8oUvfKF+v/vuu9edYkDRrrUXIGcX2o63nX6AnBqAG0Ib/0DZ8Y1v3Qmyy5/YGCFAZhPzYtxBbxUUbVumUog4hxzfi6sIAoJdgGDZQuyQUwJQBeyxxx6bBI5MfdqXfkWm32bx8LvvowIY9dtU87Hte1x6gHy7+wJFGgNpH6U7nS5QpT65BnkkqCYihYKBOgDhtNtuu9XPCAVBI4151A/JIKGPlBDcMKgOBFFFOrBTyIX0P3EdlOMF8CNnkB8ICSoL7h0UDexCbYJAEHzUu3PNsyc/+cnV/giKHMqTrcKcpXzQPmSDNJniN3Adef7zn19VDmxkzg5dWnzeEut23Lnbz5vZAnMlHmYiHCYD2k1dJjYSAqN+u7qs/eKmsYYmejUE9SOCRo5DOGwS7HATsw2A+5QuCc2FE237cbnyrC9NBM/cdESGpMBkJcA+hz6kHLvzzOO48YzZEgizPX/QllbdwGWmTBcAtK1rdnNhNhZYSed2wmEljXbva7dAt0C3wFa0gFSWF33+xqpouOGW/9ikJXs+YNvyuIetKg9cc9cFa2ULzkf5cE8FTlvQ2KocWiCzECA69bbuE6MIhwD7VkkwjCcQEqKV+EspedFFF1VpvvgGOdQHJNpB5nIA0IrRINifowW37WC17hRtZgrfJ67EQtkp8StapUHs18YSCPAfnkflAOwC5lwWkBB246WQRLAAyP62G98qHtSRmBX+jttNO09ie78PXXCmIpNi1xAbifmgfGTRy172stquI444osaYCMmSvrYkSEggc0IfBZSURlT/KB70S/8QSz7rX6tQoBzQzpAQ2mZ+JJ6JukMsIEESMFS9CIm4YziHrZxDfUGhgfChntEu89A1CJ6nPe1pVYmB/HFoKxKBwoJSwlxUFkWEuCRUOjJaaCOb6IN0oWJzZK3H1nGpasdowW46veB5tcA/futHNT0y0np4TBdccmbCYboMBQ0AHcZWaEG9nf5Ddix74MpvvLmcc+a1G2I+THbT2FyXinrd1XcsT99/ddlz5zttUE1MBfzb77cra49b366pUnJObtNO5fgNqoz2fNkcLnzythvMvpQIh6atGb8ZXGSmzlYxzVyY15m+vArrhMPyGs/em26BboFugUVnAcEfP3bF98oFV96wSSBIOdelPnvi3tsXKS63xNGCj7hUBIi0qR9bX/0W+AdQpq2jghXOVz9GKTKmUjiM6kPk+1E5AHlxA4nMXHl2toG+v//7v6+ydMH7KBqAUDvfCV7YkggtYZN6AjSdF0DfAuoA8oUgHaZzTWjHoyVvfG/HHXCNW4C+ci2gBADK7ZxTBPgdGKcG8JLBBJD2vZ36YR1tPIWhAiJ2GNqmLSM2arN95DuuB8A1dwKZGLi2tC4lym3ncluP7/U5bgkCT1J3mAMUHQ94wAOq+4Kx52KDHAj5FBeKZJUwV0KItNkqfGeuIRsSjNO5rvPOfYPbBEUJxYQX8kEZXCD0iWtLUqu6zjmu42rB7gghqV7FfGAH7hMUG1Qcr3jFK2ofZGJJgNeoe/LOJiFi5mu99nK2nAW44/31RetGEg/1f8ojtp8UXHgcwqFMIg+atJfN95PTZs4QSHJSAMKNCoHNJRymsu7o8hpgPBVRMPH9gJyYlKJy6t+uPGuDsmOxu1Q04zehxJgpJses58KWm/tLsaZOOCzFUett7hboFugWWAIWWHfjT+pOlPgM1A3tISaDbBN/uOe95xwIcjamGOV+MAR9ISFCOLQ+90MFhHMBKyBmuGM+m3ZNde4oQDoEzLnW93aQs6vsc8gQ37V/D0kTZQDdsgXobwDmqD4pN3EilJud95AyAdPKaQMkLjS4SxaENrijtrS72Gl7wKZzW/eLjL3rEuQQ0BX7gOuJFzICEBbbAfEglgWgCwS3Ng4B0LqTKLdVIoyaT0M75nPbj0984hOVcKAAEPSTCiC/t3MmcTXacWzJHq4WAftSZsr6IFgjlYD2IwwoCcRS4EKBhEK66CuSJQoHRASb6Bsyw7Vxz6BKQGh4UdGok2uFsrnxKJe6AQHh89FHH13jhCRLBiIC0UDZoHzkD2UOQkjgShlSuFYgSpAZ3C3e/va3V5UEV4uk6wzREJeWljCbj7Xay9g6FpiOeKCae8ojV1fiYSzCYVKcgI1S+qndKWaS+Y+W5s+FcBDD4YqL15XLxHCYlFpyvf03EiKzUTiMSBU5cjjHibUw7jyYyXbDcmZ7fq4foW7w00yEw6znwrj9XpnndcJhZY5773W3QLdAt8CCWcA/lvM+e/3InSeBIO08PXL3exbqhq1xjCIY0o6AsRbUD+MBtKA0IGYUgF+Ivk2neAjBkJ1mREBAr9/0I6kNA2IDuqZSHMT9oFV7pA2tomII6uPeEMDfpnXMd/OtckidbZDPtLsF+aMUF7lmlJog40gRADQD5II2CkoImFMAUDvYUQeUhy4XLTkT8NsqT0bNkyHp1Z6jT4Ii2sWX2hThgCBy+K3NjpG+RuEyVD605SKbECv6xb0E0BdbwfeAPKJA+VE56Hf+Zj+f9VVMhbSDPREQsatzEAxiMiBsfP/Rj360urAgb8Rs8O4adlZnSD2uF4gJ35vbu+yySyUa2FyZDuSGdKCyVey7777lf//v/10Jh5CCoxRMC7FOe5lb3gIzEQ83/fA/y9fX/Xtt2KuPesCUrnubSul/Uk56wYZsCkN3ihlB62gFxOYSDjPHcBhk2Jg2hkMTm2CSEmO6sVt6hENrs0lxJmYcu1EuNtPMhS0/5ZdUjZ1wWFLD1RvbLdAt0C2weC1w0VU3lg9f/t3iwW94/Pav/nJVNJC6LpYjYGyoehgC4aGiIGAwu+TzDZyns88oxUPk+i3gjNtEC0BDiowiVVoSJeRAG4QxsvS0rS0jIDa/TRWvYEjULKTdhmOWvrQBG0PCaPeoXW/g2Qu4HQYYBMil1+RyQdJPJWCHH/FADSDuBeJhzZo1E3EvphpXYNj1FAGIg6SHzPlpZ8ZPX6SNlN70z/7szypId4Q8CvHSxooYZfuhjYbt8zvSgesCRYKXdlIaIAJSDzJCH1rSDbHFHggJKgTpRvNCNFBJiNcgW8qVV15Z3SiOPPLIGuCRmkG9yhe3AdGDCKEsQSggLRANj3/84ydsm75rK3WDGBd+Zx9HMme02Spa8mGx3JN6O+ZugemIh5Q+HeGwiVvF/j8uh51xU710sjuFb2badR/9++YRDgO1xKH3KwfufKfarqnKmyBPVm1T1kxktZB1Ytty8H6r18eacIwBvuc+MsMSZrLdXM9ff/10wTg36dMk15NSZjcX5t9Cy6nETjgsp9HsfekW6BboFtjCFvj3n/ysXHzVjeW8y6+fMhCk+AwIh350Cyw1C4SMat1rEpvBdwgJQFwsAu4WSAiZHBAUiAe773bsERDcELgRAOEAOveC7373uzVoIkANxHNTsPsPeAvgKH7GMBsIVQVQLaPDX/zFX9RgiY4EQlwIIieqiZAfyICoF4B5/fHSt2StSKrQBClN+lhuP+IsyCCh3095ylOqUkP8CIQBezhHBgx9lUkFsUPFIGMF5YL4Em361RBsFCivfvWrK3lzyCGH1IwVjjZl60yqnqU2R3t7R1tgOuLhpc/47fJ7918fjHTTYzKw32fXUi6pGSg2zVZQyixiODTqiM0iHFpSYACMR5bXnL/PAQ8ux+67npwYp89Pl8VhjCRRiy6GQ9PnNbvuVN705G0nkTEzrpUh4TBwq5h+LsxY+oo+oRMOK3r4e+e7BboFugU2zwI33PKf5bzLv1vJBqRDe3CV4DLxxEfct9zrHnfYvAr6Vd0Ci8QCcStpVR5DUG+XH4HABQFoFmhStguA2rnSjdrFl+oRocCF4CMf+UgN0ikmATUAwA3YUxGo60EPelAF1w972MOqOiCH8t/4xjcWwR5f/OIXV1DtOqAaCF/oWBlTDUsCi043bBQLH/zgB8vrX//6Sib84R/+YY3BgFzQLyQFYoGqQZwKMSXEkEjqzhAx6oirRfqr7+z+kpe8pJI7hx9+eI3j4EAMJZbGTMqORTLtejPmyQKjiIe/PHTH8pCdt5uyhpG74kN3ig1XT3JzWLVDWXvIBuXA5mSpGComklmilLJ6qt+uWVdeeca3y3Ub2jOhwpjOTYLiodyxHJyMGkMlQNsPCoobby5nn7mufHOX+5U3TRAXiy9LxWSXkxncP8ZUdcxmLszTlF2WxXTCYVkOa+9Ut0C3QLfAwljAw9uHL7++XHTVDZtUcPdfvn35n3vcqzzuYfcpgkL2o1tgqVugdWFpSYY2IGbiJ6SvfhMHQawBxALwDEwjJPyWlJCUAbJLSElJzQB029l3LaKC24Z4CFwsxCsAnr2U89a3vrWCcQEWZXNIWs5hys35sH+r8lDeTAoK5yM/QtAkdohrxVc46aSTKjGDKDnggAOqy4Uy2ZG7hn5RiyBeuF8gJKRlZYccrVtTm271iiuuqCTMzjvvXP78z/+82tbRqj864TAfs2LplfHsU748VgyH2rMRsQ82daeIDSYD71GWyW57fptS4TCFC0DqHsc9oG3nhAJhmuHaGNfg5nLSydeWS0YEoszlU2foKGVSfISp6ps2pkQuaoiCWZ6/EITD7ObC0lsXW6rFnXDYUpbu9XQLdAt0CyxhC8h5jmj48j/9cJNeSGf5xL3vWx7+4O22WiDIJWza3vQlYIE2BkIAd0A+wNsGqkzQzpxnV59LgLgCJP/SOtrF52rx0Ic+tGZXaA8AnauF2AbSX4p14Du7+4gH5X31q1+t7hbiHlBCcGeIy8KWMOeoWCJDMiDBGrUdmYCAedWrXlU++9nPlqc+9all//33r0QJYiEuGjJPUIYgIaS6fNzjHlfdJ9ojYzEqBsPHPvax8tKXvrTGb0A43PnOd66Xxo1iSD5sCVv1OhaHBcbLUpG2DsH3KHeKtl8/LusoDS68aVLmiDWrtit77b96ItbCBOFwzdemiQvx43LOWV8v76xuHI5tyj6H7lKO3dnfPy5Xfmpdec8nbtqoaFi1XTn4kO3K5SeuD2y5kRRo+jBIi3nlp75e1n5iQ/mb/LauvOfq8foxa5eKWRIIo8D+prOpIShGuFRMOftuvLmctMFmZQr1yvprZzsXFsd8X2yt6ITDYhuR3p5ugW6BboFFYgGpLD/zpZtqrvMbbvmPTVr1oN+8aw0EKfVYP7oFlrMFAOLI8ofAPsETs4ve/h5Xh5ATAdZJXcqVIscw2KNrKAW4XSAe7PwniwSwLXCiGA7/43/8j0o4DNOBLuR4JPtJ6miDiCbehfe4o1BqnHPOOVXhQHWg3dQd3/72t6uSQ0wHrhZiLzz2sY8tBx10UNlxxx2ri0UIhjaORgKVJigqeySY5qmnnlqe/exnl6c97Wm1ea2iYTqyYiHt1cve+haYHeGw9ds71xZs3O0fQZaM6U4w1zb067sFYoFOOPS50C3QLdAt0C0wyQI/+NFPy8eu+F654Mobir+HxyN3u1clGuQ270e3wEqwQNwK9LVNAZq+5/dhQMKA3VHXDO2WVJmj6hCIUpaGa665pqolBKcUoPFFL3rRRAyHFoTP95gM3RDGUTi0yg8BMV/5yldWtYYAkYI/Uj1QayAcpLF873vfW10hKBTEvGiJmJbEaNsS1xYkjwwWZ5xxRnn/+99fjjvuuFqHYxiDow36Od926uUtXgusNMJhcnrPncrx+25bVtfhmewCMrWryOIdy96ypWeBTjgsvTFbdC1+8/n/XL7x3U3T4C26hvYGdQt0C8xoge/d8h/l+z/4afn5f//3pHNv+wu3KXe/y+3Lr9z1DuX2v3ibGcvpJ2xqgX1/957lkbuNEfq7G29RWyAZGzQyqSCniwvQkhAtMeH6ZH2IG0ZUCi2gb8kKSgZZMQBrigBuA8961rOquqEF1vNpwJZsCfCfrvwEc4zSwzXiVbzgBS8o1157bXne855X1RkIE23++te/XtUPn/zkJ8t+++1XCQd9pu5QVqtyiM0TKLJVLFCCvO1tb6vuJgiHRz7ykTV2Q4JZxo4Lmc1jPu3ey5pfC6w0wmEsd4RpXQnm1/69tJVtgU44rOzxn5fetzfxeSmwF9It0C3QLbAMLfCUR64uB++/wzLs2fLu0nA3H4BtlQuAbNQJbYaIAPX81gY3jMValwvXtlkmUof6HG1ASIqA1772teWII44oz3jGM+p1XDBaVcF8jcpsCIe4hYQY8K5tXCoQI9dff315xSteUbN1UDggIgSIPPfcc+u7rBWICb/J/IGsQEyEOEifYueWALn00ktrulC/canYfffdq01cO3RzGYc4mS/79XIWhwVWHOHA7DJlXLyuXPbFWydiPvh6qtgSi2OkeiuWowU64bAcR3UL96kTDlvY4L26boEFtQD1wmR1w4JWt4IK74TD0hzsAP60fiaw2mZxaEmDuDyEeAgRMSrrQ0tSAOWUDYC3l6CTslScf/75dSf/j/7ojybiHIwKpLjQVm8JGe2MKoHdtAfY5w5y2GGH1QwdSAEZORwIAfEbpPnkNiKYJJcLqoak+Ry2f0jkONeBtHj3u99dA2uK3yBWhPJD1rBzj+Gw0LNh8Za/IgmHxTscvWUrzAKdcFhhA74Q3W1v4kc85te7X/dCGLmX2S3QLbAkLXDxVd+fSCHaCYclOYQTaoaWcPB3u+seoN/GUQgwHgZUHCoeUtaoeA8tuI7CQRYHrgNiHxx//PE1VaZ0mgJQjhMrYiFHoQ0mmXSY+v+P//iP5YUvfGG5613vWpUZ2223XW2GdnOlQDjIKEGxse+++1aFQ+wR0iBEDzvEFSXkhrJOP/30GgfiiU98Yn3d6173mhQw0jkhHOIKs5C26GUvLgt0wmFxjUdvzcqyQCccVtZ4L0hv+018QczaC+0W6BZYBhZ4z4Xfrlk+HJ1wWAYDuqELw1gMrUohwDjnDEmAlnCIRQLUh0C4VQ+kjg996EM1hsOqVauq64C0mrI7bLPNNpNcPVprJ45EW99MSo3NHa2WdEhqTIEuTz755LL99tuXE044odzjHveoxf/rv/5rVSa86U1vqsqEo48+ugaMpOQIERN7xRYUE9qezB8UDs55+ctfXj7+8Y9XYgNpgYCJ60Vr85YIGqUu2dx+9+sWtwX6s+riHp/euuVtgU44LO/x3SK96zfxLWLmXkm3QLfAErRAJxyW4KAtsiYDyMB1FA6CRVI4rF69ujz/+c+vAD3uB228Bd1olRc+h3jI+3wD7pANIVmUL0PFxRdfXNv8oAc9qLzsZS+rCgbH97///XLmmWeWt7zlLWX//fevZME973nP6lKR9rZtToaJpMH0W2JEvPjFLy5/93d/V4mN3/md35mI3RBVg/JGERCLbLh7cxbIAv1ZdYEM24vtFhjDAp1wGMNI/ZTpLdBv4n2GdAt0C3QLjLZAJxz6zJgPCyAUgG1A/W/+5m/KaaedVrNVrF27tjziEY+oVST7QgJRAvsJQhnQ3caRmI92DcuICiEKBPXfcsstNaPGeeedVx760IfWuBMB/t/+9rfLu971rvK+972vprE85phjyl3ucpcJ15ChGmHopqIe/VWOYJRs8rrXva7stNNOE+RKiAvvrXtL+3khbNHLXFwW6M+qi2s8emtWlgU64bCyxntBettv4gti1l5ot0C3wDKwQCcclsEgLoIuJGaBuAiCSHJDeNWrXlUOOuig6lZBFYCUSJaKNkXmEGRvCaCtvdqDIJGZ4h3veEfhViELhWwVOaSyFADz05/+dHn6059e03wiKVqSoCVT9K8lNfwmm4WyxXBAZJx44onlvve978hRG167CIa2N2ELWaA/q24hQ/dqugVGWKATDn1azNkC/SY+ZxP2AroFugWWqQU64bBMB3YrdCuuFdwNrr322vJXf/VX5Z/+6Z8qSJeVwTEqNSbyIQQEQB4CYr7dKVqTtITDP//zP5eTTjqpZqF4ylOeUh73uMdNnCpDhfgNX/va18pzn/vcmqEiRxu/Iv1KwMiWNBF48pxzzikf+MAHqnsJtwxBKaeKleHarR1ccytMnxVfZX9WXfFToBtgK1qgEw5b0fjLpep+E18uI9n70S3QLTDfFuiEw3xbdOWVN2pXXpBIYF0ARgQEkL333ntXdcAwyKLP+S5xIBYadMeFQ33IkRe96EU1JeZRRx1V9txzzzqI2iTIowwVt956a/mLv/iL8uhHP3pGwiGuI3EP+clPflJVDVdccUVNESq1JrcMKTrjVpKUmK0tF5JwWXmzdPH3uD+rLv4x6i1cvhbohMPyHdst1rN+E99ipu4VdQt0CywxC3TCYYkN2CJsLnVCgiNqXgJIZmf/lFNOqQBbMEYxEhAQwLbrEsMh3WozaCwk4G6zYnz5y18uz3ve88qOO+5YXvCCF5Tf/M3frM3hGkKZwBXi7ne/eyUcEo9imFUjCo0QB4ndgND40Y9+VMv9l3/5l6r2SFpN5TuPPVq3koUKmLkIp05vUmOB/qzap0O3wNazQCcctp7tl03N/Sa+bIayd6RboFtgni3QCYd5NugKLK5Nrxn3CC4BCcgonoM0mYC1+AiPecxjakpInxP7IfEdXJM4CAvlVjBUZFAeyKaBTDj22GMrueD44Q9/WGM7aHtSYu666661zUNSoFU1uLYlHLhqIBpc85KXvKS6VSRopfcEqMzUSVkLSbiswGm66Lvcn1UX/RD1Bi5jC3TCYRkP7pbqWr+JbylL93q6BboFlpoFOuGw1EZscbeXuiFgPPEYfvCDH5T3v//95eyzz67qByoHKSZ/93d/t9z5zneuHUI4RCURwmGhAPcwdgK3ib/8y78sT3rSk8rRRx89ERTyO9/5TnWnOP/886srBLLkN37jN6qrRdwlWleI/B3CIcTEP/zDP1SXEoEiBdIMoTFVgMgeOHJxz/GFal1/Vl0oy/ZyuwVmtkAnHGa2UT9jBgv0m3ifIt0C3QLdAqMt0AmHPjPmaoEA61bpEPAddwsxHf7u7/6uvO1tbytf//rXq2IA4bD77rtXF4Z73OMec23G2NcjDLQLIeJvCozXvOY15YgjjiiHH374RDna6fvLLrusPPOZzyyHHnpobWfiP0SB0WbccJZjegkAACAASURBVHGrfhC/QYaLV7/61bWvL3/5yycIjVTUBp9cKJJlbOP0E7eaBfqz6lYzfa+4W6B0wqFPgjlboN/E52zCXkC3QLfAMrVAJxyW6cBu4W5RLlApcJNIYEif2xgN4jZ885vfLBdffHENxvitb32rrFmzpjzqUY8qD3vYw6oC4A53uEO9Zq7uFMMYC605kAxtnIn3ve995c1vfnPNQnHIIYdMnPqlL32pZq8Q4+G4444rBx54YHUFCeGQeBPKckTREZcIfbjlllvKBz/4wfKe97yn/MEf/EENTtmSEinLd8qba7+38LD36ubRAv1ZdR6N2YvqFpilBTrhMEuD9dM3tcCsbuI33lzOuXhdueyLt5brJorapqzZddty8H7blj3ueadu4m6BboFugWVjgU44LJuh3KodSaaJgO5WBTDctQfCr7rqqprF4pprrqmg/I53vGP5tV/7tfI7v/M7Zbfddiv3u9/9ataIqY6oCgLe1Ze6ER1IAMQFAmQI8OMO4Xt1v/vd765uE0ceeWQlFXL+pZdeWpUJN910U80yIctGq44IORAXi6TE1Da/+SzlJjJDP5UtQ8Xw6AqHrTp1F03ls3pWXTSt7g3pFlgeFuiEw/IYx63ai3Fv4us+dXU57BO3TtPWbcrTj9ulHHjPrdqdXnm3QLdAt8C8WaATDvNmyl7QGBYAzgPUgf0vfOEL5fLLL68qgn/9138t22yzTfmVX/mVcp/73KcSEFwYvLbffvuy7bbb1r8RCXM9BISksFA/xYWMGgI77rfffhNFizvx2te+ttz+9rcvMm08+MEPrq4Yya6RWBOtK0mCYIZwQDQgK/T7aU972qTy59qHfv3yssC4z6rLq9e9N90Ci8MCnXBYHOOwpFsxzk18MtmwTdnn0PuVY3fO7sqPy5WfWlfe84mflL064bCk50JvfLdAt8BkC3TCoc+ILWUBYJzygOKhJQ2kh/zGN75Rrr766vLFL36xfPWrX63KA0DfeYgGrherVq0q97znPes7UsLvXsB9iAx/t7EVqB2SghNRoC5kw3XXXVdjSchQccMNN5SHP/zhNWDkAx/4wGoO5clQcdppp1WyA2nwgAc8oP7WBnVs41ek3nxH4fD5z3++nHDCCeVXf/VXaxyInXfeeUuZu9ezxCwwzrPqEutSb263wJKxQCcclsxQLd6GzngTv3FdOerEb0+4UOxz6EPKsf2ZYPEOaG9Zt0C3wLxZoBMO82bKXtAYFkh8g/bUuFzceuut5d/+7d+q0uH6668vX/va1yopgBAQdFK2C+9cLZAQAP5d7nKXcre7/f/t3QmUFdWdx/GbczJKQEUDgUFp1LSyuETAiYIbLhhiXKIzcUEEUQH3ZcSouGIwLkSPRjPqKJNREQmaOI64oaJxRRPZghsoo9KuKHEFjTPnZM7vdt/uetVVr6reVvXqfd85HKG7XtW9n1vdSf3evf+7sf27wgd9TyGFgg0VbPz666/tH71P59UWlQodtFNE7969bU0Jnfeggw6yBSMHDhxom6a2aFbDrFmz7BKPiy++2O5Q4X35gwd9z/XFBSCPPPKImTZtmq1ToaKUboeKGFQc0mACkf9ftcE86C4CtRQgcKildk6vFfVLvGB2w9CBZt6YHrEkWlavMbNvbzFvve+v99BkpozpYZo8Z+m4Rk8z9eoBpu+y5ebyeR+ble+3HtTcp58ZO67JDO9lTIv/e0P7mSljmgrOp/f4jzNGtSaazJR9e5gm77KPZcvNqFs/Nvr+sef0N/0eXWGmLtLSkW7m2PGDzeFt4UqS/sQC4iAEEMi8AIFD5ocoNw3UA7oe9l044Io36r9upoK3s5rl8N5779mgQIHBmjVrbPjwxRdf2EDimWeesd9TEKBZCHrp/N5tLxU+qD6Elmqo4OOGG25oQwotzdhyyy3tDIQ5c+bYGRTHHnus2WeffWzdB82CmDp1qnn44YfNwQcfbE477TQ7s8LVjvBuh6mZDEFBhNqhYpG//vWv7eyJsWPHUhQyN3dz5TsS9f9VK39FzogAAk6AwIF7oWyB4r/E15k5Vy02v3UP/vsNMTeMjC4MGV3voTVYGN7W+o7ju5nmPmvbg4bCzvU0+wz92MxfFNDlPv3MjLNc6LDOLJi12EwNOs6+tfDaxhM4+K/tZnMk7U/Zg8IJEEAgEwIEDpkYhoZohAsc1FntRqGHdhc66GtuSYK+7n+I9wIpfHj55Zftg/yqVavscoihQ4fac+l7mt2g0GCDDTawYYNCB7drhYKJrbfe2gYcemmbzptvvtnWZ9htt93MsGHDbBDx0Ucf2Z0ptMRDxSSPOuooO5NCSzT0cltq6u/e5SHeApIqNnnDDTeYe++914YXmkVRbPeMhrgJ6GSoAIEDNwcC6QkQOKRnn5srF/8lvsZMn/yamd/W27jLKewD+pLvmGNHNZldtu/aNvugMLzwnsv/QN88dGDrLIjVa8z0Kzuur2aEfS8oHGjeb6CZMrJ1NoVmPEywMxmMMd6ZGu2BQ+chLThngv7k5uagIwg0uACBQ4PfACl0381A8O9eodkDrsaDe6B34YN/u8gPPvjAXHbZZXa5hLayHD58eHtIoa9ppoPOpWvp3woQtHRC5+vXr5/p2bOnef75581VV11lZ05ceOGFdtaD3qNlFZpdce6555p33nnHXHTRRWb//fe34YVrnwtL/IGD+qBrKvDQtpo33nijrU9xwQUX2GDEbcfp73sKw8AlMyZA4JCxAaE5DSVA4NBQw12dzlYjcAhrqTdYaPbMlii2bCPu91rPZzwzMnwzGYw38PB8zxc4dLRrnTGm+GyOsP5UZ6Q4KwII1FqAwKHW4lxPAm5mg9vOUoGCW6ag77u/ex/M9TDvtr7UzIazzjrLzpSYPHmyGTx4sIVVuKAAQd/XH+0+oZkJ//iP/2hDBtVmUFih782ePdu88MILZttttzW33367aWpqMn/5y1/a26ZZCVq+oZ0qdtllFxsieOs2eJduuFFVG/VSO+fOnWsLT+q6p59+ui0YqRkSmhFB4MDPgV+AwIF7AoH0BAgc0rPPzZWrFTio5sFzj7aYJ1XDoW1JhhctLHDwft0e7wkEor/3VcGMjPBBCgkcitSoSNKf3NwcdASBBhcgcGjwG6DG3XcP5G5nCe+/3dIEt7Wk/ut2nXBf04O8vqZZAyeddJJ9mL/kkkvsMojXX3/dfl0P83qw15IG7VCh7TW1+4R2uHjjjTfsEop58+bZmg46Tl+fMWOG3UlCsxI0u0E1HLQzhYpQaqcKzXrwz7IQnQsgvCGJ+/tNN91ktLXmj3/8YzNmzBi71acLTWrMzuXqQIDAoQ4GiSbmVoDAIbdDW7uOpVPDwZiqBA4/WFOwo0alAofoGg6F/and6HElBBCopgCBQzV1ObdfwC1JcDMaNEvAu8TCffKvB3NX78DNatC/dayCCc1QOPnkk03fvn3NlClT2pcwqIaDAgYVhlSBSZ2nf//+9jgFEHfeeaf53e9+Z3eLGDVqlFm6dKndueKaa66xX1NgoWtopsNvfvMb+17VYdA2nK493lkOLnTw1mZwfdCSj4ceesjOblDooJoS1HDgZyJMwPv/VX/0w96m1yatdUZ4IYBA9QVWf/KNeeTPH9oL6edv8hFbVfSi3/q7N56u6Kk5WVYEolLjBbOe7SjAGGuXCm/dB+300N8cvn3r0oQ4SyqiZzF4ljn4Zz94A4eCQpJFtL1LKgL7l7w/WRlb2oEAAuUJEDiU58e7kwu44MCFDu6h3Tvbwc0m8C9b0IwELW1QMHDqqaeaQYMG2ZkOCg1Uo0EzHRQS6FwLFy60NRO0lEHn+/3vf28uv/xy+zWFAKrZcM8999jaDL/85S9tRxRS6PzanUJbYu6xxx42jNAxbktP91+dU31x/zfShQn6umZWqG6DdsHQuXfeeeeC4pLJ1XhH3gW8/181732lfwhkWYDAIcujk+G2RQUO3iUNrVtHDjaHe7eV9PdtdUvHLAPfA3zVA4eR3iUVMdqqtkcFDiX0J8PDTdMQQCCBAIFDAiwOrZhA0Cf9/pkDupib6eDdtUIzCDQDQYHDrrvuav/75ptv2rZpBwrNRtD7FixYYGspaAcLba955pln2h0jNNtBQYUKSer7hx9+uBk/fryt16BtNlX3QfUd/vjHP5qf/vSntmikll+49ilw8M/Q0HncEhD997XXXrNLMtzSDIUgLlihfkPFbqNcnYjAIVfDSWfqWIDAoY4HL82mRwYOxpiCWQ6mm9lnfH9zdtusBWPWmZZlLebyeV+ZEeMURnhnBPQ0U88ZYIb30i4RLebyW1eZlW2drcqSipFdC9vap5+ZOq7JXl8v1WGYfXuLeWtw/47tPaMCB5O8P2mOJ9dGAIHKCRA4VM6SM1VeQLMR9PI+0OvfKvaoAOFHP/qR3bZy+fLltp6DZjgoHPjqq6/slpbdunWz4YJqM2hWg8ICBQw6r3agaG5utjtQ6H0rVqywu1t8/vnndrtMbb2p2gt6n7bRDAscvEGDggjNwlBYoRoOWtpx6aWXGm3HyQuBYgKP/Hm1+fCvX4OEAAIpCzRv1s3ssl2PiraCJRUV5czmyeIEDgoV5ly12Pw2oPhjR686ZhQUBhTB/a5W4GAUEFz1mplfpK0FyzYiAwd/4BLdn2yONK1CAIGkAgQOScU4vpYC3mUW3gf7p556yi5ZOPDAA83EiRPNsmXL7MwGFzholsKf//xn+8CvwEFbYKq4pHazUG0FzTLQ7IMNN9zQFobUuXWMwgLVgbjuuuts8UiFGUcffbSd0RAUOHhX5br26dp33XWXXcKxzTbbmLPPPtuGIW5mRC39uBYCCCCAQPoCBA7pj0HVWxAvcGhthmYpzJ63xsx/f62nXd1M89AeZuy+PczwXq6+wjqz4LEWM/OhjztmNPTpacaO62mevvI1M9/4ikYuW24m3PqxPWdZNRxG+q6/5OOCHTKa+/Q0I0Y1tdeUsBcsqAMx0NwwMii1S9afqg8aF0AAgZoIEDjUhJmLlCjgLSjpHuhVH+HRRx81V1xxhTn00EPNhAkT7BIL1VnQThPaBlPbYz7++OO2EKSWVChMUNCw0047mWnTptnWKMxwSyM040GzJjQzQkstrr76ahtWKCxQwUe9vLUa9G+FFt7lEW6ZiGZI/OpXv7L1G7QkQ4GFZlroGm4njhI5eBsCCCCAQB0KEDjU4aAlbXKSwCHpuTkeAQQQqGcBAod6Hr18t91f08HNEFi7dq154IEH7HaVRxxxhF32oOUTffr0sfUZFDwolFDgoC0vt9tuOxtQXH/99Wb33Xc3F154oYXT+RQCuPoQWkKhOg5aWnHttdeaAQMGmHPPPdcGFi5wcAGDKxbpDR1c4KCZEVruoV0xtBxjzz33tIUoCRzyfb/SOwQQQCBMgMChAe4NAocGGGS6iAACJQkQOJTExptqIOAvLOn+rcKOKv74n//5nzZsOPjgg+3yCS2d0AwHBQiaZfDkk0/aAGLbbbe121MqcFCRSS2tcAGCggkdr5kOKvT4wQcf2HoP//7v/2722msvc95559lz+gMH/VszJBQ4uB01HMm7775rjj/+eLtcQztUaJmHjtPx3uKXNSDkEggggAACGRAgcMjAIFS7CQQO1Rbm/AggUK8CBA71OnKN124XOGjmgOojzJkzxxx11FF2yYMCB9Vn2GKLLezSB+1Kcf/999uHfW1t+cQTT9jtLYcPH24DB289BoUBmn3wyiuvmJaWFrsU4tZbb7WzJ84//3zTvXt3Gxj4AxBXX8IbImjWxEsvvWTOOOMMW79h+vTptkaE20qTHSoa776lxwgggACBQwPcAwQODTDIdBEBBEoSIHAoiY031VDAv3xBsxC0baUChbFjx5p9993XzkrYYYcdTFNTk93aUssiFDL069fPDBs2zC65uO2228xuu+1m6zIoLFAIoKUOeqlQpHa6UODw3HPP2TBDxSjPOeccOyvBGxS4v3sDBxdGaEmGdqhQuKEZElq+oevoj+o3BG0HWkNKLoUAAgggkIIAgUMK6LW+JIFDrcW5HgII1IsAgUO9jFTjtdM9nOu/rsCjli8oFLjjjjtsjYbx48ebkSNH2sBh4MCBZtNNN7UzFTTLQDMT9McFEAoSFE5o5wkFADqnCxy0BEOBg5ZVPP300+axxx6zdRhOOeWUTsUi3RIKV9DS7WChIEJbbWr2hZZwHHLIIeaEE06w73f1J1zhy8YbTXqMAAIINK4AgUMDjD2BQwMMMl1EAIGSBAgcSmLjTVUW8BaMdOGAHuw12+Dtt9+2sxWeeeYZc9xxx9kQYenSpeb73/++nanw6quv2i0ytaRB733kkUds0UjVVhg9erTd1cKFAC7U+Nvf/ma31lywYIE97+uvv24LRup4vbzHqx3ebTK9sx8UWMyYMcMGF0ceeaT9497vyFhWUeWbh9MjgAACGRMgcMjYgFSjOQQO1VDlnAggkAcBAoc8jGL++uAe8N0uEK5AowIHzURQjQVthTlp0iS788Szzz5rd6fQdphdunSxxSH1b71PxSNVMFJLMRQ2KKRwIYBqN+gaep92qVAwoRkO+vfPf/5zc8ABB7Qf652p4A0cvEHCiy++aLfU1PePOeYYO/vCvfy7buRv1OgRAggggECQAIFDA9wXBA4NMMh0EQEEShIgcCiJjTdVWcAto1AYoJDB/Vt1EBQ0aBaBli9oecQPfvAD81//9V92S8sdd9zR/tFSCvfSbIPf/OY3NqhQkcmjjz7afsst09C516xZY9544w07G0K1H9Zbbz0zefJkM2rUqPbAwTszwYUHLrjQv9VOLfOYOnWq2Xnnne1yiubm5oLAQv/w72pRZUpOjwACCCCQsgCBQ8oDUIvLEzjUQplrIIBAPQoQONTjqDVGm73FIvV3LXvQrAUFCNoSU/896aST7LaX99xzj+nVq5fdhUJbYbqdIxQqKEjQ97WTxf77798+w8HVVdAx77//vvmf//kfW7tBMyI22mgju9PEPvvsExk4uNFQIKHrXHbZZXYphgKHbt262WUd3toNLKlojPuXXiKAAALt//vwd29MjUsuBQgccjmsdAoBBCogQOBQAUROUTUBFzq4GQ6aeaBtMe+8804za9Ysc+yxx5p/+Zd/sSHBxhtvbGc79OjRw7ZHQYKCBwUOKuS4cOFCc+CBB9pCk3q5+g3/+7//a2dLrFy50i6pUB2HPn36mFNPPdXuauE91nXU+38dXYDwzTffmN/+9rfm5ptvtssxtK2mvhe0fWbVwDgxAggggEDmBJjhkLkhqXyDCBwqb8oZEUAgHwIEDvkYxzz2wvtQr1kCCg/cbAEtXVBRx+23395MmTLFhgdaMqFtMAcPHmwf8hUkaEaEgoTrrrvOvPnmm7aIo4IAb4igoEDf0wyHefPm2ZkQAwYMsMs1fvjDH8YOHDRL4oYbbrCzJKZNm2brN3hnabgxYoZDHu9W+oQAAgiECxA4NMDdQeDQAINMFxFAoCQBAoeS2HhTlQW8W2HqUi5wUJFHbWW5atUqM336dBsOaPmC/ixZssTo+woJNNtBAYX+aNcKHas6DSrkqO0q3TlVT0EFIhVKKHTQdpY6p2owqCClAg1vOOG6HTTDQe+75ZZb7PKMCy64wJ5DYYba62Y6uFoPhA5VvoE4PQIIIJAhAQKHDA1GtZpC4FAtWc6LAAL1LkDgUO8jmN/2u6KO3nBAsxZcEcmXXnrJnHfeeeazzz6zdRO23npru9OEXtqlomvXrvbvChyuueYa88knn9iikT/96U/t192Si3Xr1tllFwox5s6dawOHH/3oR3a5Rv/+/WMHDqrfoO06N910U3PaaaeZQYMG2boTWgZC4JDf+5SeIYAAAlECBA5RQjn4PoFDDgaRLiCAQFUECByqwspJKyjgZhN4t8p0RSG13aWWMeyyyy7ml7/8pVF48MILL5ghQ4aYLbfc0qy//vq2uKSO+/TTT+1MCLfVpcILzT7Qe7QcQ3UctNuFaj0ceuihZty4cXaJhl6u3oPrVtAMB+2Ecffdd9vClGPHjrV1ILw7YbhzuK0+K0jEqRBAAAEEMixA4JDhwalU0wgcKiXJeRBAIG8CBA55G9F89cc92OshXcsq9NIyCH1dyyfefvttW5/h4YcftoUaDzroIBsefPjhh2bYsGGmqanJznr49a9/bYMFzXD48Y9/bM/jDRw0W+K9996zu0wsXrzY7mSheg/a+SJO4KBg4ZJLLjHz58+3u1v85Cc/sTtU6KV2ux0x2BIzX/cnvUEAAQTiCBA4xFGq82MIHOp8AGk+AghUTYDAoWq0nLhMARcweGcEuFkCChu0RGKTTTaxu0podoOWLyh02G677cwTTzxhl1godFi2bJm59tpr7WwDzVpQMUcXBCgA+PLLL83SpUvNu+++awMHhQ8KDTTLoXv37kUDB1eLQW05//zz7WyKyy+/3Oy00052GYX64GY56FrUbijzpuDtCCCAQB0KEDjU4aAlbTKBQ1IxjkcAgUYRIHBolJGuv3662Q3uoV3LH7xLGVTsUXUa9N97773X1nPYfffdbT2Hzz//3Lz44otmhx12MN/+9rfNlVdeaZdPHH300fYY7+uLL76wyyjcDAeFBtr5QtttdunSJTJwUPu0w8XUqVPtdTXjYosttrDvU9igP2qD27FCy0EIHurvfqTFCCCAQKkCBA6lytXR+wgc6miwaCoCCNRUgMChptxcrAQBPbDroV4P7Xrpwd0tTXBLFTTD4KKLLrJLGiZMmGBOPvlk8+yzz7bvbnH77bfbJQ5jxowxw4cPL2iF3qtw4oMPPjB/+MMfzIoVK2xoceCBB7ZvxemfZeFth3ai+OMf/2huuukm07NnTzvDoUePHu1LQNwOG64GBYFDCTcBb0EAAQTqWIDAoY4HL27TCRziSnEcAgg0mgCBQ6ONeD77q4f6V155xZxzzjm2fsPVV19tttlmG7tF5eOPP24Dge9///s2cNhxxx3bgwsFCR9//LHdmWL16tXm97//vZ2toJoPbumFlm94QwLvsg6FIFqSod0pHnjgAbuEQ8sxNtpoI1sjws1soFBkPu87eoUAAgjEESBwiKNU58cQONT5ANJ8BBComgCBQ9VoOXGNBfSAP3PmTPtns802s/UctFOEdqi47777zN57721OPPFEu9WltxilggYFDtqlQksz9G+9Rztf6KUwIygwcNtqavcLBRw6h4pWjh8/3i71cLMvdA63nEJ/p3BkjW8MLocAAgikLEDgkPIA1OLyBA61UOYaCCBQjwIEDvU4arQ5TOCjjz6y22RqCcXxxx9vJk6caObOnWuuuuoqs9dee5nTTz/dznTwBg5aSqGwYOXKleb++++3xSe1xaXqP3iPC/u7AgrVfNC1J02aZEaNGmXrRXi30nTLKVzgQA0H7mEEEECgcQQIHBpgrAkcGmCQ6SICCJQkQOBQEhtvypiAm0Gg2QMqAKldKxQE/OIXv7BbW5555plm2223Naeccoppbm4uKD6pYpF6j7bPnDdvni0UqcKPmgnhn6WgbrvdJ9xMhTfffNOceuqp5rvf/a654IIL7O4YQdt4egMLAoeM3UA0BwEEEKiiAIFDFXGzcmoCh6yMBO1AAIGsCRA4ZG1EaE8pAgoG9ECvWgsq4vjII4/YWQcjRoywMw5uvvlmM3jwYHPcccfZHSTclptaFqHAQVtnqnCk6j2o8KNmRGgmhFs2oTZ5d8jwFoLU7Agt31BtCAUd3/nOd2wXtMRDL9VxIGAoZVR5DwIIIJAPAQKHfIxj0V4QODTAINNFBBAoSYDAoSQ23pRBAe8sh7/+9a92pwmFAQohtPXlEUccYY466ijTu3fv9sBByydUWFJbYT799NP2jwIJBQebb755p8BBwYGu47a61JacDz74oJk+fbrd1eL888+3Mm47TB1P4JDBm4UmIYAAAjUUIHCoIXZalyJwSEue6yKAQNYFCByyPkK0L4mAt8Dj8uXL7RaV2kHie9/7nt028+ijjzYbbrhh+2wFBRGa4aCdKbSl5vPPP2+XXmhpRL9+/QqWVLh2eAMH7Yhxxx13mHvuucfugHHSSSe1Bw76iwIHt/TCu6QiSZ84FgEEEECgvgUIHOp7/GK1nsAhFhMHIYBAAwoQODTgoOewy+5hXjMLFDqst956tpcqAnnWWWeZd99919ZzOPnkk+333PGffPKJaWlpMatWrbLLMBYtWmR++MMfmsmTJ5umpiY7U0GBgXdJhFuOoa9rK85/+7d/M2+99ZY55phjzM9+9jN7XW/tB29QoeuyS0UOb0C6hAACCBQRIHBogNuDwKEBBpkuIoBASQIEDiWx8aYMCbilFAoF/u///s+GBAoV9GD/+eefmxtvvNFuc6nCjioeqR0k3Es7Sygs0JaYDz/8sHnppZfM7rvvbk477TSz6aab2vPppWUZbjmFq9+grz/33HPmV7/6ldlkk03MhAkT2rfS9O5Q4WZduGtSzyFDNw9NQQABBGogQOBQA+S0L0HgkPYIcH0EEMiqAIFDVkeGdpUioAd9FWvUn/XXX9/WT3j00UfN2WefbUaPHm1DB1fUUefXkggtp9AMCNViUC2Hfffd1y6NUK0HBQ4KDHQeBRj6u/u33q9dLVQrYtddd7WBgwpN6uUtMOlmSTCzoZQR5T0IIIBA/QsQONT/GEb2gMAhkogDEECgQQUIHBp04HPcbQUCCgpcSPDYY4+ZCy+80BaNPPHEE9uXW4hAQcPKlSuNZjr84Q9/sMsrtCxi7NixdptLhQUuQHDLITRDwf2ZPXu23dFi0qRJtiClZla4GRRu5oXe747PMTtdQwABBBAIESBwaIBbg8ChAQaZLiKAQEkCBA4lsfGmjAl4lzD4m3bvvfeaK664whaMPOGEEwrqMbz99tvmjTfeMJ9++qm58847zZo1a2wthkMOOcRsgzpmEAAAIABJREFUtNFGdqaCwgK364RmKSjI0Ne1w8UNN9xg36eClAcddJCdWeEPHAgbMnaz0BwEEECgxgIEDjUGT+NyBA5pqHNNBBCoBwECh3oYJdoYJVAscNDMBdVZUJBw/PHHF5xK9Ru0m8Vnn31mZs2aZWs+6JgDDjjAbLDBBu2Bg97kllModNAfLcVQ4LB48WI7g2LPPfcsOLe3tgR1G6JGkO8jgAAC+RUgcMjv2Lb3jMChAQaZLiKAQEkCBA4lsfGmjAkUCxzmzJljrr32WnPcccfZOgve15tvvml3mtAMBwUO33zzjTn99NPNyJEjba0H724T+rtmMGiGg4pIPvXUU+bmm2+2Mx3OO+88M2TIkMDAgdoNGbtZaA4CCCBQYwEChxqDp3E5Aoc01LkmAgjUgwCBQz2MEm2MEvAGDv4dIhQkaCaCZi6MHz++4FSapbBs2TLz17/+1dxxxx12OcQ555xji0CqHoN3iYRbVuGWTCjI0Lm1faZCigEDBthzu4KR7r8EDlGjx/cRQACBfAsQOOR7fG3vCBwaYJDpIgIIlCRA4FASG2/KmEBY4KAZCzNnzjQzZswwp5xyihkzZkynwOEvf/mLWb16tQ0cunfvbusxDB061M5icDMa9CbNcNBLX9f1tNXm/fffb5dSjBs3zvTt29ce49rillGwnCJjNwvNQQABBGosQOBQY/A0LkfgkIY610QAgXoQIHCoh1GijXEF3KwC95C/du1ac9ttt9kw4YwzzjCHHXZYp8Bh6dKldrcK7TjRp08f84tf/MIMGjSovVike4NmKnjDg6lTp9plFZo5sd9++9kik9odQy9X58F7MX/b4vaJ4xBAAAEE6luAwKG+xy9W6wkcYjFxEAIINKAAgUMDDnqOu+x/qFdthltvvdXcdddd5uc//7ndfcK9dKx2qNCSCtVyuPvuu83WW29tpk2bZrbYYgt7mAIELaXQMgqFCG72gmY+/Ou//qut/6BtMQcPHmy/r2MVSviXUXi3yGSJRY5vQLqGAAIIBAgQODTAbUHg0ACDTBcRQKAkAQKHkth4U0YF/IGDtrn8j//4D/Pf//3f5txzzzUHHnhge8u13GLlypXm5ZdfNitWrDDaPlPBwaWXXmp69eplj1OAoNBB9RwUJOj8+re205wyZYotGHnLLbeY3r172+ODild6wwYdQ+CQ0ZuHZiGAAAJVEiBwqBJslk5L4JCl0aAtCCCQJQEChyyNBm0pV8AfOKg2gwIH1VrQThL7779/+yW+/PJLu7Xlq6++av888MADZtiwYeayyy4zG264oQ0P3B+FBKrPoPoNWqahY7XzhWZEqCBlt27d2o9VMOGWXuj9rq6DW5JBTYdyR5n3I4AAAvUlQOBQX+NVUmsJHEpi400IINAAAgQODTDIDdRFb0Cgbn/wwQc2cHjwwQc7BQ5abqGlFMuXLzcvvfSSmTdvnhkxYoSd4dClSxc7u0EvhQxuS8z111/f7mihUEKhw8EHH2wuvvhie7y3YKSbxaCvuWKTQXUdGmho6CoCCCDQsAIEDg0w9AQODTDIdBEBBEoSIHAoiY03ZUzAGzQoKNC/v/3tb9tikFry8Oijj5oLLrjAFnfUS9//6KOPTEtLi11WsXDhQvPMM8+YkSNHmvPPP98uoVBQ4GYjaBmF/q5zvvbaa+bYY4+1Mx10TtWF0Nfd7Aqd3zvDwUvF7IaM3Tg0BwEEEKiBAIFDDZDTvgSBQ9ojwPUjBVa3mJOuXGVW6sChA82MMT1MU+SbOACB8gUIHMo35AzpC3hrJ7i6CwoBFCioaOSTTz5pJk+ebA444ID2xr733ntm1apVtnDkCy+8YBYvXmyXXJxzzjmdCkDqnJrpoJBi1qxZZvr06WbUqFF2NoR2tvAuo0hfgxYggAACCGRJgMAhS6NRpbYQOFQJltNWTKDlsSVmwkNr7fma9xtibhjZtWLnruSJWh5bbiY89HHN2tmybLmZcGvr9fYZP8ScvX02XSppXOtzETjUWpzrVUvA7RCh87u/a/bCnXfeaRYtWmROOeUUGxK4mQvvvPOOLf74+uuvm2effdbOXNASiTPPPNMGDprVoCBDQYNbIvHEE0+YCy+80Oi9F110kZ3pwHaX1RpRzosAAgjkQ4DAIR/jWLQXiQKH1WvMnEdbzJOL1rZ+2mxf3Uzz0B5m7L49zPBebQ883k+k245qHjrQ3DCmR3hbli03J936ccF5jz1nsDm8tRh24SuwHcY09+lpRoxqMrts3zXkE/B1ZsGsFWamt/19upl9BjeZ0SP51Lzat7sekC9vH+OeZurVA8zwyIuuM3OuWmx++37rvRZ0T5R23sILtyxrMbPnrTFvve+5txPeGwtmPWumLmo779CBZl6x+z2y39EH1DqIievcsnqNec7/eyLMshq/K1avMdOvfM3MDyJMOKYEDtH3IUdkX0AP/V9//bUNB7QcQi99TVteakaCikOefvrpZrfddjPa0lIzEjT7QUsuFEpoBoTCBwUOxx9/fPuSCp1HAYVmSyiAuO6662z9hn/6p3+ytRuGD4/+DZ99PVqIAAIIIFBNAQKHaupm5NxxAwfvw01w0z0Pg8uWm1Ftn7x2HBv8sNj6fe9DZcc79hm/qzl7e+/VWgODqYtaP+0OffXpaaaOG2CGF4QVa8z0ySEPIRn/5Dwjt0rpzdAD4O2vmfk2NHCvmIGD94G0Tz8z46ymjjCpnPN6WlIQFAT1MmZ4UPMZDrWa+ZHAOdLSP4bV+F0ReE7/wPY0U8/x/47oPPgEDqX/2PPO7AgoXNA2lwoSXOCg1v3pT3+ySypUPPK0004ze+65Z3txRy2l0NdVOPKxxx4z2kLz0EMPNePGjQusyaCdLKZOnWoeeeQRO8th4sSJ7btTuB0osiNCSxBAAAEEsiJA4JCVkahiO+IEDoVhQzezz/j+nunb68yCx1rMzIe+MiPcjATv/+Hv0800t31qHDod3nN8c59uZuX7rYGCP3AofJjpZo4d398c7qaRd3ooKnyg9b63eb+BZoqb0eBmS/Tun9mp+lUc/uqfOvThL17gEPopfpnn9XZ8wawlZqbRLJ2m9pDKf8+HzrapvmDoFWoywyGhs37OZpp+HsvOYWLBz3U1flcUnNMTUvl/R/jDjwBpAocUb3AuXVEBtxuE2y3iH/7hH8yLL75obrvtNqPtMU8++WSzxx572GtqtsIrr7xiazK89dZbdttMzXwYPXq0DR28oYWOV5gxZ84cW7tB4cKNN95odtllFzuLQtcjcKjoUHIyBBBAIFcCBA65Gs7gzkQGDr4pz51nHQSc1/t/+If2M8e+v6ptSnzwQ2Z7GNCnn5k6eI2Z2rZeP/TBxIQ9rBbOYugIOLxfLzbTogEGvNZdbLsXmofqIbSrebp9qnucwKHIcoqyzhsHofBeinXfxzltBY+pZeBQ2vi1ddb3O6QgeKz274pOs2I8BUhDluh4h4jAoYI3LKdKRcDtUOEKNyo4UA0HbVWpQpCa4aBgQbUZtBRCLx2j5Raa1aDA4e677zZdu3a1sxu0k8V3vvMde5xbqqHlFtdcc43d7UJ1IM4++2yz5ZZbptJfLooAAgggUF8CBA71NV4ltTYqcCj4pDfm1HJT8BAx0Mzo3dJe9K/zg1vHg50eRKaYFYHHFs5QCC8cWNDe9oeNygUObq3//LZZGK01LJrMFN/OCXa9+7yPzcr2ZQRtx+3bwzR5lnp0tLf1AbxvQZ0DY/SgN2WMZxlB2yjHbYcO73ysMSZoLXv7uCmU6W/6PeqWr2g2yWBzeNvylgWPLWkNhbR05aw4dRjcrekdhxiBQ7HlFAV3e8LzxvpJSX7PeIs4uofqUse3ddx895Ads/7m7Laimf7AYUrvloJ7LuzeidX9wINKdI4dOFTmd0XB759OsxiSjSuBQ+l3C+/MhoBmK+iPZjSohoO3iKN2n7jppptsrYYpU6aYvfbaqz1IUBihwEFLK1RYsm/fvmbSpElm9913b6/ZoLoQWnbx1FNPmeuvv96e351nk002ad/+MhsStAIBBBBAIIsCBA5ZHJUKt6l44FA4HTr2DgG+wGHevusKtjX0FtPreGhqnXmwy186diToCCcK21H00+aCKeDuodY/rbt1Wcjo0OKSwchF61i0hzGqM7G4o3hgp1MVPmh7+9/cZ60noPC+Mew9Ae30hUJaLlC05oX3gcwTOPjbUtJYdGpesgfW+J/gJztv5I+Qltnc/lrbrJzWrTjjFIAMam8p4xtW08S1241FdF0VBUu+uheRnS92QInOxWZJVfx3hTEEDmUNMm/OmYCWNGhGg5Y1+Jc2KHC49tpr7baXY8eONWPGjLEzExROKHD48MMPjWoz3HHHHWbIkCG2sOT227cmzwopFEiouOTcuXPN/PnzbdFJ1W/o16+fDSV0bYUd+rvbySJnvHQHAQQQQKBMAQKHMgHr4e3FA4cSp5X7HyLGfMez04D34dkTBLQ9GBlPIbyOh9wEn0oWPNxEF7IMmp0QPG6eNngf4lavMwseXWFmmia7C0fhQ2dHrQjvp9/eB1j/Q2N7fQnfevNAiyLtsH0oWMvuKaTpe6BuD5KKFNurfeDgDYmiZkOU+CDsGejgh/duZp/94u9gUjxwaL1Y9PiagntIgcHUcW21JdruCTOqtZhq8nun3N9IpTkX1l7xjWXFf1dEBA6BgWS4CzMcyr1neH9WBNzSClfDQSGAQgPVcNDuEt/73vfMEUccYfbdd1/T1NRkd65Yu3atWbFihT1GYYK2zvzud79rPv74Y/PZZ5/Z9z/++OPm6aefNltvvbWZMGGCrQOh5Rou6FD/vVtnZsWDdiCAAAIIZEOAwCEb41DVVtQmcCh8EG9/ePWEA52noHuKRoaFCEEyRY4t3NbP++Y4dR0KA4f2h8CCNhR7SA7+XrFP8YO/F6cdalTEdpIFTm0Pgb7AoWNGyzpjTNuWp8aY9lkT1VxS4W1f5AyD0h6EvUMXPltAoUPHMoZiP4xRgYN/hlDw+EZvA+rakPzeKfdXSQnOofdUW1s6BQ5l/q7oFLT5ikZ6tsuMM2OLwKHce4b3Z0XABQ6qz6AwYP3117ezDjSTQfUXFi1aZDbYYAMzePBgs9NOO9nQYMMNN7S7VMycOdPsvPPO5phjjrGzH1577TXz3nvv2a0yX375ZbtMQ7tSHHbYYba7+rdmVeilYIMXAggggAACYQIEDg1wb9QqcDAB6/HfmfVs29KDjgd+70NU+TMcgj4ZX2drGhTWV9BAR32Krgdt197WG6O5T08zYlRTx04ZpvjWmx23U8e1ii4bCHgY0zmi26Gjoh4OA2aNfOjZzjTyIb+UH46oNnWcM/g+CLtm/PPGa7V2XlnRXrzUjvV+4XVDigUAycc3fl+Snzte78OPit82ew7fUorApSlB93hZvyt8MxzCOhNzqQmBQ7n3DO/PgoALAFQ4UiGDd5aD25FCW19qN4p33nnHbLXVVmabbbYxzc3NdsmEvq6lFP/8z/9st7rUMov77rvPfPrpp2bvvfc2I0eOtLtSdO/evX1nClekUv/lhQACCCCAAIFDA98DNanhMKZHwCfuTeZt92mj5//8RwcOnbfLLBi+BFOmC5Y5BGzD2fm2WGfmzFphfruoddvO9lefnubYcQPM4cZbAb/YTVVe4GBnLxRrh4pSRhZcDPgkPTOBQ8IH28hwpbQf8OACpOHnSjrDwV9c1daJiBy3jutnO3DwhW9hD/iBoZr/3kzyu6J44NA5JCx+bxA4lPazw7uyJaDAQTMbFDZoxoH+raBB/9ZyB700Y+G5554z8+bNMwsXLrTHDRo0yB6zcuVKM2DAALP55pvbv6uQpJZg7LrrrvaPZkVoRoRe/l0xsiVBaxBAAAEEsibADIesjUgV2hO1S0XBp+lxP/UO+WS+4AGpTzezsm2nB++nx8GBQ/zilQUPiTHa6+1f7K0PVbfhLy1m5hLvLhQ9zdRzupqZV64yKzVOMT9BLeuhMawdV2vniKiH9oDvh4xb5W67qDa1XSlxO2KeN2lHEoRXOnXFA4eIWTdl3TtJLezxcZ19RVqLLb2p+O+KqKKRyTpO4JDMi6OzK6DAQbMN3BKHv/3tb3amg/6tZRJ6aRmElkhotoO2uFTRSAUS33zzjenRo4c9TkGFZkAccsghdscKLc1wIYbbAYMCkdm9D2gZAgggkDUBAoesjUgV2hMVOBR8Chtj33rbxLAHRv8Ua3twYf2EsKn0hWvsw5Y/JC9yWVLg0D4Ommmw2Px2keuH55PYmFaVeWj0t2OwObxXghoOLhyJ+aBf7RoOycck5oOwt2bI0IG2yGexVyozHAoe6ovXFqnMvZPkl0o856JFIv2Xq8LviuK7VCTprzEEDsm8ODq7AgoT3JIKtVIBhJv1sN566xXsIvHll1+aBx54wO48sXr1arNuner4GBs6aEaDllZsuummBZ3V+RU4uGuwlCK79wItQwABBLIkQOCQpdGoUlsiA4dONQNat5Q8e3tXRNDVRPjKjBinB90igUNBIcO2DvlmIYSv3Q/41HTcADNc19Ony6tbzOzbV5n57wec1z5orjFbaMeBH/QwTe49y5abCbd+3PqGqBkJ7hze7TQLdpJofTjs96inzoN3hwHbxjVm9u0t5q3B/c0NI1v9Ej80xmyHxsH/wOzd7cC77WPgLhWhs0MSbFHa6Z6N88Aa5xj/ieO9Jzi00ntbjOl0b7SYy29tm61S0xoOvhodBTuRrDFzHm0xb/9gcKddKjrVmIjxIK8dM24YWTx0KZSOdi40jlGMNTTk8m9l23l70tDfFQW7s5S3LSiBQ5X+h4fT1kxAsxj0RzMVFAK4WQhqgPu7vq7wwW1fqRkNChm0S4V2o9CuFAoltIxCu1SoVoNmMXiXT/g75D034UPNhpsLIYAAAnUnQOBQd0OWvMFxAofCHQ/CrhGyBWWRQEFn8i9jKFos0LdVZFhLmocONFPG9DBN7oDAmRXed8d4MIo4R8cD3xoz/arXOoKPgEaGLSGJ9dAYux26cMBDm689smr/pD/WDIeEgUORrTY7muKZsRKrDTELA/qWJIQHDq+Z+UV+dAqMihxXkSUV9vzF7yH3M5M4rNKp4/q6fiYav7hFU6v8u4LAIfn/EPCO3ApoCYTCBLcrhSsg6QII13E3A8LVe3A1GYJgvCGGvu8PFNz3FUqwvCK3txYdQwABBCoiQOBQEcZsnyRe4NDaB+3uMHveGjO/rfZC61e7meahPczYfXuY4b3aZj14/g9/p09RFRq0b03XeWlE9O4EmlGxpkg7mtpnPXjlXdvfen9ta40Fvfp0M819mgrDiWIPlAH9Dy5Cp10O/DUegna1iD/DwesYNA7hxfCCd+UIPL7YuHlcEi2pSPTAWvjpftGaGgnPa5sfuqQi/ngV+2n2FiEN2ua1WKDUebbBOrNg1gozc1Hh/brP4CYzemRrmBY3cCg4d4YDh4r9rljWYk5ys1OiZi5F/HpmhkO2//eL1kULKEhQ6KD6C25Wgv7tdpFwMxFcbQf9W4GB3qf/6n2ujoO+p5kO+rr3/d6lFGqR2wXDu4QjuqUcgQACCCDQiAIEDg0w6kkChwbgoIupCkRP2U+1eTm4eHSgl4NOVrALBA4VxORUqQp4l1IoEHDBgPu7ggTvkouvvvrKhg6a6aAw4osvvrDf32CDDQqWZbjaDQol3I4XOrcLLhRysKQi1aHn4ggggECmBQgcMj08lWkcgUNlHDlLBQSSfvpegUs21ik8gU6MHVwayya4twQO3AV5EfAWdVQw4AII/84SLihQv90yCwUO7u/e97qAws1w8AYLbpaEvudqQ+TFkn4ggAACCFROgMChcpaZPROBQ2aHpuEalnx3ioYjKq/D7YFO2C4v5Z0+j+8mcMjjqDZWn1yg4F0GoWBAyyr0cjMQ3BIKV3fBFYR0/3bv13tUVFJfV5DgDRn8RSTd7AlmOTTWPUdvEUAAgSQCBA5JtOr0WAKHOh243DXbU4yyT08z9awBZnju+phmh5yvdplp3eWCV7QAgUO0EUdkW8C7W4RrqSscqf+6QEGBg/64pRHeGQ16n6v7oOMVOChoUH2HsMCBZRTZvi9oHQIIIJAVAQKHrIxEFdtB4FBFXE6NAAJ1LUDgUNfDR+MRQAABBBBAIOMCBA4ZH6BKNI/AoRKKnAMBBPIoQOCQx1GlTwgggAACCCCQFQECh6yMRBXbQeBQRVxOjQACdS1A4FDXw0fjEUAAAQQQQCDjAgQOGR+gSjSPwKESipwDAQTyKEDgkMdRpU8IIIAAAgggkBUBAoesjEQV20HgUEVcTo0AAnUtQOBQ18NH4xFAAAEEEEAg4wIEDhkfoEo0j8ChEoqcAwEE8ihA4JDHUaVPCCCAAAIIIJAVAQKHrIxEFdtB4FBFXE6NAAJ1LUDgUNfDR+MRQAABBBBAIOMCBA4ZH6BKNI/AoRKKnAMBBPIoQOCQx1GlTwgggAACCCCQFQECh6yMRBXbQeBQRVxOjQACdS1A4FDXw0fjEUAAAQQQQCDjAgQOGR+gSjTPGzhU4nycAwEEEMijwFE/ajJjR/XLY9foEwIIIIAAAgggkIoAgUMq7LW9KIFDbb25GgII1KcAgUN9jhutRgABBBBAAIHsChA4ZHdsKtYyAoeKUXIiBBDIsQCBQ44Hl64h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1s4uEAAAbwklEQVQ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QWWLl1qXn31VfPuu++2v3OzzTYzQ4cONf3792//2ooVK8w777xTcPatttrK9OvXL+EVs3V4FvuVxTbFGbV6bXecvsU5hsAhjhLHIIAAAggggAACCCCAQO4F9HB41llnmblz54b2dcmSJWaHHXaw3//Wt77V6birrrrKTJ48ua6tstivpG3SWD755JPm888/t2Ox0UYbmVGjRtU8DEra7rq+cQIaT+CQtxGlPwgggAACCCCAAAKhAqtXrzZff/11bKHu3bsb/eGVfwE9oA4YMCCyo/Pnzzd77703gUOkVGUPSPLgrp/z3r17d2rAgQceaO67777KNizibEnaXdOG1ehiBA41guYyCCCAAAIIIIAAAukKPP/882b48OElNUKfWu+6665m0KBBBBAlCWb/TSeeeKK56aabIhtK4BBJVJUDkjy4P/7442afffYJbMfbb79d01kOSdpdFbiUT0rgkPIAcHkEEEAAAQQQQACB2ghcffXVdrp8ua+bb77ZHHbYYQQP5UJm6P1xZzeoyQQO6Qxckgf3Rg8cVq1aZQcpC7VECBzS+XnhqggggAACCCCAAAI1FqhU4OCa7X3wrHFXuFyFBVSz4aCDDup01gsuuMBMmzat/esqJrnFFlu0h01JHoIr3OSqni6L/UrSJo3T4MGDA40+/PBD06tXr6r6eU+epN3lNipols7s2bPNEUccUe6pS34/gUPJdLwRAQQQQAABBBBAoJ4EKh04qO9p/5/5evLPclvD7o2o6fe1fJispV8W+5W0TRdeeKG59NJLC9g0O2nixIm1pKxpYdGkRrWAIHCohTLXQAABBBBAAAEEEEhdIOyhUvUZhgwZUtC+tWvXGrdjQVTDVYROxeh41a9A2L3x97//vWinsviAV4lRyGK/SmmTW1ogky5dutR0ZoMbh1LaXeoY1vJacdtI4BBXiuMQQAABBBBAAAEE6log7KEyammEpmfr09JiWyVGfRJe13AN0PigBzV1m8ChY/DT3u4ziw/TcX40atnuWl4rTt91DIFDXCmOQwABBBBAAAEEEKhrgVIDB9fpoCna7nv+tf51DdWAjSdwKBz0TD64futbne7MtEOQOD8qtbSs5bXi9J3AIa4SxyGAAAIIIIAAAgjUvUC5gYMAioUOYbMcNENCU7u1RKN///62cvwOO+zQ7qmZE7fcckv7DIq468x1vkWLFpmXX36501p1LfEYMWJE4q08o9r62Wefmaeeeso8+OCDBVtIKnDZa6+9zN57713yfaJtS5999lnz5JNPFswmUV/0Z/vttzfDhg0r+fz+N2onA/cK20JRs1+8r+22265gWn45D3i6J+StcfT3WdeU6bbbbmuGDh1q75skrzDLE044wZ5vp512KrgH/eeO6pe7D/70pz8V3HuVuA/C+hnVJv/75PrOO++YlStX2m81NzebrbbaKnLnBvVt4cKFZvHixQXjor7pZ1fnCXv57w/7wB0RlJRrGXUfa8wPPfTQgiZ37dq1oj9Lxe5NZjgk+cnlWAQQQAABBBBAAIG6FahE4KCHxM033zzQIKyAZNADh6bqr1692lx//fWdwgKdvNgSDT1IXXPNNQUP/FGDErfORFhbdf5iWw266ysYmDFjRqK18jrvtddeW3TJivf85513XtkPS8XGsZilf4yjHiaDzqX+3n333YnGTw+Nl1xySaRrEkud84orrgjc3rVYvxRmXHbZZUXHq5T7IOoeTmqd9Hhd/3e/+50ZPXp0VFNCvx8UFlbTsthuHFGdqNUyMAKHqJHg+wgggAACCCCAAAK5EKhE4CCIsPPoIUsP9v5X2EN8sdkSYXUlynkgirPsI6ytSXb4SPKwmeS8XtdydweJE54E3fT+KfxJH2qLjXnUD1mUayn3Rth9FtavzTbbLPYDeVR7o/ob5+eo2JKKWo6Na2tQe6ppWep9HBVqJh2bYscTOFRSk3MhgAACCCCAAAIIZFagUoFDsU8VP/zww06fQoc9cJx11lmhVkEPgqU8UPovEBU6BLVV7/FvLxg1yFHX0fu1jGTSpElRpwr9/oIFC0qe6aBP6YcPH5742uUEDprR0rt378TX9L5BsxJuvPHGTufQrJcBAwYkPneSwCHxyY0xlayxkDRASHJ8qcGX3yRu4FApSwKHUiR5DwIIIIAAAggggAACVRCoVOBQ7MExaJpyWEHCYl30nydq6rQe8DfeeGN7yk8//bRoQFBsV45S2hrWj2JTtsMe+PWp+BlnnGHX2rvXc889F/ipetiMkji3TqkP//6lKUkeasOWcfi3ZdWWrP4aGd4+BYVaYTMnNNZey08++cSo7oILeqodOKjdQe2NM0b+Y5JY671xjw8La/QzNXbsWLudpl5vvPGGCav14doa5FnJnym/ZalBUyXHJWosmeEQJcT3EUAAAQQQQAABBHIhUKnAIexhRl8v5YFDD85HHnmknRmhAnd6GPQ/WBx00EGBa+b1UHTqqad2mlWhh9tTTjkl8D3FHtSjHo70cKz3q4ihrjFv3rzQWQrF6kYE9afYFPywT3LLmeWg9rtXWF0OhSbel4oGel9xH2rde9zxmqmgP97iof4fsmIhgr84Z1A7ii07UaHChx56yBb51H0X5+Hee0yS+yBq29m4v1xKtfa3e/LkyQWXDJppEzZDJygoi5rNU8mfqSDLqPtY7Zs4cWJBnxWiBI173LFIchyBQxItjkUAAQQQQAABBBCoW4EsBg56GNDSiu7du4e6hs1uiPqEv9in+EuWLAl82C32cBT2ABvmGjadPqw/UeHBiSee2KnQYtTDXtybNazfKu5Z7JX0IVifSH/11VdFgwZ3vbBPr/2uYTMnynnQr8V9EHds/GFNVICQ9Pig+yrs50PnDjq+2GyeWlomvR+TjkEpxxM4lKLGexBAAAEEEEAAAQTqTiBrgYMCg5kzZxYNG4QcVusgzgNlWN2HsK03wx6Oin1aXmxK+rRp0zrdJ2H9iXq4D+tL1Pvi3Ki1ChzitMV7TJwHyLBgqZwwphb3QTUsktrp+KC+FgsQgn6PFAvLamkZ535J6l7u8QQO5QryfgQQQAABBBBAAIG6EMha4LB8+XK7NCHqFfbAoloNxWZG6LxhYUBY8cGwopFBwUHUw52+HxQGBC2niPNwHLasohLb+9Vz4CDnsCU3cZZuBN1/tbgPou57//eTPkzHPT5p4BC01KXYjIhaWsbtc1L7co4ncChHj/cigAACCCCAAAII1I1AlgKHOA/Ygg379DpqOYUbFK3Vd8Uk/QMVFAaU+sCS5IE96Fg9GB966KFF76XFixfb5Sf+Vx4CB+86fBUndK+gIoVBS1WidjCR709+8hOzxx57RIZUunYt7oOkvziStinu8UEBQlj9kbDlK0mXVMTZvSPJz5SzjNvnpPblHE/gUI4e70UAAQQQQAABBBCoG4FaBA5xd6mI88Ah2GI7G/iL34UNRJIHl1IfWOJeI6w/5dxE9Rg4KEh64YUXiu5GEWYSdO8oWNKOCnPnzo2k1Pt1bLGigdW+DyIbGXBA0jbFPV5mmiHif/mXSWjMrr/++k47wESFf3Hb4b9+3J8p7/tKvVYp4xH3PQQOcaU4DgEEEEAAAQQQQKCuBSoVOBR7aCZwKLxF/LMoCByMiZqNEPVDFhZW6YF4woQJsUIHXSPp9qhxQrJSHpKj+uu+n/RhOu7xxcIahQkjRowoutVsVC2VuO0gcIh7J3AcAggggAACCCCAAAIZFKhU4BD2iai6XMllCjofMxyK30hRny7HvQ1LfVBO+jAZttVl3HbquKgH/ySBRlixw6T9KhYKhP1cJOmzjk3apiTHh9UHiWpjnKVRSdrhvV4p92Sp14rqZznfZ4ZDOXq8FwEEEEAAAQQQQKBuBCoVOARti1fsQbCch4CwwCGs6GPQYCR5cCm1rXGvEdYfPbhNnDgx8b3Ur1+/xO8p1yjqoTAsECgWVOk9Q4YMMX379jVdunRpv8Tmm2/eqblRgYPeoE/tFy5caO6+++5OW4n6TxhUfLTa90Epg5a0TUmODyu6WaydccahlKCknPAmSZ9LGYNS3kPgUIoa70EAAQQQQAABBBCoO4FKBA7FPgmt9KfFAg4rGqnvxdkOstgDftDOE6U+sMQNHMKKWMZ9eKvWTRe3/f7rJ/EKu0Y1Cg5626l7QMFDUMFNHRd03ybpV1QAE/dejRrbpG2Ke3zQ7wVtG6uAKKgmhsKxn/3sZ2aHHXaIarL9ftx2xLm3oixLvVasjpR4EIFDiXC8DQEEEEAAAQQQQKC+BMoNHIo9/Beb2l/uQ0DYg2qcbTXDPlWfPXu2OeKIIzoNYKltTfLAnuTYWt1hpbYprldY8BM2Dq7fcc8fxylsqUVQG0q9bqmOcdqftE1xjg/6mfYuk/DuHqI2ljKjJk47gvpfimXQe+Is+4jjX+oxBA6lyvE+BBBAAAEEEEAAgboSKCdwWLFihf2EOGwXgGoU4HO4Ye3Wp7BRyxDCln8sWbIk8BPaWjwchfUnrE21uMlKebhTu+J6hQUO1So4GGYWt71xj/Nfp1THOGOctE1xjn/++efN8OHDCy5f6Qf0OO2oZuCgc8eZDRVnDEo5hsChFDXegwACCCCAAAIIIFB3AkkDB03/f+utt8xjjz0WOh1dCFH1FEp94HDAQQ9F7nvFHtLDPtGuxmyMJA+aYf1Ru2bMmFF0u0bXb42N/pTyiXOlHu4qETjcd999Rv0OeoWNX9DyEx27yy67FPUIm6ET1IZS79kk90HSXyBJ2xTn+LAlUpr1IU/vq9R7LU47KnVPljMbKul4xD2ewCGuFMchgAACCCCAAAII1LVAWOBQTqfiPCSX+sDhbVexonZ6OBo6dGh7scFPPvnEFgrUn6BXNWZjJH3QDOuPPM844wyz4447mu7duxc0X7ME3nvvPbNs2TIzadIk+71i9Q+SjGvS9rtzxx3bsNoVQfePjr3rrrva++jvhz9w8M6e0Pd0zv79+xe8TefU9y699NJOLEGhVdx++U9WqmOcsUrapjjHF1smVaxNbrvMXXfd1QwbNqxo8+O0o1KBQ9guKGqvZkN169bN1oW58847Y4d7ccam2DEEDuUK8n4EEEAAAQQQQACBuhCodOAQJ2wQTKkPHF7UYrMckuBHTRcvta1JHzQr1Z96CRw0RmHLW/Q9hQHuFVbc0X2/WODgvRfcObULRVDQoGPDZrvU6j5Icu8mbVPc48v9vSBDFWANKyIZtx2VCG+K7YTiP3+lfnaixpDAIUqI7yOAAAIIIIAAAgjkQqDcBwv/w9zkyZNjuZT6wOE/edgU+1iNMMZEhQ3lhCNJAwddq9z+6ByVemgqpf1JvVQHZMCAAXGHyx6nh1l/3ZC4gUOcC4UVHi31ni3VMU5bk7YpyfG33HJL6IySOG3TMWnWRXFtDJtJE9SHSv3sRPkQOEQJ8X0EEEAAAQQQQACBXAhU4qFChRpHjRqVqHZAkgefKOhi23IWe2/cbSdLbWupD5ql9sc9jKv+QCVepbY/qVeS/rqAyH+NoLEstuQmzKdY/Y+k/XLXKNUxzhgmbVPc45cuXWoGDx4cpwlFj8nKbJG49xiBQ9lDzgkQQAABBBBAAAEEEOgQ0Nrliy++OLS2gd9KD3wbb7yxXQ+vT6b96+Lj2gZNpY/aDrHYufUp5kMPPWRGjx4d2YSkAUmpbQ1aOx435HD90brysF1AvB3VuOy///5m0KBBneo8RIKEHBAURsWZEVKKl2Y6XHPNNaH3oatjsffee9vW+sOEsN1JZKd+RBnq3ttvv/2K2pXSL7W1nPsgauyStinO8WE1HPw/n65Iqdr43HPPhf7sBc0YidOOoL6XY6klS5dddlnovRD3ZzNqTOJ8nxkOcZQ4BgEEEEAAAQQQQACBMgVU3K9Lly6xdmGIeylXSHHdunUFb9lqq60SzcLwX6/UtuoBTq9evXrF7ULBcbquil6uWbOm4Os9evQwm2yySVl9itOgUttfipeu9f777xf0NWzckuzKEXTerl27mk033TSxXyn9knOpjnHGKGmbih0f9FAfJ2gKWw5UrCBr0nY7i3Is/b8f+vbta3r37l2xoC7OeBE4xFHiGAQQQAABBBBAAAEEEEAAgdwIhM1uKLbUxHU+bNlCscAhN3AJO0LgkBCMwxFAAAEEEEAAAQQQQAABBOpbwLudqLcncQKHsBkOcd5b32rJW0/gkNyMdyCAAAIIIIAAAggggAACCNSxQFjgoCUV2pq0e/fugb0rtqXr3//+9zoWqU7TCRyq48pZEUAAAQQQQAABBBBAAAEEMioQtYWkCisOGTKkvfVagvHkk0+GFvvUjikq+MmrUIDAgTsCAQQQQAABBBBAAAEEEECg4QS0o4d2ASn3FafQZLnXqNf3EzjU68jRbgQQQAABBBBAAAEEEEAAgbIEwuoxxD0pMxuKSxE4xL2TOA4BBBBAAAEEEEAAAQQQQCB3AqrnMG/ePDNp0qRYfdPSiSOPPNLst99+Nd1iMlbjMnYQgUPGBoTmIIAAAggggAACCCCAAAIIpCOg8OGTTz4xa9as6dSAvn37mo033tj06tUrncbV4VUJ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f4fu6cVwodziiQAAAAASUVORK5CYII=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png;base64,iVBORw0KGgoAAAANSUhEUgAABBwAAAL6CAYAAACVVkWgAAAAAXNSR0IArs4c6QAAIABJREFUeF7svQ+QVcd97/lzLNsRY0fCQ0Az9oyER4bJlsEwa2ctaUvzyAghqQotu2uvwioQHtKr9dPbWslrSYakViHarQghqYzeq6eoKhKLIayst7X1iJSShBCrHTkSqTiBEeMkgIURTAxiwhhjB7Dlf1u/c0/f292nu0/3uefce86931s1BTP3nO5ff3597szv27/+9Qd+9atf/YrwAgEQAAEQAAEQAAEQAAEQAAEQAAEQAIEcCXwAgkOONNEUCIAACIAACIAACIAACIAACIAACIBARACCAyYCCIAACIAACJSMwPeP/IAu/fj9klkFc0AABEAABMpMYN78K+hjvZeX2UTY1oUEIDh0odMxZBAAARAAgXIT+I//Zg+987fvldtIWAcCIAACIFAqAqv/+Ab67duvLZVNMAYEIDhgDoAACIAACIBAyQhAcCiZQ2AOCIAACFSAAASHCjipC02E4NCFTseQQQAEQAAEyk1AFhw+sfDjdPnHPlxug2EdCIAACIBAWwhMv3uefnT2UtQ3BIe2uACdphCA4IApAgIgAAIgAAIlIyALDv/uz1bQtZ+7qmQWwhwQAAEQAIEyEHjuj96kv3nhHQgOZXAGbDASgOCAiQECIAACIAACJSMAwaFkDoE5IAACIFBSAhAcSuoYmFUnAMEBkwEEQAAEQAAESkYAgkPJHAJzQAAEQKCkBCA4lNQxMAuCA+YACIAACIAACJSVAASHsnoGdoEACIBAuQhAcCiXP2BNkgAyHDArQAAEQAAEQKBkBCA4lMwhMAcEQAAESkoAgkNJHQOzkOGAOQACIAACIAACZSUAwaGsnoFdIAACIFAuAhAcyuUPWIMMB8wBEAABEAABECg9AQgOpXcRDAQBEACBUhCA4FAKN8AIBwFsqcD0AAEQAAEQAIGSEYDgUJxDzmx/gzY/eTzqoP/eVfTAuiuK68zSchlsKHrQeY4xz7aKHndL2z9xiHZuOEgHDse9Di+lDc8tJhp/gzbf15o5fkbqa2TrKlozmu15ktuRn8s8fJ+XjS31bUBnEBwCYOHSthCA4NAW7OgUBEAABEAABOwEUgWH8UP02H0H6ZSpieHZ1P/pa+iWu66mRVfb//iffOgbtO3FWgMjW3+f1ozW/n9m+wu0+clz/gH5iUP02CrVlv6Vy+iBhwftAxx/gx6777hk/2y6bffttPzq4meFPG5auYy+7rKzIHOKsOHMiZN06NkJmnjxXIPr8GwaWbGEbl43SPMKGout2TzHGNpW2VgUgt7w3BHNp/UHb6S5oc9wEwYGf15Y+rK1E+p7U/N52dgEpkJvheBQKF40ngMBCA45QEQTIAACIAACIJAngXTB4Q36SryC6ew3XvE0BZu5CQ7jJltcAsJ52rt6N70kVmXjAciiR54s9bbyWDFt1r68bVCCMpNxjnnQ7Fhs9+c5xpC2ysiiCMauILqVAXZefdnaCfG9fS4GiqjckCzorFxGGx5uvWjnO28gOPiSwnXtIgDBoV3k0S8IgAAIgAAIWAgECQ7aKv2Z8UP06tPJNGtddChEcODsisO1FXbrdgVJoOgfnk2nDteyKVolOHTipGNfvkJL6Za7FtOiKEskKep0C99uYdF4fpPiXl4igM+zkldfebVjsjlT27Lg0AbBzoe9uAaCQwgtXNsOAhAc2kEdfYIACIAACICAg0AzgkOt2ZO0c+nrdCDuwxT8FyI4rFxKt333YJy9UEvvXqSNs97v8FJav+Jd2hZv3+iWgLhlE19LuW9XvYqWjdfVUcexkAUlCA5pcwyCQxohvA8CxRKA4FAsX7QOAiAAAiAAAsEEmhccKCocV992YVihK0ZwWEYbPjVRrwGRFBEaQggHwGtp3Hot78N/dcMEvRdnTNQgzqb+lUtobT29WQ28RrbeXq9FEV1uWKVMK6jHBeZ2PH2cTtUL8XEdhFFak1Jc0s/e2ihsBfIaPuMgcpSuenactr3IGSCz6batt9PyuM6G14QKDLIbQVlcB0Dj0D+8lG7ZXMug0Bn1r1xKax9erNSJsBcBFOntUj9SPY+Qtrw46PPAs1hoOo/5dMvmG+OMEvl5S/ddLQvpXToQZ/dE4/CstyEHz/r4hajk3G7h9Vw1Wk7aqj6Del9r57+tPD8mf5r8Zt1S4SqAeeIk7dwwoXKUGxdFNLWaFmk2urbllFG4Q4aD9ycBLmwTAQgObQKPbkEABEAABEDARiAXwUHJckhmGxQlOHz9rh82ikjq2z3qf/jXVmUXv97YW20rXGlm1BiPEoDpRSDl7RvxiRT2YMxcW0L078rAcAWBtftV/lYb6vbOpv7hcw3RI8uWE01wSMsgadiU7Lvhg/k0svI4HYiLjSq+0UQt+5584XN3P3J2TKYVatm4QBaRKFSfqzzmH9KBSPjRX1J2gafvJh96IRaRLE9/Svp+M4JDM/M0YW38rKW3yWJK7fQMV+HS9PmibdMy1o7RrDQIDtbfOpKNEBzwuxkE8iUAwSFfnmgNBEAABEAABJomkI/g4E67LkxwePgKqSikHGhL9hgCgYTgsOdKuu3Ln6XFo1fEgYoqCNSvV4JJNbA3jdEnsOEAaX28mk/RKurrRF9unOShOzhq09de10kgjiAqTTDQbVKDJvP2FvkePXDkk0aiTBIe/6rG9hy+x/aez2kniX7uXUZr+RSNmLM44tGnLd8HLZSFKjjEvdQLB2rClBC5fHynZB3Np/UiQ+LESdq74fV6IdX0VfRsWyrC5qm0LUsWDE6cp8lnx+kVWhKdRJPFnya/+TyXDS7y+OfT+t21TJP0rJpaz/0ec86UHdXqk1585zcyHHxJ4bp2EYDg0C7y6BcEQAAEQAAELASqLTioQYhJGDClfvsE1OagxCJEWDI80tvI74jOsCBK2wajpP6fJyL7EaeJaaQFv+kBrHocqn5cqCuLJHSMznR/y3GOTWU4ZGCREBz0FXqTyGXtR/jOLRIoAa6WEZP8mMgmONg+cM18VcGhLsBpjWTxZ/OCg2SbktUkcZF+nslGFI3E72cQyI0ABIfcUKIhEAABEAABEMiHQNUFB9Pq4PRD36BtUSp+I6CXAwFdcOCaCIeenaCJ76pbCwRhOYg2BsTasXZff3gwujU1uEoN9sw+zmqvIgbIQau+PcR3amnbB3TxICzojK82bE2pt2N5L1SIiNqzjD+z4JCRhX2eiFHLRVnj+fyuVDPF6Dv5HlPGiaHN6MQR0yu74BAyT/WtBf3D82nJlz9Ly0cb4pfTNwHzOWy+ZM9wSIhvNhshOPh+4uA6EEglAMEhFREuAAEQAAEQAIHWEshHcHAHOMVtqeDAXg+IltB7Ii1fWi22CQ4++8KVwMGw4jxXWi1PTc9vMrgItdcapAUEaOYZqZ5O4rN3XrTjGzi6AjabCOTz8/wFh+ws0gUHQ8CfJjikzrGUDAjF4dkEh9B5Gj3HD43TS3r9iuH5dNvmG2k5b2OwZKW4/Gmau2GCQzIbSG1TzVLKZGOqv1r7O8HVG7ZUlMcXsMRMAIIDZgYIgAAIgAAIlIxALoJDm06pMGYSDM+mU3FFflvw2RAFtJXeraP1FVV74KAHYKNEG3Ybj+c0tuGoA5E+NcLtLUZw0GoLDM+n9c8ljyW1jcc3KKuG4NAci3TBoegMh7SaG1kEh/B5Wp8rXLfh9bfplT3S6S1xJpAs7HlnDxgmYajg0Dhedzb110+y4RM0rqFb7qqdphIqpinZQBAc0j/6cAUIeBKA4OAJCpeBAAiAAAiAQKsINC84qKu7pvoIxWY4aEdS1sHZVx6NRSCtp1xoFev1rRIr59NVLx6nA9yvVxsh6ezaLLBs3XAFrUUIDlkKI8oj6STBoVkWuu8S21LSajgYt1QE1HBIPdUhg+CQYZ4mP+8442E3vSRtjZJPmmmZ4CCNZeTeVelH1mbJwoDg0Kpfd+inCwhAcOgCJ2OIIAACIAAC1SLQjOBwZvwQvfr0QRLV/s1p9fYAO3i/vHUbgOGYSUfwb85wkCvQH6Id9x2kU7ErE8GNvl8/vi5RG8ISfChBqlKV/yTtfXaC3hu7ndaMmuaRtnWlXjHfbm/egoOaKp+t6GWnCA55sEgIDrFwtSE+tcN4ooTHdhjFNu0klOJPqQicp9Hz9C5dtXWUbhYnxSgniSSPtm2H4JB4IodnUz9dSbeIE0Bcp8LwzVa/WXgROY/3bMdvGmypaAd19BlCAIJDCC1cCwIgAAIgAAItIBAkODjs6V+5lNY+vDj+A1nb0y7u88oAcHTiCLT0PeOu4F9+Ty9WZ+rddPJC8r5karo9sD5JO1e/3hBqtE5dp2iE2puv4GDxawKaW4joDMEhHxZGwcH4CEjzy0NwUGubmJ8pPnKUj5t0vzJkOBBR0Dy1CHjCLtNJMy0THKKxvEDb9NoSlmfWd27rmSwmXj4nvrTgV4TSBQSHVhNHf6EEIDiEEsP1IAACIAACIFAwgXTB4RA9Jq32K+bwCt+nk/uYTcEOBzdredVWaqCZDAc+3/6BdVKwxCuiolik4fQHW9FItnVy+9v0ypPHGxkNw/Ppls3X0ETcnvEPf/1oQkPwdmb8Ddp83/FoxMk2ztPkQ+P0yovn6v3S8GwaWbGEbl6nclKnQJi9VhuUEx80ltY5l0+Q7eSS5ZQKC2ff4E+eS26fyWDyYaELDjxP1s5/m3bcJ81H/dnx9t15OjP+Nu14Wq6HQGQ6AcL+McPzdHfi1BdxvZ1X6DzlbKl36UBcfyV6ZrSTKrL40zQum83mn0vioHYs5uT2cdr25LlaF/F72W3Ui2bOppGttkyngn8pOJqH4NA+9ujZjwAEBz9OuAoEQAAEQAAEWkYgVXBomSXoCAS6k0Cw8NadmNoy6oZvDFk7Faq9kBc8CA55kUQ7RRGA4FAUWbQLAiAAAiAAAhkJQHDICA63gUBOBCA45ASygGbkrQ6cCbO2nn2k1o0p4/aHAnAQBIciqKLNPAlAcMiTJtoCARAAARAAgRwIQHDIASKaAIEmCEBwaAJe0bdqW6eM3aWe9FG0ka1rH4JD61ijp2wEIDhk44a7QAAEQAAEQKAwAhAcCkOLhkHAi4BcO2Bk6ypaM3qF1324qEUETtROj5mQ660Yaky0yJq2dgPBoa340bkHAQgOHpBwCQiAAAiAAAi0kgAEh1bSRl8gAAIgUF0CEByq67tusRyCQ7d4GuMEARAAARCoDAEIDpVxFQwFARAAgbYSgODQVvzo3IMABAcPSLgEBEAABEAABFpJAIJDK2mjLxAAARCoLgEIDtX1XbdYDsGhWzyNcYIACIAACFSGAASHyrgKhoIACIBAWwlAcGgrfnTuQQCCgwckXAICIAACIAACrSQAwaGVtNEXCIAACFSXAASH6vquWyyH4NAtnsY4QQAEQAAEKkMAgkNlXAVDQQAEQKCtBCA4tBU/OvcgAMHBAxIuAQEQAAEQAIFWEoDg0Era6AsEQAAEqksAgkN1fdctllsFh1e/PU1nfvCTbuGAcYIACIAACICAF4E1Kwa9rmvmIggOzdDDvSAAAiDQPQQgOHSPr6s6Uqvg8OCffofefud8VccFu0EABEAABECgEAJ7nrihkHblRiE4FI4YHYAACIBARxCA4NARbuzoQUBw6Gj3YnAgAAIgAAJ5E4DgkDdRtAcCIAACIJCVAASHrORwX6sIeAkON39+Hs2d/eFW2YR+QAAEQAAEQKBUBP781am6PRAcSuUaGAMCIAACXU0AgkNXu78Sg/cSHB675zO0eOiKSgwIRoIACIAACIBA3gRWfPVNCA55Q0V7IAACIAACTROA4NA0QjRQMAEIDgUDRvMgAAIgAALVJwDBofo+xAhAAARAoBMJQHDoRK921pggOHSWPzEaEAABEACBAghAcCgAKpoEARAAARBomgAEh6YRooGCCUBwKBgwmgcBEAABEKg+AQgO1fchRgACIAACnUgAgkMnerWzxgTBobP8idGAAAiAAAgUQACCQwFQ0SQIgAAIgEDTBCA4NI0QDRRMAIJDwYDRPAiAAAiAQPUJQHCovg8xAhAAARDoRAIQHDrRq501JggOneVPjAYEQAAEQKAAAhAcCoCKJkEABEAABJomAMGhaYRooGACLRccpl47Qne/fDYa1tCtS+mpm2alDnFq8gjdvT3sntRGu+SCVrLL4tsucQOGCQIgUHECEBwq7kCYDwIgAAIdSgCCQ4c6toOGlUlw2L/rTdp0oEbBKRpMT9E9j56kY3xh3yA9c/8A/ZN0L40M0547e1NxTr02QXe/fCG9v9SWuu+CVrKT54Wvb7vPIxgxCIBAFQlAcKii12AzCIAACHQ+AQgOne/jqo8wk+AgB7FCSBgwkDAFu1lWwVsZNFfdobr9ubKTBaSRYXrmzl6S/Z7Ft53GG+MBARDoTAIQHDrTrxgVCIAACFSdAASHqnuw8+3PJDiQHHhSD63/2hK6Y64O6yI9//hB2naaf267xg9wrkGzX5cdc1Wu7AwZKyahqWPgYSAgAAIgEBOA4ICpAAIgAAIgUEYCEBzK6BXYJBPIJjiQLCZYtlXkGJzmGjR3mf9zZZejT7vMDRguCIBAxQlAcKi4A2E+CIAACHQoAQgOHerYDhpWRsGBKG1bhS3QdRcxvEj7dx2lnQcu1Oo+UA+N3bqAVtNRZw0HbvORPWfpWJRNUbtvaGSANi7vpYFE5gXR1OQUPbdnhvadrtWFiF59PTS2ZIBW36RuEzD6evIIrYiKWHLmxgIa3HuUNh3gtnpo/boldMeixl0htiXtisehb10IsN/qB6kuxti6G+hByWaqj68hJin1GTQooo5HWoHKEO4Nu+fQpicW0ifZx9vPxvOCaGhkkDbeOaBs6WCz9r82QZu43kffHNp0/0K6roMeVgwFBECgfQQgOLSPPXoGARAAARCwE4DggNlRdgKZBQeiGdry1cO0Lw7w9W0VjQBV3U5hX3FXsyZs4NQilSxQHKwXsEzeUwtW5aBz/66JWByw9BAXt3RuFZAEh6G+C5LQQdQI3sNsUwQc3TSpuGao/S0VHBzFPbPb3UM64wYe3b/qHEoIKWV/GmEfCIBAaQlAcCita2AYCIAACHQ1AQgOXe3+Sgy+CcGByH5ahSRGaAG8TwDcKERZy3ioZQ/UXrLgoLY1TBvj7AR5pV05LUFauY9WwNcupOs4A2J6hp7fcTiuN+FxXKfcjuZmEeSG2WbhNX2R9u89SjtpgJ7i0zwy2O/D2yfDIRpmypYKq5jUpN01v8f+nZ6hLTsO0744m0W1HYJDJT51YCQIVJAABIcKOg0mgwAIgEAXEIDg0AVOrvgQmxIc1AC4duxllBlgSMkXnMxBqbvApFnYkO9xrXSL91KKWCqFMJOZEYqfNcGhIYJcJKJZREqNCx/bVMFh09qBmhCivLLZ337BIV+7GYmrLkU9kwJbKir+0QTzQaBcBCA4lMsfsAYEQAAEQKBGAIIDZkLZCTQnOFi2Vdi2U9iDRXl7RjLYNweY8j0uzKI9dx9pW0SsgoO03aFxTahtarYItzPUN4dGVwzQHYtYwOBXNvvbLzjka3eEQhZ8jPzL/tjBPhAAgaoRgOBQNY/BXhAAARDoDgIQHLrDz1UeZZOCg2lbxaVGbQdDPQRjAJwlVV/JSPAQHFJPWAg4xjMt4A21LTL/Ij2/6yhtk7aPRD/um0Pr1y6kO2iK7nn0ZK1oorHOhNn+tgsOGbk7T9dI41/lJxK2gwAIlJIABIdSugVGgQAIgEDXE4Dg0PVToPQAmhYcEtsqVlyku6MTHMy1ENKzFTwzHFIDWZ19yEp7wJYK0wp7sG2SrVy34dAU7ZyQT91ge+bQt+pFOk32mcfXdsEhKDOjMS4IDqX/7ICBINBVBCA4dJW7MVgQAAEQqAwBCA6VcVXXGtq84KBtqxgbIdonjoj82hK6Q6tFkC44qKdaqPUQZBHDfUpG0qMBtQTSTqpIXWEPtc00/zjj4SBtO8Dv1Y7fpB0H48KWOiN7QUcfwUE9+cNRDDRLJopSz6J5uyNSDv6o4dC1n2UYOAgUSgCCQ6F40TgIgAAIgEBGAhAcMoLDbS0jkIPgkKw/EFlvCdptAbBcGFI9pUI99lIOjvV75GKLU9Mz9NyOKXp3yQJ66qZaHQTl6Mm+Qapf38wpFZYaAkG2RYH8DF2zbgGtXjSrVnhTOY2hFqhff2iC7n45PrHD036vkyNoDm36Gp/Y4T4VJFFHIrqHaIoostlH3GDf+nDPluGAUypa9smBjkCgywhAcOgyh2O4IAACIFARAhAcKuKoLjYzF8FBWXGOYeqr5oKxPZB0FFrs66Gh0xei+gVquzO05fHGEYkmP6rXqwGp8fqR4doRlK5XaoYD3xxgW0rNB/kUjOcfF1kOZgOHNPvtvB0srLzN4pKwL1NfYr542+3KcIDg0MWfZRg6CBRKAIJDoXjROAiAAAiAQEYCEBwygsNtLSOQj+CQCK4NqfPxkKYmj9hrPHCmwd4pqXBiD42tW0APLmoUokwKGRdp/2t6zQPTKQ+C6UWampyiR/bINRJc1xt8oRz7OUxP3WQTKPxtY5ue2zND+07HGQzGkyrYljD7nbwThSprvFcvukTPxfUiTLzV4pZ8zxJ6cBFRWl8h3H0zHIZuVfljS0XLPjvQEQh0FQEIDl3lbgwWBEAABCpDAIJDZVzVtYbmJDh0LT8MHARAAARAoAsIQHDoAidjiCAAAiBQQQIQHCrotC4zGYJDlzkcwwUBEAABEAgnAMEhnBnuAAEQAAEQKJ4ABIfiGaOH5ghAcGiOH+4GARAAARDoAgIQHLrAyRgiCIAACFSQAASHCjqty0yG4NBlDsdwQQAEQAAEwglAcAhnhjtAAARAAASKJwDBoXjG6KE5AhAcmuOHu0EABEAABLqAAASH5px8ZvsbtPnJ41Ej/feuogfWXdFcg7gbBEAABEAgIgDBAROh7AQgOJTdQ7APBEAABECg7QRKJzicOESPrTpIpyQy/SuX0QMPD9pZjb9Bj913XLpnNt22+3ZafnXxeCcf+gZtezHuZ+Uy+rrLzuLNQQ8VIXBm/A3aUZ+z82n9wRtpkcX26Nqnj9Opw+KC2dS/cgmtfXiQ5sU/4ms231cTvsg4D8/T5EO7U+fqme0v0OYnz0XNjGxdRWtGIaBVZEp1pJkQHDrSrR01KAgOHeVODAYEQAAEQKAIAqUTHMbfoK+IwKk+YJeAcJ72rt5NL9WDsdpNI1t/n9aMFkFMbRMZDsUz7qgeTpyknRtepwPKfLULDoqglQAh3acIdab2TtLOpa/TgXobpmvkZ6l1ol1H+ReDyZUABIdccaKxAghAcCgAKpoEARAAARDoLAKlFhyGZ1P/4XNR5oJ1u4IkUPQPz6ZTh8XqbGsEh86aDRhNoQSMYhr3aBEc5OtXLqMNUUaDLVNBFhQMYkGib5OgILfhzroolBMaB4GYAAQHTIWyE4DgUHYPwT4QAAEQAIG2Eyi14LByKd323YNx9oI5AKqvAA8vpfUr3qVt9XRwCA5tn1wwQCUQB/39K5fSLXddSROrRMZBaLaBWRiQsyF0gU7eKiGMSoh4cpYEtgdh9paAAASHEjgBJjgJQHDABAEBEAABEACBFALlFhyW0YZPTUh7ynURoRF4cfC0lsat1545cZJe3TBB78UZEzUsyb3wJK8EDy+lDc8tbuyTV/a312yR987LAVwjwKsFk3O1ffj9w0vpls2LadHVtTbkPfockK592N1v3a1yhodUtDLP/m1TKL2P+XTL5hujMeqvM+OH6NWn36UDcUZK9P7wbBpZsYRuXifVJpCYu4LoRPBs42Krh3DXIM3T7ay3wdkAo3TVs+O07UXOoJlNt229nZaPEk1uf6Emcg3Pp/XP2eswJAmkZRNI72vzkMi89UERFTTBwLg1Q7tGrd8AwQ6/PNpPAIJD+30AC9wEIDhghoAACIAACIBAxQWHr9/1w0YRSWuAVEsPX/y6XPCuETCZVndVLPIKs1oTohHImgNAuW2z4DCb+ofPSQX/5J7n08jK43RAFJ2U35KCTGcgmCo4NN+/j+AwsvKHdCAKxvVXMnV/8qEX4sDd0rIcYDsEICWI1oJy+b1aPQ9tK0Kia0OWgSQ46D4Ubcr1Q8LqhqQIDnK2QUJwIEqOj4is90h9rZxPIy8ej2s5qGNutIn6DfjFUQ4CEBzK4QdYYScAwQGzAwRAAARAAASqLjg8fIVUFNIiDMQBGRkyEHj4UcC+50q67cufpcWjV8QZC6qwoASLhgJ8JJ1GIV+bLjjUHMAnbUSnCnDRwHoqvfs90U9zgkPz/acLDvEVUp0BpZCnLBQpAsJ8Wi8yIE6cpL0bXq8X/zQKPUqtA1cRRNm3cYaJkimxjNbGWRTO0x2sNRdEUVLHHEr95EkRHLT6DfrpJ0bBgSx1HKT5zHNqyb7GySqNuezKqEgdDC4AgUIIQHAoBCsazZEABIccYaIpEAABEACBziRQ9i0VHGgZA24piBLBaWhKuE0sYE+rq+eN4pX6kYNegoMjdd2nvaYFhyb79xIc9FV446kJKacgWE5aSF3Njw2sB8+JWgQ20YpvTIoT9eMpNcGhIYKcJ6LacZH1bI28t1QECA5yZo2JVWP+JDOB6veifkNnfsBXfFQQHCruwC4wH4JDFzgZQwQBEAABEGiOQBUEB1Oq+HQ946CR/u0KzLmGw6FnJ2jiu+btDc4CenXEyVRzH8HBt75A1I1hi0SzgkOz/fsIDslTREyr7QF1C7hOwu7baTnXVTAE33Um0kkmdfEmwfC8diSkbUTatoqUoL+5J6+IDAczK7mwalSTxLD1wpYd1NwYcTcINEcAgkNz/HB38QQgOBTPGD2AAAiAAAhUnEAlBIdEkbwl9J7YluBR6yC9hoP52M1EoT3DXnoIDrW6DUnBwZDNQIca9TgMLG3FEJOC09V0aPXuaPtF/73L6JbvvU7buA5G3GZCjJL7dT5652HFAAAgAElEQVSvJRUcfGs48NgSYsKV9OrS+DSMeqZLUuxobBnCcZgV/0jvKPMhOHSUOztyMBAcOtKtGBQIgAAIgECeBKohOMR1GOIjL/uHZ9Op+HQDc6FGsceeSWkr7VtHafloLR3etaVCCdwk4HphQAgONsGh2QwHWyFPznxoCE7sj5uPi2Kh6ntCgDCt6M/zeYjameHgLBrp2pqibRHZeiW9ct9BOkXyM6EXnVxGdF8sShiFIB9YuAYE8icAwSF/pmgxXwIQHPLlidZAAARAAAQ6kEBVBAezAKBucUir9eBTL6HmYi2gu/dKeunJ47H31RXgVgsOeiaBnIVhE19asaVCZ6v6SzALqOHgOJK0f+V8OvUi+yNuV67nsXI+0YvHowDbXHgy4AQGD8GhsBoOlqMva5PQXeBRmRN1cU4bt7ztxMisAz/sMKTKEYDgUDmXdZ3BEBy6zuUYMAiAAAiAQCiByggOSgAWj9JRDNFYfZ8D1N030qKric6MH6Id8covt6YE5YlAUy46qF7bCsFBqWFQHwMf8ziuHC/ZVsGBIYpTKqwnTqhZJZyBsH7z4sgf5Lgn8rZSUDL2f12UUE+LqL2rBtj6EZr1fjnT5cRJenXDBL23YpQeWFfLfoleqYJDgadUaBk4dbakHu+Z3Mqi2S3G4izqKS4KEGNCP2hwPQhkIADBIQM03NJSAhAcWoobnYEACIAACFSRQHUEBy1Y1VLEmb2tuGKiFoPBUanHMConFpgLVRYX8JsCahF0N07QKK5/88z2qY1Rz0KoN+EYS3wNHyH6wMODWqfJ+2zjjW5MbA04STtXv04HDtufUlcmSCKDI2omUHBwHLPZsMq2lcRgt3X7g35kaE0MUo/WNPkB9Ruq+BneyTZDcOhk73bG2CA4dIYfMQoQAAEQAIECCZRZcOCCgA+skwLPEydppygWKdLpJTb20xzO0+T2t+mVJ2up9vzqH55Pt2y+hibi9kxHa/psXzgz/gZtvq+23UIJgC0/jy40nERRH4b1vfO096FxeunFWs0EXsEf2TpKN4+erxcFLLb/5CTUszvWzn+bdtwnMV65jNY+PEjJegnn6cz427Tj6eN0ShIA2CdLvvzZeo0NvUdV4NC3CByix2wZK/WG4nmwx7NfxRfaXIzbDNpSESw41EQNzmR55cVz9blLw7NpZMUSunmdiW3tnr0P7aaXuJBmfa7cTmtGVaKT21+gbXFdlNr8NY+xwI8fNA0CTgIQHDBByk4AgkPZPQT7QAAEQAAE2k6gdIJD24nAAF8CzqKbvo3gOhAAARCwEIDggKlRdgIQHMruIdgHAiAAAiDQdgIQHNrugsoaAMGhsq6D4SBQCQIQHCrhpq42EoJDV7sfgwcBEAABEPAhAMHBhxKuMRGA4IB5AQIgUCQBCA5F0kXbeRCA4JAHRbQBAiAAAiDQ0QQgOHS0ewsdnFy/YmTrKlozKp3wUGjPaBwEQKAbCEBw6AYvV3uMEByq7T9YDwIgAAIg0AICEBxaABldgAAIgAAIBBOA4BCMDDe0mAAEhxYDR3cgAAIgAALVIwDBoXo+g8UgAAIg0A0EIDh0g5erPUYIDtX2H6wHARAAARBoAQEIDi2AjC5AAARAAASCCUBwCEaGG1pMAIJDi4GjOxAAARAAgeoRgOBQPZ/BYhAAARDoBgIQHLrBy9UeIwSHavsP1oMACIAACLSAAASHFkBGFyAAAiAAAsEEIDgEI8MNLSYAwaHFwNEdCIAACIBA9QhAcKiez2AxCIAACHQDAQgO3eDlao8RgkO1/QfrQQAEQAAEWkAAgkMLIKMLEAABEACBYAIQHIKR4YYWE4Dg0GLg6A4EQAAEQKB6BCA4VM9nsBgEQAAEuoEABIdu8HK1xwjBodr+g/UgAAIgAAItIADBoQWQ0QUIgAAIgEAwAQgOwchwQ4sJQHBoMXB0BwIgAAIgUD0CEByq57NutvjM9jdo85PHIwT9966iB9Zd0c04Sj/2M+Nv0Ob7av4a2bqK1ozCX6V3WokMhOBQImfAFCMBCA6YGCAAAiAAAiCQQqB0gsP4G/SVOEDRTe8fnk9LvvxZWo6gpWvn9eRD36BtL8bDX7mMvv7wYClYnBk/RK8+/S69d/gcnRIWDc+mkRVL6OZ1gzQvYeV5mtz+Nr2y5zidOtx4k+f4LZtvpEVXm4fFAfyOp+V7ZlP/yiW09mFTH0WgOU97V++ml+o2z6aRrbfTmlGLvdtfoM1PnoNAVIQruqBNCA5d4OSKDxGCQ8UdCPNBAARAAASKJ1A2weGMFKDYRt+/chk90EygeeIQPbbqYC0wXLmMNpiCNZ9rincPetAIWDMc2ugvRQQxeSwhjJyknUtfpwMO745s/f1EEO/uZz6tP3gjLSp6xsicRV8O4Ud+npGRUrRzOq99CA6d59NOGxEEh07zKMYDAiAAAiCQO4EyCw5ygCKnZhPNptt2307LLavAqZDkoGl4KW14bnFyBdrnmtSOcEHLCLTRX5MPvUCv0DV0y12L65kJqnCmzldZOOi/dxmtjTMglHv0eSln/tRFsvM0+dDulmZ8NGycTf3D5+LsDLvYAcGhZU9AR3YEwaEj3dpRg4Lg0FHuxGBAAARAAASKIFAVwYFITeU2rQB78/EJTn2u8e4QFxZOoHT+UrMYGvNVnse6cCbfIwfxWe4pgrhkx/BSWr/iXdoWb5ewPY8QHIrwQ/e0CcGhe3xd1ZFCcKiq52A3CIAACIBAywhUU3BIZjicOXGSXt0woe6hp+T+dldausio8LlGOMi6p/6uQZonZ2DUV6jZ9lG66tlx2vZivLedqL7vPxG4ZdgqkLApqiUwSmukAou+vHicjaCxFgTP1eoI2OoOhPRh5anZLme6+PlrGd3yvdfrWQC+fCe3v1ALpofn0/rnsmxVkMUDeb46hDOraCK1lcjIMYsR6T5bSrdsrmVk6POlf+VSWvuwO+snYr/sRGNrkiVTSBcc1s5/W6lBYe2rZZ+A6KjMBCA4lNk7sI0JQHDAPAABEAABEACBFAJVERyULRVacJNe96GxWuwjJvhcwxkXSjp7grOWZi4JDo1U9NpN/cOz6dThmvjANSWUQohSKn36Hni9oJ9qlAi2Q3jpgsPIyh/SgVgoUVtXRaDQPvQMFh2nyXY/wWEVraXxeuFCP75NZtOcOEl7N7zeKKyo+VTfbjGydZTWXHOedm54nQ7ExRgVYSQle0Oer0lO8tYHnep8Gll5nA6IIpzy2wYBodGP8LUr86LWWPo8ICLbtiZ8enc9AQgOXT8FSg8AgkPpXQQDQQAEQAAE2k2gzIKDkY0hOImCmj1X0m1f/iwtHr0irseQZSVZ6jElyFNXbqV9+NIxgEpw6zh9Y+TepfTek3ERS1KFimSQZ58xeg2A9fEKNp04GQWz9OVaIcJQXomgUaohoJxYIAXWTfXB6fou202nHrj8pRQ69OEbLjiYA+vZNHKv+ZQKrvsgMlx04SYSIOSTWLT6DfrJHG7BIRa1Vi6rnWTBc2GVWrCSi7Ca3lOzQcxZFmo9iuQxpTqXes2KeE4aBZZ2fyii/9IQgOBQGlfAEAsBCA6YGiCQB4HpKbrn0ZN0jNsaGaZn7uylgTzazdJGmWzJYj/uAYESEqic4MAMPdPcrfvHffb7O6+RA1K9YJ7lPU1waGQrnCeiK8gUNBK5Uun1yZS+2pw2/Wy8nMUMHcG8qT9zH/62Z/VpKN+6IJBhriUEhHvV7Sy19zlDprGtpn7P8Hy6bfONakHUAMFBzCvFZ64MC8d7SkaNLdNGts0mBlqOxUR9h7QnEu9DcMAcKDsBCA5l91BX2neR9r82Q9+amKF3T1+oBfHi1ddDQ329tGZ5L103d1Zp6Ey9NkF3v3whsmfo1qX01E3ts62ttkxP0ZYdJ2nf6dg1fYP0zP0D7RNfSjNDYEjVCZRZcFACnrQ09RMn6dCzEzTxXVE5X/WM2pZ0LGamUyrSjzWs9S6JESlBI5kCt6DtFLaCg+YZyvUVfHm5A0NbrQIi/z78bc8qODTPN+RJP0+T28frBRX5TnU7zEnaubqxfYJrYFxFx+vbKfh6JbsgQHBwbT2pj8A1ryzv2TNt7P7n/pxzJ+2ZCEGOazuSAASHjnRrRw0qN8FBDnIiQvoq7+QRWrH9bA3eyDDtubNXAnmRnn/8IG2Lg5SxdTfQgxkPSZ6anKLn9miBal8PjS0ZoNU3mVadObidop0TZ+mYCJI4aOybQ2vWLqTr5rr9nTru+PapySP0yB65jx4aGhmgjU2uhE9Nz9Bbe6do/IAUmDvHWzMosmf72TiYn0ObnlhI11mHepGYq2q/nVH2sV6k/buO0qYDtcA99dU3hzZZfBTERc4IMHaazqcxf3to/deW0B3SvCmLLeHPRjxPfOetkWMau1Qv4wIQKAWByggOTMuymu6zTzxXwUGxw+XGAMFBzmaIj/1c/PoL9doDqady+GRtxKaG8nILDmlFC+186j7JaHuYT5OBcRDfDE+rOTNE3a6hHP3KW4PibACrWOWsrdAQKnwD/URdEKPg4M60cW2r8LUjUVsjA2/c0nkEIDh0nk87bUQ5CQ4ztOWrh2mfTEdf2XQIDmrQnj1A2b/rTdp0wOGihNBhsFu73S1+eIybiNx2FThe0+ry9Axt2XG4sQIdjddlwwxteVy/vgFJ55N9rGo/LPiMrhig6xfNklbHL9LU9KVIYNlWFyWSAX7qPHDNzSyCgxxoa22XxZZUOxLPRvi8bWtmRad9MmM8pSNQKcHBEJQvv1oLJLeO0vJ4/3vm1XBd3NCDvIAAue5wj9VcvS7Ekj2i8KC+bcMwjby3NoTzCs9wCOzD23bHirmHT5rim+XJVbbRxD703qojZTl439Mo3Okb6HsJDo76IwksjoKurr4gOGSZYJ1/DwSHzvdx1UeYi+BQD2Y43V2kwPsKDsqqaDJ4DAG8f9cE7SROtx+oZyaoYobavhyEDd06TBvjDAjlHkdKeJZx1/b280r+wYY4Ygj2fMbN/e+kQWm8aqYIt6EIArLoo3RgExzU9oZGhqWMDM56uEQ0r5cGxGq+Jir5j1Xup4fWr1tAdyxyb0ngLIq7RcaMIcjPyiXLdghXoN2Mj/K0JfTZoAy+bDxPzT3HPnMf14BAqwlUV3AwBHC++9E9glMlmyKxquxOIzf60ENwUDM4pFb0kyuMHXjapB2zKRcg9KrhoNtiEguC+/C03ZWiH+pTmaGBb2gNB5NLjBkOGbZHqCd46EfCmrMP8hQcXKe2mMYtZ+P42gHBodWf/NXoD4JDNfzUzVY2LzjUBQMOFHtpfHtcOM9LcFAzBJrZSmF3oq0PLchV0uDleyzBuNe4m+wjy8zU0tqVoDUOIodGWKSYRd96VGSlWMbo3AajG5d9rKZAdeq1I/TIy/GWj3jrBO2doJ2nia5ZsYAeXDRLyhzxCHA9uPCIwoN817gtDiyNLXk+Gxk4ZJnfuAcE2kSgOoKDdgxlPUjU9v/vvpEWXU10ZvwQ7bhPnPxg2EO/VFTqn0/rxT1E8QkX7AxLu/E1ShAmn6rAQfGJk/Tqhgl6b8UoPbDuippnfQQHMh9rmbqdIp47uk0bnltcGw/Xv3h2gt4bu53WjIbzsp5SodXVaKxgh/fhZ7urJoDbXzVEvnxDTqngfieI+DSKZYM07+paT9b5pwg0s0k+kYKPft1x33E6FbWgZrXoRSA38IkT2tGstu0ZXlkM4vMnsaXiPO2Un5WDN5JpZ7DiP/20EkvRSL9nok0fjOi2FAQgOJTCDTDCQaBpwaEeLPIq/fKLjUr9HoKDkuZtWeXf/9oEbeJifBx03u+qM2AbpRxUyYGpo26EI0Ve9OI3bqnvRKaEIUA7I9W50K6XV9GdwowrmFUQpYsqsn/SxaDAsYqsCMleEewn6mJEdvfQENXqVNRtkQSRVPuKCvI95kpiZpbGFtuzEebL6w81CmbqY036tCZufVKraWKrmSLqTuw7Lep65FP7BL8VQCCUQJkFB+tYtIwDnxVYPegy3RN2jVr4z2Srrcq/czU3kb7usZ2i3rnbJiFchPLyqfmgB8ihfUQCj1RIUefpUwzRx6dKkGsI7E3ChFvwSS8gysdOPvDwYH1IPjwTIoFFLKk3mnErQ6oYMf9t+sp9x2vduDJtTNtHUDQy9OMY12sEIDhgSpSdQHOCg7zKzxkCJB0NmCY4LD7bKCJp3bbQZDHJ6Rl6fsfhejFKvVilvt1ibN0CenDeJaXGgTGQ9R13SjCaDOi1LQz10w5cAaA2xbRg1h6IpwkOgSvWwWOt2d1gEGdZKEc6DtIzdw4Qp/fXt0+QJBpJgkNqZoKLS0g7Gu5MdQvKYIvr2Qj05eozYYLD2Mgl2mcsDKpmqpiFp9gBGbchlf0DGfaVl0DZBIdkQNhgx9X8l3z5s7R49AopE4Hf51MB3qZXnhSrw0R87S2br6GJVbVMBmMA99A4vfTiubgDXm3mDADZV+dpr/OauN89x+nU4aSdopZE9I6ycryMHljXCEDV2aEFsF7bKVSb+bjFV148F6+U8zGis2lkxRK6eR2viofz0tPi185/W1qJJ+KAem204q7ZkcEnabZzFsDmOADO5lM/vmFbKgLmQYyIMyBeffpdOnBYzD9+Yzb1r7yGbrlrcZSlk3zVjtJ0+7Z2l5NTwCkVt3xvN217sdamv/CSpZaE65ko7+cnLCuWAASHYvmi9eYJNCE4SAGpEAxcgYqSnj+Hxg6cjYtMugoWhgsOttXxsVvNp1Tw3nbzqQg9FAkQiVoCAeNO2ZJgzCBQgtEaG5KKYaat5KvFAVOKQdYLfZquUwWJ9euIxrXTCsZuXUAPiuMfs4yVpD7iANJcB0CeB5KtARkOTi7W2ha8mq7WBFEfOYtdKc9lu2zxfjYy+dItUNlPc9HqjtSFBIvINn2R9u89SjtpgJ5STrpp/sMQLYCAi0DpBIeud5f51Id2YnEXjWynZVn6Lh/fLKPAPSDQDQQgOHSDl6s9xuyCgynY8xUc5OKS8oq1gWVdEPDcUmFfFe0hJUCu92U5irFvDq1fu1A53jC6JWTcAYGbvEKvBKQyq7RVXS1wdq/6p2U4pJ/gUZPy4yNOs4w1sZ2CGsejKlkvUlAqM/AVHNK4+ByL+TXDEalKNoZ+1Kvlg6GNtng/G1l8SQGCg57RZBDZrpPFqL5B2rS2UQi22h+5sL6qBCA4lMxzPsUPW2xyRwkOJeTbYneiOxCoDAEIDpVxVdcamlFwMKzyM0JfwWFkmDbR4cYpDY6TIJrzzEXa/9rRWg2I+KUG4cmjGK+hs8qRkWpGQeC4AwI3pR9jAJxSGFG/J02ckAM647GYquCgnOIxOUWPiOKg4t4sY00IBsmMh5rbGj+X/dcIoB1sfLlMXySa2zgZg2sHNMYoCSvShPSuqyHuKZMtfFKK7dnI4ssAwSEphJlrSehHeYqjUtNOMGnuMwN3g4CZAASHcs0MuQ5BcstAe2ztJMGhjHzb41X0CgLlJwDBofw+6nYLMwkO1kArQHDYcyfRlnpKf5bTAfxdZz7m0lYvgUhdCW6k8AePWw7cDKKKqyijHmyRU5TRshG8BJyQDAd9y4VhqwvZC16yp0xjTQoGFsHBmMlgEX+UaZGFS6MB9/Goafz0+VkmW1LGmGne+mc4JAUH270X6fldR2mbXu/Bln3k/5GAK0EgmAAEh2Bkxd1w4iTtjGtOcBHG23bfSMuNe/mLM8HUslwPYGTrKlozGp+80Vozmu+tpHybHxhaAIHOJADBoTP92kmjyiQ4JIJhFxFXyr2SXu5xtGFW8ko/huKEzhMkGqciBI/bdWqHa0XYkuJvrt+g7YH33HoiZw2QMcPBHUAmBIR5joKhlrE6BYfYJ6RlGphOssiXizTJXIF35iNDKduJK7nZoj1ETT0btlNfks+yu7im7bSM2Fau23BoinZOnKVjp4X9rvokWT8ocB8I2AlAcMDsAAEQAAEQKCMBCA5l9ApskglkEhyc1eN1vil7/NV6BYP0zP0DNCC1EVrDweRe40p1hrTx8HFf3qhJkKhVYTt5Qgv0b72ctr18Nh5WMsjyLxKpk0lfobdnYJjECJdAYR6rKWPEKOr0zaExbauLGM3QyLCxeGB2Lg1OrgyHkCNDy2SLPgvSs3908cBz3vKpNeLoU9KyhvTtPsYaDqYnmTMeDtI2LqWfUvsFH/MgkDcBCA55E0V7IAACIAACeRCA4JAHRbRRJIFMgoPVoKAtFb1xM3qtgKX0lDj5QFkZb2QamPvndqaI+DSKxb00EAc7+l78ejq3EuSoJ1JMTR6hR7afpWNRRx4rqY5xKwHdyDA9c2cvDfD++V0H6zUslBTzhBAiixbq1hP9WM/1WpDnnjjpgoNcIJO3dIjCfbZAvJmxNhjIdTX4lIgB2hgzU9Lr+3pobIXpFBF9S0xa5gwLJUfpxBL1FBN1Duhzz4NdDD/MR0XZEvhsGASC1HkbUMMhQiOeBe14TvX5nKFr1i2g1Ytm1UTI6RnpyNo0vxb5sYm2u5EABIdu9DrGDAIgAALlJwDBofw+6nYLSyA4uALEkGMx009V0FfDfTIW3Cc9xNPHJbRookliwinbOSyBrHHrSfp4a31JgZn1+EfZKllg0bZrJIx313Zwj5Xfta2WN/NYhnJJG6Ohvoj3doqy2JJuRzJTJIWLcxuSe0uF3bvSfEo5OcTruWxmGuFeENAIQHDAlAABEAABECgjAQgOZfQKbJIJ5Cw4zNCWRw/TPu5BD0icQZoW3Egp12FbKrjyvr7Xm8hV3Z4zIJ7bM0P7TjdOsuAgfWikl9Ys9zyKj1debeOOaNeO3tx54EKcNcF8emhMX1V/bYLujk/U0AMqOS2/9t4lpeimfVo3IzjEtjPTl0XGR03EaGQe6D37jVXclRxX46SIbI9qenCdEGKiExv0eWOfA/7bKcpkS/iz4TtvazzlrJ30Gg4b5/EpII05xYJHLZOl8TI9mzipIttTgbuaJwDBoXmGaAEEQAAEQCB/AhAc8meKFvMlkK/gkK9taK0rCGhbavrm0OiKAbpepNHHwezU9CV6a+8UjZ/upY1anY/WYvLfTlG8XWWyxT1ad9HI4kmhBxBolgAEh2YJ4n4QAAEQAIEiCEBwKIIq2syTAASHPGmirWwElL35KU14HfmZzQyvu7y3U3i11txFZbIlZSQQHJpzNe5uPwEIDu33ASwAARAAARBIEoDggFlRdgIQHMruoS6yb2p6Js5iuCAdf8gAemio73IaXTKHrr9JTbtvNR7/7RTFW1YmW9JGC8EhjRDeLzsBCA5l91CV7DtPe1fvppcOs83zaf3BG2lRlcxvm60naefS1yk6qGh4KW14bjHNa5st6BgEykMAgkN5fAFLzAQgOGBmgIA3AanWSN8c2nT/QrrO+968LyyTLelj41M/7t5eO951bN1SenBRs7U60vvEFSCQJ4FuERzObH+DNj95PELXf+8qemDdFcEYz4y/QZvvq7UxsnUVrRkNbyO40yrdMP4GfSXmQyuX0dcfHoysl7llZV8lDFlsnXzoG7TtRb5zNt22+3ZafnWWVnAPCHQWAQgOneXPThwNBIdO9CrGBAIgAAIgkCuB0gkOctCqjbR/eD4t+fJnaXmGQL8R0BHJwXAIzDPbX6DNT55rSrQI6a9q18qMR7b+Pq0ZrY0A3Dw8Kc37PEUZFnt23HecTkUmpGedRNc/fZxORVkqNQGkf+USWvvwoDHrwvt6ixjlQQaXdDEBCA5d7PyKDB2CQ0UcBTNBAARAAATaR6BsgoMcnNqo9K9cRg/Eq+e+5HLJcMgiOJw4RI+tOlgL+FYuow2WwM13HOW9TtoWoAW2EBx8vJbztooTJ2nnhtfpQF04SBccFFEuYXJSrAi6HoKDzyTANRoBCA6YEmUnAMGh7B6CfSAAAiAAAm0nUGbBQV7pldPy25V2nilwlgWHTt6frwkrYjsFT/BM3Nr+ZLTaALn+RZPbKqxZQo4MB00QqAlj52nyod3xVg8tM6jJ6+X50WrS6K86BCA4VMdX3WopBIdu9TzGDQIgAAIg4E2gKoIDkRyQcQ2FRsq+92CbvDBT4NwtgoNjS0Ambk36qoq3y5yamt+xL/pXLqVb7rqSJlbFBSmtWypcYocpcyX0eiJChkMVp2TbbYbg0HYXwIAUAhAcMEVAAARAAARAIIVANQUHbQW4Hszwz0fpqmfHaduLXGthNt229XZaPppSuDBKP5+gA4dr9RkSrzgzgbQtFWvnv63sd+cAb+3DjRMGXCnnInujEWTWVp/nKnvuifQ2Zdus++fvGqR5WtHBM+OH6NWn35XGaN6b73udzshWv4GvswkOzgDbImAYeUk1B/qHl9ItmxfToqtrPpfrEdhYBnGszwF/f3kzdYg2k9tfoG1cP2R4Pq1/LuT0D/tWl4YPXds5TOJC6PX+gkMR/sUvgeoSgOBQXd91i+UQHLrF0xgnCIAACIBAZgJVERyULRX61gRJcOgfPicVvGtkQlhX2R1FKutQDYKDFbhkW5jgMJt02xt96KnwWqp7whj1emddDPk0CUlQSTQpXWcau+uUhWIEBzevkZXH6UB06oP2UuZOGEdVPPHzly/7yEprFkAz2T0egkNKFk5CTLpGqkti2CZkFJ88MxwavPLwb+aPRdxYEgIQHEriCJhhJQDBAZMDBEAABEAABFIIlFlwMJpuqoPgEA1Earo56JUDufm0fveN9ZVxcfylUkdCC8j7711Ga9cN0jytQJ+SDp8SzOkBqU+b6lhiG7TjJxsncVhWo0+cp8lnx+kVWhIX4PS9zuQVd/2BYgSHmh1cQDQ6QYF9UN864H7PPCfSONbaDPNXIFPrXClYcEgRAxICApmPPxUzIx/BoXn/4sO/+gQgOFTfh50+AggOne5hjK96BKan6J5HT9IxtnxkmJ65s5cG2jGKstjBY4ctyRlQJibtmIb4+CEAACAASURBVJ8t7rNyggPz0dPKNcGhIRKcJ6IrEoFi430pIFRW8KUAz5IBoB9daM2gCBAc/NrURJKDcnq96T016F0fbzdITjPf60okOGhZF4oY4Hivxplo7+rd9FJ0ikMyg8T2nqseRfK987RzaVw/YXgp2dnHTB1zZfKhF2rbhIrYUhEgOETs5r9NX7nveM1oQ+aLLDjU53RwhkOy7TD/1p57vKpNAIJDtf3XDdZDcOgGL3f1GC/S/tdm6FsTM/Tu6Qu1IF68+npoqK+X1izvpevmzioNpanXJujuly9E9gzdupSeuqk9tpXFDuYAW5LTs+1Mpqdoy46TtO90bFvfID1z/0B7xLEWPL1lFhyUAPzESdq74fU4QHRXzDdVwM87w0EXB6zp8E0IDuY25RR51wRpBNH61o7+4fm05MufpeWjalDme51TrDAUJiwqw8Hlg/T3JDHA+ZzZt6f4zIEgpoUUGPXYUhEgOETZIS3KcEj3oTR/HfUvWvAxii4KIgDBoSCwaDY3Ak0JDlPTM/TW3ikaPyAFcn09NLZkgFbf5LsqO0NbvnqY9qUOaQ5temIhXcfXTR6hFdvP1u4YGaY9d/ZKd1+k5x8/SNviP4LH1t1ADy5KbTz1AvmPe9GvaeV5avIIPbLnLB0Tf4RTDw2NDNBG4yo1B8NTtHPC93ru+SJNTU5pfRAN9c2hNWsX0nVzU4divKAZX0Zj3n42DuYlPxl7CrM/jKfc4UXav+sobTpQC9xTX31zaJOBXzNcuE/fedOwT56/PbT+a0vojtinQbbIq9/Gwaf7qfEcqXZE45qcouf2aCJOyrPfjC9dtojh+bE2PXMhz4/FPxl5F8ck7Dmr+TTgs8s43rQ5lfoUlvqCyggOTFEOyOTA1mP1NFsNB7U4pfO0BZsNeQsOCgPX1JID5fO096FxeikqpCm9hufTbZtvpOX1ApO+1+n9tmdLRVMB6bIT9Niqg3Qq9elsTnCITlfxYq/N79yOUA0UHHxqMsiCg8/1o1mKRhI15d91yHBIndoVuACCQwWc1OUmZhYc9u96kzYdcNDzXu3KV3BQg468/gA22GgYn5uJbkvKuI38ZmjL44cbK4oa/qziSmZfTs/Qlh26PS7mYfaH8ZRhqP2wGDO6YoCuXzRLWn29SFPTlyLBbFtdlFAD68xc6qb4zRvFjXIgJ82BYFtkUS6L4GCxg5tKtSUhAqbdk/KcOmxpDM2HdfpnTeozZLMlA+/s81vbYpL4rAh7ztJ9mvRP27Mr2vCLu1KCA8nBkyQGNCE41Fegh2dT/+FzcQDKJzhcQ7fcVTvtQLxKJziEBqVct+H1t+mVPcelwpr6dgIOfD2vq5OpuOAQwDHTHIjEMg+m7cpwcPZr8C25ikZa5oLHM8qYfPkGiRFt+FxFl/kQgOCQD0e0UhyBpgSHnTRIa5YPxKvqamYBm5z6x3vKuBTxQA5ibBkOyqpbclU2K8Z6YMAp+CItX/8jX7Oplv3Aq+wHG8KMNAY52Bi6dZg2RhkhF+n5XQdpWyzkqOn0Kt+hkWEpa4JXMy8RzeulgQwZDmxLsC+tAZYteAy0P5Bnw7faCvS6BXTHIveWBF7ZvVtkzGhBfjAXaZJ5zRttUtoCuWAfSfyybMtwBZT7d03QTuKtKOLZ1zM5tGcvsy9rcHyCWx/W5mdOsz1FKLXaEsq7MCaBzxkDzmBLg2V+n7NZP59bdV91BQcpUPYIZoyBjBRojdy7itakrIr6BkPKvva8MxxsokvQhOFV9930UnSKg3bEqNKO73VEzR6LqQeQxjoAuQak8pYKFwMVbKY54MvUMY8LreHAWRj1ehY6C1Phy9DrkeEQ9Hji4joBCA6YDGUnkFlwMA5MS7PNEuiYA0dNvDAKDurqZbNiR92O+ph6aP26XhrfHhfzUwITexo8kWyXCMaln+kBjs8KqmEFOfeJlubL2AdDIyw6zaJvPSq2xVgEB+c2GN36UJ6N+02B0NRrR+iRl+MtH/HWCdo7QTtPE12zYgE9uGiWtGqfEkClcRGmeM2bkHEbPOyyJTQAVpp38bfNNNvzl92XtZ48bPFi3awdKbYE8W7WFsf9Qc9ZGl/TZ1faPbl/EpWmweoIDtoRhnKxuhwEh4RDOOOBrqRbNtdOruBXtmBTS2kXJ2EQ0byMbSp1AbRihGdOnKRXN0zQeytG6QEWUCLB4126auso3Tx6RdQnKadqxAFmtGrtcZ2U8SEzyyI4KDUqeItMxIb9PF4rkBi/bCeFBK1yG/b4B3GMbQmaA3f9MIyptQ5BwadU6KdvrFxGG/jkD1KfOeuJLR7X24/8VJ88X75Bvi/Npy0MCSUAwSGUGK5vNYHyCg7yH84p2QRcw0FJT7YE5Ptfm6BNXIyPg87743oQKcTr7XKbyy82Tg9QbHIICKaAiaRTCEzp0PWaFo3gXR5fqpjiYCev0Drb8Q2sI362wKQBN8h+ub0EH0ewJdksxK7Evv7IpB4aolrdkToDiVkeXPzmjTb5vLYOSPcUJTiE2pGYA7JoE/hs6Bk6Hrb4sXbUdvHoIxqi67ogwaE4JmHPmfbsejxr1x9qFDTVPzr5mdtIR+OCp7XPrk9qdSFstWZETZB9p0XNFVftm1b/mqz1V2bBwUpET4HPKjhwIoyo/u/A7z5aM77RuTr9DdoWZRM0XiJg8g2w1NMATtLO1a/TgeiEBfOrHpCl1HwIvs7SX9jpDWJ/vRpIK01LW1yKEhyIs0V8OcbGBfkrEhzsdSJcWR3K0apKBgKR+p7BIY5jYhtXu07mMLSZ2Hbi8B3f7npGjXOoZs9c6ejZIFEBRSPb8wuk4F4hOBQMGM03TaBQwSE1MLaar6UF65X69VW8xWcbRSStKdEZiknKK6dcvM8mFKQELIkgYJ5LcDAF1B6rvApLGz9XoKM5Qwtm3b5MExwC7Q/lGRcFbXCOhRrl2MBBeubOgSh9vL59gqTA2Ddg9OHiO2805D5bB5RbXLb4jsfwDIbbMUPP7zhcL9SqFHLN6EthVqotAaxV8amHxtYtoAfnXVLqkLjmudOWEN6FMQl8zhhyoC2rz/gLDmMjl2ifsWirVgxVOpUlMR1bkc3l+Wu0bIKDuuqtDkKcrrBYrNSLt5VgYxk9sG4wMfoz42/Q5vgoP+VYTBFwasdiTm4fp21Pxqvs8Xu+wWb/vboNeuHA2TSy9XZaM+qfNWFqc3K7Xo+ByHQCxZnxQ/Tq0+/SgcNS1oDhpArf64xTy7F1xMxetGJiw9kY5+nV+EhJRXAw+jFuyxV0OrIHfDlyL6FzwJ+puw5G0JaKTIIDj66WXfLKi6KWCQsHs2lkxRK6eR1nPOivgOvHD9Fj9zmKdMYCBT//yee0Gf96fhDislISgOBQSrfAKIlAroKDWgStiYKNSiBlaEcRHObQ2IGz8SkXrj5DBQfpeiFiZNzukFx11NPPl0Zp/fxST3wQf5irAf36dUTj2kkYY7cuoAfl4xMNDEkq9JkmBoX5Mk1wCLQ/JS3cvIor9REHKeZ95vI8MJ984mKTziVg3lhFIr9nx2mLtcYGrxyr9RfUT0QLH4c40nirh8Zu1U6oyeRL0WKaLeGsuf6E+eSSWICw1vtIsSWEd2FMAp8zxpzJFsdJKrp4MDJMop6NfHpQQ5SyiKDTF2n/3qO0kwboKeUUovb9/i6d4NBCFI3g0bCHv5ACfi0cXMu7kgNmQyHKlttTtQ5NtRKqNgbYCwL5EoDgkC9PtJY/gfwEB+0P7mbqN6Ruj1C2DEiFHOUVawOrerDhs6XClGKfg+DgTvXXjTYJDo5JoK0GKhzlgpdpq4bBvgwRHDzsDwiC6vMssZ2CGsej2uptWAqRWgUHHy4h80ZGoWRj6Ee9Gpil2aJlPyRbmEObvmY4RtXTDvNWFe6FRQdJ/MriS2Fsmi2ZWFuOS+2bQ+vXLqwfQZrglWZLCO/CmKSfwhGNy6cAbwxALbS5lJ6KRE1PwcFVn4bM9Ww2rW0UIs3/111zLXaz4KAWJlxGa+uruGq6eCK1uznkHXu3q45Dxw46r4FhS0BeJNFOBxGA4NBBzuzQoeQjOOh/bKcFtE6Y8h/NlgJ+2h/sm+hw4yQI7+M4XUYYVk758hwEBzmYNZ17P3ZrL9HEyfjoS7Pg0DjVgjMipugRUciy/kd8PDZjEBRWFFEJTqzIwgSHVPsDAjJ7DYZkxkPN/MbPZVGsEUBb+HjN8cB5I/H0rq2hz0M9gFREjItEcxsndKhzRQs84/uC7Kj3dZH2v3a0Vh8lftXZZvGlly1ZWCePS72GzirHzNrEJi8u0568C2OiCg6pzxlzzmSLn+CQFJ3Nn+368aDiGNu002Va/Tu5mwUH1/aNuh8Cjkxste9K15+cFaJsUSmdpaUzqCHW+J+YUbpBwCAQyJkABIecgaK53AnkIDhoq2pNBvzKyqmtrcQfyURb6oUWiZrJrmDC1uDCR3Aw2BxWyC3lVAtdVFBWG5NHkep/zJPTP1l9GSI46NsFDFtd6IizJoeJZ1IwsAgOxuKQluC1/rj5cQmeN8b207ZT+Nli+6RwP19pfnR//hjbdhQw5dbsz4bblnDW9rowaraGiX92Lq1k4i7eatlSlsk/WQUH2318HPBR2qbXe0jLOsn916G7wa4WHBjNiZO099kJmpD3rZO5FkKLXVPB7rCtIpvTsJ0iGzfc1ekEIDh0uoerP74mBQf1j9iQ0x/M6PTaBjfQg3FBQOV606qckmLe3NnwiSDd5Wfn6RV8Y2AhN2PqtrsNa9BmSfM2r+I248u0gCzQ/uCimrJIZMgKiUUWUrJBGsKUe/Xan0vwvBF701NWmRvTz98W65R1BZjedlhaV55BQ+FOj1MQ7hCnVASsvKd+DAc9o0nRLi0LwNm/ibezUKPjWUn1T+Bzxp+tmWzJKjikZK9x3YZDU7Rz4iwdOy2opglwqd7P7YKuFxxyI4mGQAAEQAAE8iQAwSFPmmirCAJNCQ7pBfQkk+U99iPD5kJgpoDFNGrLH95qzYJBeub+ARqQ7vet4WDfn24wJto+cnmjXkCijkTAyRCOFV/7SrBj1fDxg/HJAT20/tbLadvLZ+MBJP+ID/JlAkOa4OBayTbZ7wqczDxNooFRAOibQ2NaGr0YzpBhXoZwCZ83vVHXvhkwIbbYPixcGQ6+doS1He5LHybBrOWTbAxbvlxjb4aLmXcxTNzcPD8n+DSe+tGkts8uP8EhsR0rrRhwfWJxxsNB2naAf9CceJznL00IDnnSRFsgAAIgAAJ5EYDgkBdJtFMUgcyCg37E3HrlD9Wkuelpy/aU50Rr1pU+fQ+zKHLGLVhSikPIOlYDlfFJldn37zpYry+h1AyYnKK3qJeuXzQrFkW0Ynb6arC2UiqKq1kDyAQjWRRRt52E+jKJLF1wUFaJ+wYpzf5QnnL7Dc7ynn0+nWGANt7ZSwM8F+QU7r4eGluxoH5SiBhf81zilpyryB7stG0+6UEYz/WjdGKJemKEegKKvpLvZ0ctbX+KiE+jWNxLA3FwqteHMNfHqNWNEKcW2J4N99aAlAfWxloJdtUTKVQuuhjnwyWcd/D8lmqPUGJblcQk9HNCn1te/vEUHNgs0d60enSqWux1hq5Zt4BWi8/C6RnpqFIIDozx3/3ZCrr2c1eF/LbCtSAAAiAAAl1CAIJDlzi6wsPMKDh4VkOXVqdSBYeQLRGO1GJ7kFis4KALGok5oQkIzvR74ykaWjp9ogM5ULIESUbG4b6MutZOSTA/A7JNIfYnBaI0nkqQ2mQdkVpfGbmYQLgEh9Q0+Sy2pLE21DnxssPPlmSmSIo9LnEttACtryho+dBO1H/x4pKBtyaAps5vLzs8nhujWBHoH99TKqy/GKXPhZTTPZqtx5Pn72ZkOORJE22BAAiAAAjkRQCCQ14k0U5RBFomOMh7hVNT1+urbJZhO//41v54lgIW3y0VVti88vboYdrHFxiD2lqWws4DF+iYaIRXz7WV5uit6SnasmOG9p1uVPYn27V1g/g0gCna+fLZRvskr9zXLpRFF/0P9uQxd5eUgpv2iaatNAYLDrVgyMf+hg0BPLWtCc0HKnkKDvZ545eun8WWmLWyH57nSi+tWZ48etDPDuEZU9tE7tMF/H0ZZos2Y1OeUc7EeG6P9txFz1CzXMJ416wuiknocxZmS81ukbmlfi7onz0b5/EpOo3PK/7sr2UZNV4mn5TxpAoIDkX9GYJ2QQAEQAAEmiEAwaEZeri3FQQyCg6tMA19gEAoAW1LTd8cGl0xIG1bqQVWU9OX6K29UzR+upc2anU+Qnts7nqfdP3mevC7uyx2sLWwJemzMjFxzyiX2Ok3F8t7VTsFh1X3f54+sfDj5YVTIcvOfO+HdOVVH6WPzLqsQlbDVBAAARCwE/h/t3+H/vHN70cXrP7jG+i3b78WuECgVAQgOJTKHTCmaQLK/u+U1nLZetGExd5p8k304XNrWexgW2FL0mNlYpIynyA4+Dxwftf8x3+zh9752/f8LsZVIAACIAACIADBAXOgpAQgOJTUMTCrOQJT0zNxFsMF6Yg9brOHhvoup9Elc+j6m9TU7uZ6DL+7qa0D4d1Z7yiLHWwgbEm6qUxM0qYdBIc0Qv7vQ3DwZ+V75Qc+QPSrX/lejetAAARAoHoEkOFQPZ91g8UQHLrByxhjCQlItUaMRUJbZXJZ7ODxwpak18vEJH1O8okfd2+vHb87tm5p4uSX9BbKe0Wrt1Tsfvzb9P0jPygvkIpZ9sMzF+js1I8jqz8y60M08F/UjiXGCwRAAAQ6icDYv/4MDV//iU4aEsbSAQQgOHSAEzEEEAABEACBYgm0WnAodjTd1/rjv/tiXcD50h9+ga7/4sLug4ARgwAIgAAIgEAbCEBwaAN0dAkCIAACIFAtAhAcquUv2doTk/9MW9e+FP3oQx/5IP3JG6vpsg9/sLoDguUgAAIgAAIgUCECEBwq5CyYCgIgAAIg0B4CEBzawz2PXuUj42740kL64h98IY9m0QYIgAAIgAAIgIAHAQgOHpBwCQiAAAiAQHcTgOBQTf9f+vH79EfL/xP97Ke/iAZw/zdX4ojRaroSVoMACIAACFSUAASHijoOZoMACIAACLSOAASH1rHOs6fxXf9AXICTX59Y+PFIcMALBEAABEAABECgdQQgOLSONXoCARAAARCoKAEIDtV0HIpFVtNvsBoEQAAEQKBzCEBw6BxfYiQgAAIgAAIFEYDgUBDYAptFscgC4aJpEAABEAABEPAkAMHBExQuAwEQAAEQ6F4CEByq53sUi6yez2AxCIAACIBA5xGA4NB5PsWIqkhgeoruefQkHWPbR4bpmTt7aaBd4yiLLWWxg/0AW9o1G0vTLwSH0rjCyxAUi/TChItAAARAAARAoHACEBwKR4wOWk/gIu1/bYa+NTFD756+UAvixauvh4b6emnN8l66bu6s1ptm6XHqtQm6++UL0btDty6lp25qn21lsaUsdrBPYEs8caenaMuOk7TvdPx93yA9c/9A+8SxFj7BEBxaCDuHrlAsMgeIaAIEQAAEQAAEciCQXXCQV/yMhvTQ+q8toTvmEtHkEVqx/WztqpFh2nNnb+KO/a9N0KY44Bpbt5QeXBQHXJNTdM/2eOVXv6vA4HFq8gg9sv1sHKzOoU1PLKTrjOPk4HaKdk6cpWPij3DqoaGRAdpoWaWemp6ht/ZO0fgBKRju66GxJQO0+ibzynZkzx7/PkLnhv94icJsMfEhGuqbQ2vWLqTreH5or7D25Zsv0v5dR2nTgVrgnvrqm0ObbDZk8JHoTw5OxZx3ZyxcpOcfP0jbovkjPTcc6IbakfpcuuYy9++wZXKKntujiTiFzVu7HYn5Iok1dt7h87DRj8WWjKyzz2+3f2r2XqSpySnts8L+vAXZYhxv2nxKfQorcwEEh8q4KjIUxSKr5S9YCwIgAAIg0LkEsgsOsohg5BMoOOx6kzYdqDWkrPCm9hN3ntdK2/QMbdlxuLGCFzVv+6N6hrZ89TDts80Pg037pXEabwu+p8k/+IPGS+S2X7clhQ8Rja27gR5c1CAR1r5McIa2PN7wGwsaoysG6PpFs6TV14s0NX0pEnu21UUJNcDnFrP4qGGJYcxpc1MO5KRrM9mR+rykzJesthiExOy+1LYwOPn58A6fh8qzaWGiCKnGhznJuikm3IfNlqh/9RnQTWr2WStTlkc7fiVDcGgH9Wx9olhkNm64CwRAAARAAASKIJCP4JAWUPlkOPgIDlpQwyt5z+3JMb3XGqyZgzQ5eBi6dZg2RtkJF+n5XQdpm0k8iYPZnTRIa5YPxKv78uppzcVKYKCxq62U80r+wbpAY8saSZ0wgePVM1XSbDHzUdPTSZ47mceqrUCvW0B3iAwZCwRe2b1bZN1o85ftDvKR1Ed9zJx9I7ZzpDwftkAukx0SwyxbM+y2TNBO4q0oYt5qftQyM0Lniu4m3+DWh3fwPNSMsdoSyjrz/G4YZOeifo4MjQxLGVac9XCJaF4vDYiMogy2NDgmRbrUz5oOuACCQ3WciGKR1fEVLAUBEAABEOh8ApUWHGruUVcvswRZdTfHf4QPjbAgMIu+9ajIXjAJDlK/ekDpXIU0TCotVbkxBldauTzujFkOQeMNtaXo6xscTYHQ1GtH6JGX4y0x8dYJ2jtBO08TXbNiQbRlJyiAsvpI8mf9mh5av66XxsVWIKfg4L91IOopzY7QIFiZjoG2aM9eQygL9b3+THja4cW7QFuCWDdrBzNytOEh6jYoZ7HF0ycd/DsTgkM1nItikdXwE6wEARAAARDoHgIdIDhoNSL01WpRG4KDzvttdRhMDk8J6NNSm+tbLTzEAGsQ6RA1TMHHGalWhsZBXhnVU6uTwk2gwGIMhNQVV6VPI7vAsYqVWqktIdQkaihEA+yhIarVzKjbIgVpZiYmMaH2M5OwVRcwOBNn+cXGqRMuwSE3cSq2NSgI1uZ9qC2K4CCvemf0pTDH0w4/3qHzMIBJEOsmmehikyErR2xJS53Lst8SczMpLFx/qFHQVP+kTD5ztc+OT2o1Z2w1W2pZajO077Sou+Kuf9POX80QHNpJ379vFIv0Z4UrQQAEQAAEQKAVBDpDcFACHzlYdgQbqXSbERwCVwM1waEeMKQEXnKqeO0eLa26ftqBK9gRIJoZr1r3QNivBv49NLZuAT0475JSIyP7WGt2NxjEfleOLxykZ+4ciIqW1rdPyKn/IQGjzUeJIDkOvEk65tIhOPhuHahP1zQ7QsakPQNBtkzP0PM7DseFLrVisMHzVjXEyw45u4GL0zp4B83DECYhrJtkwmb5bafw2O4QaMvqM2GCw9jIJdpnLNyqFUTVi33K7C3FhVM/tgu8AIJDgXBzbBrFInOEiaZAoIUEXv32NJ35wU9a2CO6AgEQMBEY+kQPXf+Z5AEPzdDqEMHBFuAXKDgk0skbJ2uoJz6kBwBqITlJMElJk04KDnrKfa0tkupj2Fc/UwSHLLZEgsCE5dSIWICon0biPsnEOFbZB3GAYt4mIc8DM9+0VWGrj6KnT2pfiAteq/QWuxxPtNsOLdtHaYdXjtUaDGo36bbYMkfGbtVOV8k4V2r2pNuRhbf3PFSgpNhirYFiYN0UkzQu6rO7fh3RuHaizditC+hBcdRqJlvcIqr9ZBatRk1dSLCIoNMXaf/eo7STBugpw2lGzfyya/ZeCA7NEiz+fhSLLJ4xegCBogg8+KffobffOV9U82gXBEDAk8DNn59HX/3daz2v9rssH8HB1JetGKCHXdZTKqyrXvY/huuBRt5bKrQVR/uwUgQHLWgJGbtaDG8pPRUHFEpQKhcvdK4a5ic4qNsNLEdV9s2h9WsX1o5N5VdAEFRvP7GdghrHSypZBdL8kBn4bqlw+Uiz3TdjIxqzko1hPi5WmVdpduhtGiflHNr0NcNxpB62mAUH7qSHsga0ia0pHnbIc8Wft+c8lJml2aJlmyRxS6yzzG9vW9JP4YiaEnM/ky0BgoOrpk39xB9VcNi0tlGM1ONXRFsugeDQFuxBnaJYZBAuXAwCpSIAwaFU7oAxXUwAgkMGwSH7fPErymg6x37s1l6iCXF6hkNw0AMWfXwBgYG1RkIdQFqmRX6CQ8OW5FGV19BZ5chRUz0F06kbxgyHhGAgjUFh2fi5HOA2AugmfGTKbtADf8uWivS6GtLsTZsrSnB6kWjurPpPeJ/8I6KApRx4SvcE2RLdd5H2v3aUNr0s9t5LdS2yzltNxDNnnRiySVJ5B8zDUCbTnqybYMImuf2jF84VJ+YQqb6Ps3sy2eIvOCTrm8j2NZ41/YhQcZRt2gkz2T/Tm7sTgkNz/Iq+G8UiiyaM9kGgWAKy4MABz9zZHy62Q7QOAiBQJzB97n169dtnou/LKzi06VjMxjzxEwfC5lUzbfrcq61KmhjKgYHhffM2g9oo9T/mleMnjSACBAcvW2z1JPTjFA1BkFf7cjsiiLEIDsZMBkvgqrBJ95E1EEzdUuEzR4Qx6XakzW0lOyHBN8QWtSdju5nnbbod4bwD52F9eOm22Jjny4R7SbPF9b5hWxnZi8vqnx1+J4+46ktwi44tb7uO0ja93oOe/ZQ2uVv0PgSHFoHO2A2KRWYEh9tAoCQEZMHhsXs+Q4uHriiJZTADBDqfwKFj5+mBp74DwSEiYMtwSAlwsk2TtD/yHa2mpWIrf4ATkW27hzNodaw4WlK93XUKmikaabDFWTTREATNcxVZNI81maGQ3BdO2uq+6SSL1JV0drXFRwlhxzXZLNs5rPM6akvbAx+8NSg2yPWMBB2pqA1Q2eZhKNzpcQqC77YaPRhOfa5TTwtx1HjJi4lXTY+UIrOptrjvTwiTGZ4155GczoKWumBiyCbiug2HpmjnxFk6dlp41eN0n9QJkO8FEBzy5Zl3aygWmTdRtAcCrSUAwaG1vNEbCMgEIDik/rGtrv7qwWORNRxsJDK8OgAAIABJREFUU9WVeZAMmlx/WLsCCdvJE9o9t15O214+G5vq6itNYAm0JThtO7B9S5q5UQDom0Nj2lYO4buhkWFjcbrU4oxxA/a6BobZIQkOaXNE3O1rR9rHpivDwdcWUx/mdsN9qT8XNnEsmPfis7Riezz/DYKlbexlYeLLxW6vyRdZ/OO/pSIhoCkCaMrn3a6DtO0AjzptC1jajM//fQgO+TPNq0UUi8yLJNoBgfYRgODQPvboGQQgODgC19oZ7qJWAq9CD9Iz9w/QQH3eOFYwU+dWWgBe2x/9FvXS9YtmxX1qhekMWwP0I/rW85F+onCiwSbl+pFheubOXhrg/fO7DtKm6A9zae88f5PgdXmjkKJ+rdKfx3jlY+zSbFGCDPVECvUUj0YA0sxYG/vG5f36fFrAAG2MmT0vp2/39dDYigX0oDglQ2IR6iPjVHJmp6Sz5jbD7eD5fpROLFFPjVB5E6nBvI8tfM0UEZ9GsbiXBuL5qteGMNfHqGUmpc7b1G0DKQ+sjXeGeZi+hYFtCWcdPL+jIfv4R3vu+wZJFGG0CU3htgQIDmy28Ll2fKpa8HWGrlm3gFaLz8/pGenIXAgOqb+icEGdAIpFYjKAQPUJQHCovg8xguoSgOBgPXpOderQyCBtvFMWG0RQcJC2xWm6aUcfKsG6dc40AmRnOr0x9V3bi2/tQ/5jW0up1+9RRA1LcKIwlNr2YiuvSIbYogfM5sHqJ1o8/3jDX4k7XLUH0uqIeH8GZPGRoXGX4JCataMHmi7jA+aKSXDKyZZkpkjYXEk7pSTVfQ7ePlkRIafD1GxJGZ9R3Atkwt14+cfHHj2zINSWQMHB6DDJhpQTPpKFJ1NnQOEXIMOhcMSZOkCxyEzYcBMIlI4ABIfSuQQGdRGBEgsOU3SPqHxfX8G0eMbjj+b9r03UK96PrVvaWHmelPpJBNs9NNTXS2uW249UC9pSERqAT0/Rlh0ztO90o1I/8cq5tsLcMDtrMFvLnNh54AIdE40Z+pEDK/0PduMRmqHjjQMtH1uEmbUsFI0RceaBzW9+YxXt244Gzf4ZkdVHWo+8WvvoYdrHP9bEEL90/ax28OkR+n54O28/W2oBbbJdIvfJAv6+9LfD4lkHb74jZB762xLGWggVIc+Pvy2Sj14+2/iciJ41keWjs/P3T+T/elZVMvtA/+zZOI9PRmnYwYJULdOo8TL5pMwnVUBwyP6pWuSdKBZZJF20DQKtIwDBoXWs0RMI6ATKKzjAVyBQCgJqYC4ClsY2l1ogNjV9id7aO0Xjp3tpo7LtptWD8EyRb4lZZbGlLHYwdNiSZeq5xM4s7ZXxHggOrfXKr371K68On1j9l/T9Iz+Irv3SH36Brv/iQq/7cBEIgEC5CEBwKJc/YE13EYDg0F3+xmizEFD2fqc0kNvWiyyGhqTIZ2w/5DaPzKOQ5jJfWxY7eACwJZMbIThkwoabHAR8BAcuFvnk778ctfKhj3yQ/uSN1XTZhz8IriAAAhUkAMGhgk6DyR1DAIJDx7gSAymawNT0TJzFcEE6Xo975a03l9Pokjl0/U1qWnfRNunth6XIF2tdWWwpix1MG7Zkm3MQHLJxw112Aj6Cwzc3vUV/88I7USM3fGkhffEPvgCkIAACFSUAwaGijoPZHUEAgkNHuBGDAAEmIBXeMxYVbSWlsthSFjvgn2ZmH5+Ecnd8/KhSg6eZRkt2L7ZUNOcQISB84AMfMDbE79veM91w8Uc/pU03/9/0s5/+Inr7/m+upE8s/HhzRuJuEACBthGA4NA29OgYBAiCAyYBCIAACIAACLSZQCcIDqagn38mZxNw0C8Cf/Ge/jPZFfyeLhb84he/iNr4tV/7tehSfv9nP/sZ/fKXv6QPfehD9MEP1rY98HX84u/5fX7x+z6v/+/P/57+4om/jS5loYEFB7xAAASqSwCCQ3V9B8urTwCCQ/V9iBGAAAiAAAhUnEAnCA6yC2SRQBYcxP9lsUD8TBcs+HtxHYsJ/CXECf45fy+uYXGB/3/ZZZfV7zFNCb5ueno6+jpz5gydO3eO3n//ffrpT39Kvb29tHjxYvrUpz5FKBZZ8QcK5oOARgCCA6YECLSPAASH9rFHzyAAAiAAAiAQEegEwUEWDITgIGc4iMwGFgqEkCAyGIR4wN9zRgLfxz8TLxYKxH0f/vCHox+LtkVb4lrOZmAB4dKlS3T+/Hn6l3/5l+h7/vfUqVN0/Phx+ud//mf68Y9/HAkO/MVCxVVXXUVLliyhzy8cpRc2HY6aQ7FIPKAg0BkEIDh0hh8ximoSgOBQTb/BahAAARAAgQ4i0AmCgxAIZAHg5z//eX1rAwf1QkyQxQkhOgh3yrUWuE0WG7hNsVVCdju/xwIDZylwmxcuXKB/+qd/irIXvv/979M777xD7777Lv3whz+MBAcWIS6//HKaO3cuzZ8/n37913+dTp8+TfPmzaOZmRk6evQo/ddz/kf66YmeqJvrv7ggKhYZUv+hg6YlhgICHUMAgkPHuBIDqSABCA4VdBpMBgEQAAEQ6CwCnSA4yFsnRP0EkekgtkKYvheigniPhQUWGFxBPgsHZ8+epampKfre975HJ06ciL5YaOD3hEgxa9YsuvLKK6PtEtzexz72sSiLob+/n2bPnh2JDH/1V39FFy9epL/7u7+jN8f/mn7vU4/QB35VqwPBtRv6F8yG4NBZjxtG04UEIDh0odMx5NIQKIXgcPPn59Hc2bUUSbxAAASIfvL+L+jkmUt01cd/nX6j5zIgAQEQ6HACf/7qVH2Ee564oZKj5WwGUcxRZDvoxR3F1ggeYFq9Bb6Gr2dh4b333osyFjgbgbdD8M94uwRnNLBYwFsmPvKRj9CcOXMiceGKK66gj3/84zQ4OBh99fT00OHDhyNxgrMbuF3eUsHtHTt2LPo/tzXnJ79Fc3+0NOLPxSLv+/NbI/FD37ZRSQfBaBDoYgIQHLrY+Rh62wmUQnBoOwUYAAIgAAIgAAIlIVBFwYGzE3hbAwsM4iQI2+kUJsy8LYIzEzjo560P/C9vg2BB4OTJk9E2CRYcfvCDH0RbKFgAYBGBxYOrr746EhWGh4fpmmuuIa7xwOKHaOcnP/lJVKdh//799NZbb0XiBL/YPt5ewSIFZzvwFotL3xqk899/P3r/v9/42/T5/+ZT0XggOJTk4YAZIJCRAASHjOBwGwjkQACCQw4Q0QQIgAAIgAAI5EWgTIKDLBr4jo9FB3FqhNgmIbZI8HtiCwULB5xZwNsaOGuBBQXOQOCMA85oYJGAhQMWEDhbgcUEFhWGhoboN3/zNyOxgLMkuA4DZzewQHHkyJGoHf5ioYK3XPzoRz+KxAneWsFbKng7xbXXXkuf/OQno5+xaMFbL86d+Clt+5//KhomF4v831//H+hDH7msfjKG7/hxHQiAQPkIQHAon09gUfcQaJvg8Oq3p+nMD37SPaQxUhAIIPD+z35Je/9ums79qHZ2/Ad/7QP0O//lb9K82R8JaAWXggAIVJHAmhWDpTE7RHBIK6zIAgJnKvAXCwssCHAGA2+PkLMjWBT4xCc+EWUccDHHj370o1EGAosMLAywUMECBbcjsh/4e95awVkN/MVt9PX1Rdsr+P+cxcBCA7fHbfH3v/Ebv6EUonzuj96kv3nhnYj9f/XfDtEd/9sN9ZMx0sZWGofBEBAAASMBCA6YGCDQPgJtExzaN2T0DALVIHDmBz+lB/70O3Vh7qOXX0Zb/u1naOgTterpeIEACIBA0QRMgkNa8M0B//T0dFTAkb94GwSLDfwz/uKMA97WwMUhWQzgwJ8zDYQowJkH/H+uw8DbLFiU4DY4E4IzH7hNFik4O0KcTsE2sZjAogKLEgMDA7RgwYJouwUfd2myWT6688fnLtL/cdt/pp/99BcR0v/pz/4VzV90VWQjf6WNuWg/oH0QAIHmCEBwaI4f7gaBZghAcGiGHu4FgYIJsOhw778/ROd+XNtTzKLD1v9lMQ3MvbzgntE8CHQnAb3uQCiFZu8P7c91vXz0ZJ7tirY42GdxgTML+ItFBf5iYYAzD44fPx5taeDijtHn10c/Gn1xpsJv/dZvRVsjxLYG3nLBtRY4e4Hb4uwF3lrBR1oKwYF/ztexEMFtiCyIT3/609F2CxYpeJsFb8HglziSk7dbyC/ug7d8sJDAWzKY0xv/1z/SXzzxt9FlXCzynm1jUXYDb8WA2FDE7Klum0Ko0kfg++wX/VxWl2yxlkNwKJYvWgcBFwEIDpgfIFByAse+f4H4F+W/XPp5ZOm8j/86PfZvP0PzPo7tFSV3HcwrKQH5BAU5mORAQLzHpssnLNiGIgcf/H8OcvnFgTEHtPxyBRi24EXcZwt2+T75iElT8CPGYjtiUm5DjNc0TjkTgP/PgT9nKrAYwDUT3nnnnahmwqlTp6KMBK6pILYxcKYBiwEsLHCtBA7guQgjZyGwEMFtsLDAR1pyG5y5wG1wP2w3iwi8tYLv5ewFbk/Ub2AhgftikYG/fF+6/7mvJ1b/JX3/yA+iJr70h1+gL/x3n45sED70bRvXdTYBnjtyXRJ5tKI2ifzs6zTkzxfxOdHZxMozOggO5fEFLOk+AhAcus/nGHEFCbDocN+/P0Tv//yXkfUsOjz1v342ynjACwRAIIxAWl0C+X3bteLUAiEIiGCDvxdChS4WcFu8ui7S9IXVutAhAhEhCAgxQLQn/jWJFSx4sC1y0CNs4395RZ+/xEsWJUwUOVuBxQAhDAhRgDMZWBjgsfCWCBYBePsC10xgMYH/5S9+j19c0JEFCc54EHUbxNYKtkGIFHy9qNfAhSL5i9vmLxYf+Lq8Xycm/5m2rn0papaLRf7JG6vpsg/XxCK8QEAmoIt0+vOjC5Cy2Kh/HiBzprVzC4JDa3mjNxCQCUBwwHwAgYoQ+NvD5+iP/8/DddGBazlwTQeIDhVxIMwsHQERPIjVdBHYy4Zy6r3+EqIC/1y0wYGHEBrkIxT553JQIlL55WuE4CAHJ+J9fTVez8gQ9/L1/CULDuJnIvOC75XFBnlcnFnA4gJnHXC9BLlWAosLXC+BBQZ+cdDP2xpYGODMBZF1wOIA98FtiK0VnAnBBR25ff4Zv8eiC2cncN0GkbUgjrbkbRIsLoijNU2TRoxZsGHRo5ljK+VikTd8aSF98Q++ULq5CoPaS8AkzJmeW7ZSZMXIz774zOB/ZYER9UFa51cIDq1jjZ5AQCcAwQFzAgQqROCt78xEooN4/dbVH6Mt93yGPnzZr1VoFDAVBMpBQBccTBkJIkAQ4oIuSojsAZG1IIQHcR8LDCwC8PdyEJ0WIOvbMEyZFiK9m/sQGQ2udvl6rpMgxAO+j7dHsLjAWQxcN0EUeeSMBK7PwDZzMcbBwcFoawMLA/w9ZyKI9jhTgbMWjh49Gm2L4PZZYGBxgfsQp05wzQYWJ7gNrrvAAgW3z+zEyjALInIGB/chb02Rsz7YF2K7iM7Ld4Zd+vH79EfL/1O9WOT931wZ1XDACwRkAuKYV32LjTjmVRYXxByW57FoS4gNYusV1xtJ+yyAJ/IhAMEhH45oBQSyEIDgkIUa7gGBNhLgI2Wf+OZ36xZ8bng2/dG/Hobo0EafoOtqEZBFASEkmGo5iFVJDhJEwCFGKrIHhLAgZz3wNSIA0TMZ+HQGeVuDKdiQV0D5fVkYEYKHXpdB2ChnMAib+T0WBVgM4K0RvK2BxQXxfxYhuLYCZyzwNgjOOmBxgAUGFhY4KOLxCCGB7+eCkCxScNYCj4lffB1nPvBxlCwssEjB/+d2eZsFF4zkf/lLFHaUZw4HYYIr/5ztF4KDEBRkXnJAJ+4NrbkwvusfaPfj347MYKGBBQe8QEAnIOafLlKK+SgLYXLmjUnEFJ85/C/EhtbNtTwFh6nJI3T39rOR8UO3LqWnbpoV/X/qtSN098vJn4eMUm57bN1SenBRre12vPIYTzvsrnKfncocgkOVZyVs71oC//mNU/T0Xxyvj/9fLf1N2vh7C7qWBwYOAr4ERDCfVhBSzygQ2QTcjywuyFkGIouBgwh5RVRui38u+tb3d8sBtHyPXKjOVh9CjJ/b520MLAYIUYC/54yFCxcuRBkN3AYLCSwucLaCqLXAQgALFtwfb3tgIUIcbcnZCtwGb6sQIoCo1cBtcLYCb5Hgf7k9PoqSf27bGiFECjmlXGxtEUGY2M4iRBdd1BFjFltGXMX6bPPj8d99USkWef0XF/pOJVzXhQRkMVB8FggBQRfFZMFSPMOyoNaF+No65FTBYXqK7nn0JB2zWtlD67+2hO6Yy8LCBN398oXoSllw2L/rTdp0IG5gZJj23NkbPGZb28EN5XBDHuPJwYymm5ianKLn9szQu6cvNPzb10NjSwZo9U29NGDpgcWfR/acpWOnxQU9NDQyQBvvtN/TrLGdwlznAMGh2ZmB+0GgTQR27jlJf/7qVL33mz8/j776u9e2yRp0CwLVIGASHFwihLyyKQKMLMXe5NV6uT6DLjrIQbQtwBYBDtdaELUXOIOBRQH+nrc3sMjAP+OjK7kdFgdYEOBsA97iII6W5O85GBKCAt/DtRy4Dd5qwVkNfD9nQPA9LChw3QbOfrj22mujEyj4Z7aXvCIstk1wf2Kbiai/IGcm6Nsm9OwTuS85A8TFy2QfikVW45ktg5ViTuoZS7IAIYuEPBeFmMbPviyeyXM9y2dJGXhU0YZUwWHyCK2IsxbM40sXHPJYnc4kOMhiycgwPeMbEKfcl8d42j1XlADeZIxFGHLfN4c2PbGQritgcJ3A3IQFgkMBkwVNgkCrCPyH/+cY/eVb79W7u2Psk7T+tqtb1T36AYFKEtDrLMjbH0JS8kUmAAcTnA3AWQH84iCfV/DFCQ6cTcAr/fo2C58AmQNz/uL2uA/+l0UBFgNOnjxZP06SRQL+OffBRR1ZSOACjCwI8L8sNohtDCwiiC0V3/ve96K25IKQfC8fQ8kZCiwqLFiwIPo//1zUXBDZBCJgEqdv8M/FOOUVXzmjRM8eEUIO/yvuFQGbLj7I36dle6RNThSLTCOE9wUBIRiYjroVQpq4VsxhvUCrfJ0QIOWaJaBdLIEgwaFvkJ65f8C+8m3JcMhjBE0LDim2KzbKgkPIfXkMtEVt7N81QTupl9YsH6Dr5tY6lRkTNYSkukmy+FQXcC7S/l0Hm85gadGwS9cNBIfSuQQGgUAYgSe++Q69+u0z9Zt+7+YBWrNiMKwRXA0CXUTAJDjw8GWxgQNoDhBMtQZYUOAAnwN1ziTgOgbHjh2Ljn3kgFtkCHDg/7nPfY5+53d+h0ZGRqIMASFIcMDBbZsEDhGYsA0sCHCtBf73yJEjkcjAWxv4xTURuE3OPmBBgTMP+OhIFgb4FAjeQsEnRHDNBXEcJdsmxBC+j4UEzlbgL/4/t8ftchaE/K9tr7nYOiLEE71Qnvhe/7mc+SALB3K2iZyS7js9fVeMUSzSlyiuYwJyJpJcIFLfIqGLDzZ6IuuBBQfUcWjNHIPgYODcBYKDeXbN0JavHqZ98Ztj626gBxeJKy/S848fpG3RNgpdjJDvKy7LoTVPRGt7geDQWt7oDQQKIfCHf/YPxMdmitdXf/fTdPPnYym3kB7RKAhUk4BvDQcOCMTRjpw5IP7P2xg4iOfAnQN/ronAATwH93wPB/p8ugNfJ05o4MKJn/nMZ+gLX/hCJDzwKQ36NgFxUgSLCyxccH/cjtgWwXZzcMIihtgSwYKAqJEg6hiwHeJoS95ewTUY2E4OaliI4CMnRUFHFif4/5wFwTbytgvTSzAT9Sf0UyNMmQZ6erloV9+iIuo28Pu6KOGaYbZtFr6CA4pFVvP5bbfVcgYO28LPFQuQ/Py+88470fPGzwc/p0J84M8EFvJY0OPn7PLLL2/3MLqy/1YIDrZikhHw6RnasmOK9p2u1X5IvOIMA9KyJzbOm1LqCAyNDNLGOxvZF67Uf7m+hN6fz3324piihkUt6P6kVutgqG+Q1qytZRTodRB0+4Vd1noJy3tpQPtzdv9rE7SJa2j0zaFN92fZ2iALBw5RIZH1YRYjGhkTzfMIYr79bL0mhZ1rrX5FY94VX4fCNL0hOHTlxy4G3WkE3v/5L6PjMiE6dJpnO2c8tgDUNUJ5VTGNhOlasYqetnWBg3vOVGCRgLctsIjAQTv/jGsZ8M/FyQx8LWcmcODOxRE5SBdHR3JAwe9xTQMOOFiIYGHiH//xH2liYiIawg033EC33357lI3AQoAQL/g67o+/5y0PnN3AdnOgwgKDKPLIogEHLPw+28jXcztsFwc94jhK7ouzHthO3lLBx1Cy6LFw4cLoBAoOgmwveduC6UhPuQCeKaNB3/YgiwlpftTf17dUyG35igumPlEsMtQTuF4cgSsXJ+Vn8K//+q/pzTffjI6F5eePnxmetyKLgT8T+LOCn3n+YsFxeHg42qokxAf9s8r0fTPzHd4jaongYNtqkVofgogMgoPVb1Ig7CMcmNrxuc+2vaPx8x4a6rsgFVWUe5pDYyNnaZ8ooim/pQTy2laFhLF6JoEc9BOp2QkeM316hp7fcTjOYCAivYZDStaHzE30nSePZpnLtSXUrSMam4xFTT0IGy+B4JCVHO4DgZIR+JdLP49+oR77fk09//BlvxYdl8nHZuIFAkUT0Pfl638cy6c8iBRiOVjVr9eDVn7f1YdclI3HKlblRYAqb10QRzxykM9HRX73u9+lv//7v4+2K3CGAAfznF0gMhb4X1GckQOExYv/f/bOA8yq6mr/a2BmmEbvHRkUNGDB3guCokZNrKgoGjV2jfVvvkTRL/mMLRo1amJD0ahJjCUaRSXGHkWRphRFxaFIlza9/J/fHt5hz+HemXtnBpiyz/Pc55Zzzj77rL3Pvnu9+13v2tmxFdA3ICyBsgEGAAVgIZAOkuPEUJgxY4ZNmDDB3njjDQdIHHzwwe4YhTlQPucDJgASoJ/AS2UDgAAssHoKKCFwBN0FridBSIAOyiBDBCESMBdwcPhdGSiSVclPlCK+pftXQ5YfxCIb0potoyyNJ0p5Ke0Fxo4bb7zRJk2a5NLJ8lwzHvDsA14CPiiri9gQjAE/+tGPbNSoUXbggQc61gMb447ADD/kQmNfCL2oX1/bdoCD7yB3sfHXDa5a+Y+dWnNTBgzuOHf0ELueTAqOITHHJm/MmFDN0a5raEQt59Xu/Fa2Se7wIZWZG6jjrZtCFWrat7mz7t0rOgte6tHqoEDygENsxzvbRoyOkaUiot8QzTRSM+DQ0PbwU64m2y88FocP8CzLtw/fmGcTra/dX4csKnV9CgPgUFfLhfOCBRqhBWKBDr89fyfbObcydjxswQJb2gLRFeloHH40Rl/ggOoVSwuA37S6qAm/L1oYBSOYuHOcBA59wTeuD9vg3//+t1uVxOnHecDRlx4CYAFlKjMDdVPIBM47bIGBAwdWOfKwGVQfiUMCZEyZMsXee+89mzNnjgMacP5xRgAKqBPX4bqERnA9HBSBFLAclMYSpgT3wzVgJgAewHqgLjgresFmoM7SduC44KRs3uODWOSWHgWaZ/kau3guec55fgEcxo4dax999JEdd9xxdtRRR9lOO+3knjueW55XZVJhXAI0hAnx9ttvu89HHnmknX/++Y51pLGT4yUWy3U0viUjaNs8W6B+d5UU4BDrUp7TlogjvimcwXP8qq0qe46z93tNopFx921LwCGyUl7Nua9hX6V9zNNLqInJUH0fQpDjpyYeUhF/pR/QYQe79nAvnDAJwEFtnOg9R9kUsdozub5V2VFjn1MdcBi/McSlfk9R3c8OgEPdbRfODBZolBZYuqrIrnlgli1dVejql5OZarddONRye2c3yvqGSjU/C8RiJwhYiLIUdPc+kCAnWUrufNek2z/OByuiivBRq3IeE/3Jkyc7sAFHgdhrAQiwAWAViGkgxgKsBZwGri82QVTrgHtC1PGLL75wLAliuckCQagD50Kn3nXXXd2qJk4IQATHKLab+4RtAcjAhmMC+MA1AQ8EfGgFlXfKBKygfoAP8eLC5ST52glKRdn8el7tdxTEImu3UTgitgXE9gEw5NkEaCTc6pZbbrGnnnrKhUiMGzfO9t13XwcwAhrwjPNi/OE8Cbm+9dZb9s9//tONEcccc4z9/Oc/t2HDKlXrxIrwtVFqCwsLbVa7BbYd4FB3hsNmGgzxnOFtCDjUVMfa9xVUE2+M34oNKdCYbx++Oa9SA2LjVq2eSQAOsVkam1gJrnivvNrtkRUHPIgHKmy8gTh1jobN5PbsYgcf0ddOGRZbr6n2p6juRwTAoe62C2cGCzRaCwA6XH7PDFu9rtjVEdDh7st2tr7dglhVo220Jl6xRDQaouwHf/XdD7lQeIUyIOAgJ7K6h8POBJ5JvcQTibHGyWey/9lnnxnhDTjorCiiabDjjjs6MTdRpHEUcN71XXUBnAAE4CXmAWwEgAJWKslSAdjAd8AHPuNooNew2267udVLnBPCI6gnmgvUSTRrQAbqBSVbKSgJjYAVAfhBnRRyEc2cEQvEka19oEEATaL2bOJdMmb1g1hkc2zVLX9PPjNLqV/FXGBMue+++1xYBaAiIVO8AxZyngQkGTt49niWORfQkzCrqVOnOjHZiy66yL1zDKADY1CiOjRb3gJN/wpJAQ51TIsZl4FQo4ZDddHCGtNiNjfAYeeVdtGt31UJH24dwKHyKtVYCX57+zaO0Q9qC6lIBFSous8YYERdGA4+qLFZ+MlT8+xR2CD+1rOLnXPmYDtlK2rLB8Ch6Y+h4Q6CBWJaAC0H/mAJs2Dr3inDbr9wqHXvFF8sLpgyWKCuFog6tlFNBh9EAEiQlkAs7YaaYpaZiOOc8wIEoCwABZx+Mjzg6JPlQToHZHkAhOA3jj/ggAMchRkdBujKEk+UOCL1omzOU1iD9BsAL/gdUIEXnwENuD5OBEJwABj72tf/AAAgAElEQVQAEa+99ppjMeB4wKJA0BFQArACoIPfYSiIqUDGCIAGfhPooRAPgS3xROPklPj3UFsoRUsVoAtikXV9wlv2eRKB5F1gpBgPgKWEZ91xxx327rvvulS4Z511lu29994OdBBDirGKMYfnlGecF2PK3Xffbc8884xjOFx11VVOH8bPPqOxtbZnumW3UO13vy0BhyontWe25S7ZsNHBJltAZxs7sjKbg7YWCzjUAvLU3sJJHlENBPIYFDWyRWrLUoEOReNhOFRZBN2GGXk2cdoKT+CzIVkjtds+AA612ygcESzQZC0A6HDFPTOMLBYCHe6/chfHeAhbsMCWsoD0FjQh96nB/jV9YcfaxAxx4hFOBDhAdwFggbAFfmMfk3hWEJnUM8nHkYchgK4B4ACUZ3QVyBKxyy67uFVHnH/OY+M8ZaiQZoKcckAF7olQCjkQnA+QQHiDRB7JBsH1KAsHBCFKGAqwFgA7COV45ZVXnKDjCSec4EAPQAXKFbggpkesLBJifFBfUazlhETDWDjGt69/TkulZwexyC31xLeMcn22gZ4vPX+MGf/5z3/srrvuciwqWA4XXnihC6+QrgvPtkK/NDZSDmPZE088Yc8995wbK8477zwbOXKkG3MAJRJhd7WMFqjfXW4zwMFzYEeM3q26XkCMW2pRgMPhfkhFND1l/PZOVsMhVklxGQ4WG1SoLCO2EGOibZYIGNGwDIfonefbs099Zo+6zCGJ27t+T17l2QFwaAgrhjKCBRqxBUiVScpMgQ5oOaDpEECHRtxoTaxqAhiotu8Ax3KMa7o1JuF+FgYAAgAFwhAIR+AzK4IAA2w45TALeAEEEHIA0IDTD1sAMADmAEyDK6+80mk4EOIAUCCAQinsKM8XakMbgTKZ8Os6fCfsQZoKAA1iJUTvCzCDOlM36sA2d+5cGz9+vAMkiPXGqdBKps6XdgPXFfjgZ/PwbSrgIKprwTHRkAqd55/fxLpZvasbxCLrbcJQwEYLADBI+FXPJ8woQIebbrrJgY1jxoxxoIO0GcTMEoggrQbGF8a2J5980gGjjC/nnHOO/fSnP3XjDRvXCsBD/bpfYwAcNrsDGA+WaWPPrMxcwZao81qdOu85wuZlwjCzvjWarebz6uv8JuJgV9MZ6NnPfHHDvGUr7ekn8uzbXXew+6uEHZPJUsH95ZmRjWLnztZXNp6ZZ7dM2BTKEa1nVATyYTJwWPX0nf45ibZZIvaor82r+oUDulbagHE72JhhWZX9oFqmkwA41G9ECWcHCwQLbGaBD2atdKCDth37t7XbLhrqUmeGLVggngXiCTz6xzPZZjIsOn9t+gAcR4gDE3aABAAEnHNYCoQuwGAgPAKNA4ENgBisDOKc4/QDKPTt29elpSSnvVJIwhKIJR5JqAWO/scff+wYDmgqsJII8ABTQYrzTPT5jgOgDBeJ0Jh95x5bUIfoeRwD6+Hmm292wMgll1ziUuLJmeBd4RxihAhI0HfFjKtdfCBCWSyiwELo3ZUWCGKRoSc0hAX0rIsFpQw1Sn3JNSZOnGh33nmnG8NOPPFEO+OMM1wYFWMKYVgSklQ4GAAEYwb7AB0ef/xxB1T+7Gc/c6AkTC2fEdEQ99ESy9hmgIOZVa3I12D4ZAUIoxkPogKBXGozBzfG9Ws6r77ObyIOtmMN3LEp3WcsE1UvJ1nAoXqazmj5pPTcPD1k9WtsVqdI+EfjBRzi62Mk0jcacpwIDIeGtGYoK1igEVvg9SnL7M5nvqyq4R5DOtqNZw8JoEMjbrNtXbV4gEMi8f8CIQglAFhg5Z7PgAoLFixwmgZQib/55hv3G2ELgBVK60iYAaAA4QewFmArMPGGecDkXC/qwnlKH4fNADW4PvuYzLOy+OabbzpHAB0FykVDgdSWykwBiAEQQDm8OF9x1mqH6Coj332Agc9cy0/HyXfuf/r06W718vXXX7dTTjnFfvGLX7h7wlHBNoAJEpcTaBBLiDPKJvHBCQEU2KMmvQcflNjWfWxrXT+IRW4tSzfv6/CM6TnjTnlGo3o0gBGESBBewbMNq+rss892IVQ6R1bSc6p3xgrEJ//85z+7MfLkk092gAUAa9jqZ4HaAYc8u0ir3sOHWOWqduwtb+ZcO3fCCrez2kp3zN89hzqSFrNatoSN+xJ3XofY/Yd39ioIXd4XCMy2EeN2tWsrk5/UsMU/L7n73HiJJLMyVJ5F5oioxoBZvKwKyYVUJFf2JkPBaJhnE6dKc8PMembbiF372pjDq/eNeHZyZSVpj7g2f3Oanbsxs0bNQM6mfpE3M8+enrTSJi/xMnJso0wVAXCo7TkM+4MFmpEFnn9nsT344jdVd3TIbl3t+jN2aEZ3GG6lIS2QSOaJ6PVgLyxZssTpK/AiLALWAqACK3hMxtlwygEXEEnE2eeF8w+4AKjACh+MBfYDPnBsTU40IIPSZ+L4s/nfmfgTUvHee+85ujP1VJo6yvXZDQAB22+/vXMQEIEUrRnwgE0OvSjRAju0CqmMFohOAqoAMrz88stO1HKnnXayG264wQ4//HBXlhwYAQe+7oWvjK/wiVhaDbILZfk28hkSskdD9o+mVFYQi2xKrdV466rnT+FOGmNUYz2nhIY99NBDNmHCBAdcnnbaaXbSSSe51JlsjBHKNiMdGbGzGKvQe3n44Yddql0Ai4svvtixucJWdwvUCjjUvegaz9wEIMSgsNc1neUWqmsoNlhgS1kgAA5byrKh3GCBRmqBiZO+sydfz6uq3ag9u9tVpw5qpLVtmtWKlbEhEVZAbXfrO5scG10dq+189kt40BcvExsgOnmOVx4TZCbUAAuEPSDKCH0YJx5ggd8AFzgO55yVe15cE+cd3QPABN4RVcTBB3DA6a9t0wq/KMy6D4AM6i+BNoU0cBz7oDHzGyEciLrh/KvuSqPJPQAScBy6C4RcUE+YEIQ/kEpTIINABz/jBp8pn7J555qEiiAUOXnyZMd0GDBggIvNHj16tAsJYRPIwPk+NVsgitol0T4U7X/qK4meX1sbNLX9QSyyqbVY469vdBwV2MczpvAmmFyPPvqoAx0ATkl7eeSRR1axFQROAD7wzEq3hbGFMtCDgCnx6aef2n777efOR/A2ugn8SEbjIRqW1fgtXv8abivAwQ9ZyB09xK6vWh2vTtvf2hT3+ls0lBAskLgFAuCQuK3CkcECzcYC9z43317+4Puq+zllRB8756iwelLXBo4VU++DA4k68nI+/Xr4TmI8wMF3Wn0gwnc8VY5W06JihdF7ZzUfRxwnmXelicSRBmCA7qv0k2ILUAYAgNgJZG0gJAJHHUow7AWceK3s1WbvWMBNPNv4oIkf78xnhXco9CLWdbkH7gsQ4ssvv7T//ve/jpmA4CSsBDQgiMfGjjgIalPspPAObMSKJOXwGyEagCjY6euvv3Zshzlz5jjWB6ADQpYcJwdFTgz1pN60VSw9iNrsFvZXt4AvFrnXsYNszE37BxMFC2wxCwiEZKxg/Ljtttscwwkdh1NPPdWOOuooB7Zq3BYjizFZYzzjC79z/u9//3sHWB5yyCFO14G0mZSt8ZHxwx/XpfWiG/THw1gCtFvMEI2s4G0FOPiU+rgm2dopIRtZ24TqNH8LBMCh+bdxuMNggZgWuPOZr+z1KUur9p0xqq+NPaJfsFYdLBCl8PsTPR8AqK1oUej946JgRawwB62M+yvh/oQ0Xh1wnDXp1aRVgAJOM+knYTHgIEt3AQCCiTErdgp/IBQCFgCTaHQW+C4xRmki6D0RG0TtF61/rJV6H/TRBNvP3iDggfeawBbAFQCHv/3tb07AjXvfc8897YILLrBjjjnG3bNshv2wPUwGQAJYHx9++KEDGkR/BpCAYQGgAdsBQUwE5aBWP/LIIy58JFpP30YtlZVQWz9JdH9ULPKKJ46y/sO6Jnp6OC5YIGkLaKwR4wD9lttvv91effVVO+igg5wmA++wuqLhFGJK+Ok2lTaTMYk0m4xFw4cPd6CDxnzGIsYuws8YeyXiq/8BjY816bskfaNN7IRtBjhgp2Ur7dk38uxtXw8A/YdtFE/fxJouVLcZWCAADs2gEcMtBAvU1QL/89AXRtpMbVedur2N2nNj3qC6FtoCz4vnMPqTvaign8CFKIAgmq2c2qiz7R8fNbV/bm3NgOMLoMDqu3QWYC0ANPjhEDjTZIYAYCDMgEky7zjeShHJO0427xzvb5p8S1jNv6/a6pis4+3b1J+Mqxz2KzWdQizYp8n9zJkzXfjD1KlTnV04BmCAtHaEVhAOweoik3YJRiqEg98Aa3AqZs+e7WyG/kPPnj0dEEF5MD9wDO6++25XFoADdlSaTxwFNr5TV44PW/0sEMQi62e/cHbyFhBLwR+PEa2944477LPPPnNjCKABjAWecR0vZgRjiYRv+QzLibGa8ApAB0Bd0m0effTRVVl5+H8R20rsCIER/rhIebFSFyd/l03vjG0KODQ9c4UaBws0qAUC4NCg5gyFBQs0LQsUl5a7dJkBdGi4dvMVzH36qk+V1URUsbe6ehQwEGARFf9LFFjAASZEgNeqVasckKCwAbQW+I1VMZ/Kj9PLKhkONsACL5xmVuzRW4C9UNOmya0mvX66TE10E121T/Q4vz5RFXntE+AhTQfCOrQCCdBA+AQv2A3cOzHTOARks8AGHMO5rExyTzA9AA8QnsSu7OM3sm6QCQNWw1577eWcC5wMQikQogSIuO+++5yjccsttzi7Ug7nC3CgHL7XJJTZcD22eZfki0Uef/WedvDpOzXvGw53t80toPAuxi/GCkBJxgNAB8Ijpk2bZqNGjbJLL73U9thjjyrtBmW84QYADxhLlRKYshivH3vsMfvLX/7ixqhzzz3Xjj/+eDde6xwxGHSujOH/LynkIsqm2OaG28IVCIDDFjZwKD5YoAYLBMAhdI9ggRZugfUFpcYf8fxFlWlz0lNbuXSZpM0MW/IWiDIWoowE0f2jVFeuFI2vlYMerxZynqWvwCSV1XG+AyjAWCAkgncmqwgiAjAwCca5hZEAY4E0kTi+vNBaAFRgXzz6rQ+U+MKVCu3gN53rgwY+EyR5y9Z8hh9SwZESl9TvmrirFMIbYB2QuQJWwwcffODqvOuuu9ree+9tRxxxhGMhaPvkk0+cGCQ2kqgbQAHlcA3szjVhghBaIiFKmB8wHNgoGw2La6+91jkdV1xxhXM8YFJEnRSOr01no6Ft2NzKi4pF3vTGyZbZNr253Wa4n0ZmAT3LVIsxQhovgA6vvfaa3XrrrU6b4YQTTrAzzzzThWxJy8UHbBmzBKDyWeMOoV6kzeRYNB1+/OMfu3Fc6XX9ccP/v6E+Gg99FkZt/zONzLx1rk4AHOpsunBisEC9LRAAh3qbMBQQLND0LQDocMU9MyxvWYG7GUCH356/k+2c277p39xWuAOfgRAVeZRzrhUn0Vw1kfQdZT/sQJNDTQz1XSvpZFQAREAbgBV1XvymLBE4wtRFWSGUchIRR5xmHF/0A1jp12o/E1VW3pX5IZ7p/Emrjoknbik2hq8pURfmQm3NGAvsiAVwiHqMCBsrhQAJTOTRZ0DIEYAAFgjAC4wO7hWnAcV4QAlYB2SXkPglK43YVkKP2A4wB1bJW2+95dgNu+++u40cObKKHXLNNdfYc8895xyFyy+/3OlfAAIBGNEGYl5sCTvVZsfmtD+IRTan1mw69yInnxqLRcD4xHMNI4qwCMKqAIJJlXn22We7FLzsB5TgfMZkMSR8RhzjA2Am49Fdd93lAGVAC0I0GIv0v+KHfTEmaUzR/5E/Ljcdy9avpgFwqJ/9wtnBAvWxQAAc6mO9cG6wQDOywNJVRXbNA7Ns6apCd1c5mal224VDLbd37akKm5EZqm6lJq2Emu7XBwj84+Q8+tkUaltZYnIKgLBw4UKX4YAVeb4DLBAuwYvJJ5NJqPpQawERcIYVDsEkFCealXecZT6zv7Z7wPlVvG+U0RAVsvQnuVGWhuzhAyvJpG9LpG+pbKWXgzHAbzA6sLful+///Oc/bdKkSQ4IwH7YidAHWA0cxzHcO2ADsdIAOmSYoByBAaSmg8XARJ77pQ0oi/ZSqAXXV7pQAAdebJ9//rmjVr/44otuRZIVSlTrWaGUU6LVTtGxA/CQSC+ofkwQi0zeZuGMLWcBpdNlDGGseOqppxzowDgB0AloQBYLAaJiiflhDwKt2QcwAejwwAMPOJYWbAlCNPyQN7G8fCBbAsctUTwyAA5brn+HkoMFarNAABxqs1DYHyzQgiwA6HD5PTNs9brK7AWADndftrP17dbyxOuSARx8rQVNEPktkXSYTERxagESeOGk4vQCKkDFJzyCzxzDJJMNFoIABlbCcH5Zkcd57tWrV41aCz6VVsKHoutq1Uu/KyWjz9KI3pfK4xgBCdHwBh900ES6IR4rrSRqYi0wR0Jrug/sOmPGDJfq8t1333Uri+gpAAIMGTLEOfuABugvYG+ABl6wQwAQABz4jK1hlSAiyTm0h9KH8lm2oV6AO7QLABBAhAAi2hIwg3pMmDDBaUSwOgnowea3gQCH2oCphrBlcysjiEU2txZtWvfjh0bo/4HnmRfjNwwoRCAfeughd2NkrhgzZoxLIcy5jCv+/4fGOn5jn1ILv//++06MkvHtJz/5iZ133nk2ePDgqlS7lN2Swyj8XhMAh6b1DIXaNi8LBMChebVnuJtggXpbAC0H/pgJs2Dr3inDbr9wqHXvVD37QL0v1MgLSBRwSGT1WU6pVr9ZiWd1G3CBbBE4wLAX+CxxR45hcglrAXYCK1eIN+KsorkgAUcYDGxaHY9VH+5FwpD+apfPRhCoEA3rqK2ZomELuo6c50RAl9quEd3vT6C5B60KMgmXc87EHqAB3QUYBcROk7ISQOYXv/iFW1EEoKEs7C5tC8oSnRngArYEbUFbwU5ALZ6QFOwOyIDzAPhAGyklncIw5GjQttSDcgAhWMn86KOP7I9//KMDaS677DKnGeEDNVGHJVkbtfTjg1hkS+8B2/b+FeJFLcSE0jPNO78xptxzzz2O7QAwyZh08sknuzFKY7pATD9rRZSdAJD6hz/8wT799FOnCUOIBkAqoKc2XVvl8bsPjm9ba22dqwfAYevYOVwlWCCWBQLgEPpFsECwwGYWmL1gnV17/ywji4VAh/uv3MUxHlrKFgUcEgEWNInjnfMBFVjJIu0ksbY4q3PnznWgAuADq+kS+sKBxRllsgm1v3fv3s6xFZNBziwOMLRc37mO1yZaFYsFnmhfLNAhHt1WTAWBCfHAjVj1SdR+Nd2LrhvrGP9emZwDDvzjH/8wtBoAFNiP40+aSyb5Bx98cFUxWnmkjtKvEPVY3wEXACWUslLhFZwjgIJ9HANDBWcCVgoACGAELz7rGFYk3377bQdCXHLJJc5RiAUKtZTnrSHvM4hFNqQ1Q1nJWkDjrZhXjKd+GJnAYcpdsGCB/e53v7O///3vttNOOzmwAG0X0uX6oWqqA2OVskwAZAN4Uh7/KwAX6EMgQnn11Vc7bRiADAGfSrup81VWQ4e4JWuvrXV8ABy2lqXDdRqNBZbl2UW3fmfzqdDwIfbw6Z2t7zaqXAActpHhw2WDBRq7BUiVScpMgQ5oOaDp0FJAB99Jr81ZloAjji0TSPQWCIeQ1gKUejY58qw8MaFkZRxwAWcUwIHP/M4kEa0FpTuryQmviYkhen70/GjIg/ZH2QrRsv3vidD8412npr6vlTiFaGhyHAVIomXg6JN6klU+UlgSHoHTDyuEsAVU4QEcSFN55JFHOnsD+gAo0B68mLxL4d3X2lCduCa/S+dB1GfpXWBvTeIVZw1Qwb2ICs1+wCRCLF5++WWbPXt2VXo72V/3loiNG/s40pD1EyATK1zJ72tRschTbtzXAU56HmoDyqL7ExkLon3dX1GO9xxiGz8LgdpbwF70vKg4rd8vo0yiWM+ebNCQbRLKqtkCsVgE0XaYNWuW3X777fbSSy85LZmLL77Ypd8FbI72WYEYal8/+w7/PWSvQKcGceCf//znDsgUaKq+pv8ivx6MYez3RWtVd/XTLcFW25r9JwAOW9PaDXutvJlz7dwJK1yhuaN3s/sPr0wF2+i2mXPtiEZUz7w3p9m5r1ZmoJPdfFuOGLebXTts69gyAA6NrreGCgULNB4LfDBrpQMdtO3Yv63ddtFQl8WipW04jrAVWLWGoYDDCEOBz7AX+I4DyzsOqaj5TBoBDwASCIuAwQCTQeERPu01lk3lfESFG6POSG2giMqOx3ZgfyyHJJbTq2v5dYrGG0fvJXpsdH8yzjX2pS2wu3QvCFkQ0EO7AOYoOwT04jvvvNNpOAA2oAjPxJr2AgQSe0Rp53zn1Hfc/LYQK0JUZznBcgBEo2YiD4tBk3m0IFh5BJB67LHHnPDbRRddZGPHjnUmUXgIn2GztPTNd6rVRxX24zvm2odY5E1H/N1Kisqc6a544ijrN7QydEb9Viu+UWdQvytMJyqwp/26LuVHy/R/88uP6qBEz/OfKd/J9K+lsrVf+3hPBHCIAhYtvW81pvt/7733nIjklClT3Lh1zjnn2AEHHODAaI0LtB/jioA3ffbBWcYVQAeYDjDkTjvtNDfmqRz1aQG5GncZp8S8UMYdrqv9Ak0T/Z9pTLZVXWoFHPzV4I0n5Q4fYvef3jn+7cycaxdNWFG5guy2bDvnul3tlG6N0QJNt06xHOf63U2+5c3Ms1smrbD5SzaVlNuzi409c7Dtq/aL0SeqX7eLjb9zsO2rHxsV4JBvz97xmT3q7m9Tv2x4WybWEgFwSMxO4ahggRZrgdenLLM7n/my6v73GNLRbjx7SLMHHbSSLYeWFXLEA6MAAyvrgBGwEpRKEVCByR4vxAdZTSdVoj/JizrY/uqTr6PgO7k+A6G5qoxjd01+CT+Qs46NARpgkZC1A4CBFT30LwB5sA22BkzYdddd3TtaF9idfb/+9a8do+DQQw91qvASipQjyjvX4tp8ligbgAIbk3ull5OYpkAG9lNXCUdyDmAG1wVQAmhCLwIAgfujT6Esj64EqTNJjUm2Cjalx6QPJBI209wHpljCpj4TxHe2+R2xyJd+/6kzS+/BnezKvxxdTRtDzrrPLIjHQIj2BdlaIEiUNSFQIaqDolVpP2RGfSdKtecYP42hshuoTJ8FEW173xmMxXBQ/WpiejT3/tQY74+xgnb/4osv7H//93+d1gzMhAsvvNCJyTKGSRPCH/cFjNFP+awxC1AcwOHhhx92wCphGieeeKL7H2JT36BvRdlC6qv+7zUxdBqjPePVqVbAwXMWN5VRE4DgO3Sbzhgxbn+7dlhTskzjr2vDOskr7bY75thkD2jwLVCt/WL2Cf/oRgw4+GBJz3728NV9XThFw9oy8b4TAIfEbRWODBZosRZ4dvJCe/RfC6ru/5Ddutr1Z+zQrO2BU0vqwldeecWFRrBqzmQPUIHQB0QbeWfyxgo5vwMw4FgyQdSqeayVezksvrCYv0LuO7K1GTkWZdd3jKKf/frUtuLpr8r6zAitpvoOTnTlK8qWiMWs8OvGpFsimrxjb8AEZerASYfVAOjAxuQZYIcXQAPK7AAM/C4BR5XPfZCzHgcfIOLwww93dGXAI4VDAAYwYReYIIaCHF6OE5tBNvedQPoG4AJ9AhaDzmfCL+FJtDzoV5RFH5k2bZr99a9/dauQ0KjlPMsp0Pdk2B+19Zemtl/Pip4JnwGi2Hg5XrzfOeZlWzR3lbvNH/9iuO1zYq5z1tgn7ZNoXxUQEAvE4/q0F5v6Riwb+mCg79T5x8ZjF2n1WICk7+D55/gsiKjeh99HogwMneczIqhXS4ndb+x9XswCAMvnn3/ehVfA3iJrBSKSpOFlvPAZPVE2DvsEVtEXGEPRr0GYlpC+888/36XOhG0noIEyBOgy9vkMLz0LfjrPpsxuoA8kBTj0zLbcJRsccyEuhd9fze6ZbfOXVFLXA+DQ8E9cwznJ1UEiGCzXV+kawHooMOve2fqK4ZAsYyHZ4xveVFUlxrNZw9kyucoHwCE5e4WjgwVarAUmTvrOnnw9r+r+R+3Z3a46dVCztQcUV8S8pk+f7tKNMSFjQkhsLeEQrJAzsWPFHYcSZ5dQiZo2OQ/+6mMykzgmjtSBSaIo/TgrfOd3ypVTjJMkJ1mTRh0rBgETVPZpsirnWr9xf5yjVXeVp/rL4fZX9KOrvxwjx1DhBrxzjupNudwbLAHedX8KQ8CRF5Dgh6cANMAeIFyFV3TjGlyb8p988kl74YUXXDpM6MoAA1zLX+WTM6v71wQ/CixoMh79HZCJF/sBUABLmPivX7/eOQNiS1BnAKpPPvnE9bGjjz7arrnmmqrVRh8oaS6ri/UdKMRIiAJZAsWwed7nK+2eca+5S6W1aW3jXz/JMtumV4U9ROsgVgrtA1OJficQ0HfaOU99l3GA512gIu2tGPlE71EACG2rZwowRPoheoa5pn7z79sHDuL1D985jYIRqmcyY0+i9xaOS94CfogE4DYaDH/6058cOAngMG7cOCd2Sz9Tukxf3FZgnMZ5AWP8J8Dquvfeex1oDovqrLPOcmMpfd0HLTSmCTgTGNViAYfh/eycJd9tpKNHVrE3NvGHT71v46eaWc9+Nn7XlTZ+Y6x8ABySfwZqO6PBnGSfsTB8iE2qKVyGSiULICR7fG03Xuf9scMpKK7BbJlk3QLgkKTBwuHBAi3ZAvc+N99e/uD7KhOcMqKPnXNU/2ZpErIIEPcP8HDVVVc5MS9EBVES14aTQjYEJnAwHmrTY/AdSSaDODzKWoCD6gMKSp3JhI9j5BTpGE1SKZNJqACHKHvCZ1HEc6gpw3diBCj4YmPaLwfPd1oESug3H1DhN5/Crc+i7sqRwpHDfoSm8I5Tx2cYIwA5ADq8BPTE6nRRqj3fuQdsiSAbee8p89JLLwyuug0AACAASURBVHVlsQ/HUeEuAkEEDMguOH0cy7tWoWVzgSMCa9SutCdtRnuxD0YF96IXfQmBS+pCxgxCPnBe1X5h9bmyhWUPP1xBtvH7Hf3nmfEf2McvfeXO2+vYQTbmpv0d8AOTBXYM7zBk+A3aOSwa2lHPoR9S4/dv2l3OmQA0fqO9JDhKH/LBCH6H6UJ/Y3zgczwRWF8rguv6uiB6XuQQ1sReEFMi1nMYwIXG+zel9lYoDWPGxIkT3f8P7Q3T4YwzznDaL2x+O/vsGNpYAKp0GPiNbD3333+/G49OPfXUqtSbPvClcVrAHt9VhphWTb0PJcVwQNG/e16V4N7mIMJKu+2qOTZ5IwPiepsX99i8ZSvt6Sfy7NuNjInKnphtucP7eqvr1Z1bQAxR4DnadxJrAzTQJnh60kqbvJFxEetam8qrBFP6zJxbTc9gMy0D7/FBdLC69sHGexnpMQPqfHy+ffjUPJs4tZJdQt1HjN7Bxnj2jTJOPnxzWiXY07OLjb/a01OI8chXgUSJMlGSBRDiHu+HcVSG6ew3Q4KO8dqgn409s6/Tk4jaPHd4P7v+9MoQiZhbnHCKaF/Cltd3r65lEbPsqvui7jtYvzfm2fipMHqy7Zxxu9opCYQQBcCh8f4HhZoFCzRKC9z5zFf2+pSlVXU7Y1RfG3tEv0ZZ1/pUiokX4RS/+c1vXDFM+k466SSXYUBOMhoCKIxD52e1ncmeAAEmZxL10kqqUityDJM/tAdwfJTNQs4Qjg/H4Bj5K5sKZZDTo+/SF9BKlxgFUhz3V+R9LQI50uzX7/5+TTT5DWfKDzmQ4y2nXiu9qpsmp1rZ16Tan1xrlRjnDIdcL36XU6l70r3Ga1M5plE6OufhVJKCklVDnM7TTz/dTd6xM/XmutSBz7KZHzYiBojAH9pG7SOdCerFcZTJO46mtBsoHwBF7aA6ErN9wQUX2NChQ+1Xv/qVCw/RhL+5anQk+0z6Gg5+n9PzpfIQi7xx5F+rxCKPv3knK89Z71LRIibKajFsJJ41nis2gUj0N60Kq92xv88M8Nk/AibUl9X35KQptEaZaPQOcAbgBPggoIt3wKd4zpzvQKqPRcMpBIbI+YyGUHBeYMok2/O27vF67gXy0m+feeYZe/DBB93YQcYJtGdgRrEp+410XmIxfxj3OJd977//vv3+9793OkToORBiIUZeVFtEY7bGQvXv2sbgrWux5K+WLOAwaWR+tZSC/mr4Joc96jxWD6nwgYLYNfbZExG6f1U2hk3gRhSIiJZZ4/W8FX0fcBgxvMAmO+cxukX1KwADPqtkdcTcokyQ5I/fJHIYv32rAw7VbVYzGBN/1T/u1RoEcNg8jAMhUr8P5fbcUE28clN9utiI4StsciybR0Ap/x5qYjHU3icrWTs+4LWJ6ZFt0brWBoCpXgFwSH7MCmcEC7RoC5Amk8wVpM3UdtWp29uoPZufLDMMhueee87F1BJGccUVV9gee+zhnAWcFyZxMCFIQYZTgc4AL1ZOcUSZ8FEG4IKo0/zO5FKgABNMJoU4HTi8vFO+nHC+a+WflVJpQ2jVlTaQk+87Fr7DHHVm/NAG3xHhsxwtOTFyohQ+4LMVxFLgN63+6zj1DR0jh00ghuosgMN37qIPWHQyzX6xKPywB373mR+6BsfAREHHgYn8jTfeaIMGDXKpM2kbHEiOVRwzZUgw0I9r9pkf0mbgHK1201b+CrhWvQWeCLgQ0PHll1869gzABMKRpO/0nUW/PZvCoCP7NGRdfbYMthGrQX1YbT7pkan2xgNfVF46p8C+7TLJgQw47Dj4PL8AOoTk8B1ni7AaPWu0Y/RZ0DOgEBufnSMGEs83AIaYSgqhAUwE3AJQVEiN+gzv1GfHHXd0wBdhPowhYkj5FPtEbSl2TxRY8MGQ6L6mvmKdqG2aynH+eMqYgebLPffcY08//bQDtM8991w79thjXd8RW02sCD0X/vihsYv+Rh8mhOu2225zIDngOaADukNsfiYdAXsaq33AoaZxurHbOWnA4fRMT+U/DjCw0TEzL/2g74A5525app1zRF/bb1jWxhXpGpzkalkRKq9pCt2odVU+DjCxLN8+fGOeTbS+VRk3NnM6YXQ4LYOIEGZMkAJdiyF2/eEcX7n6rpSV1kDHb3J4KxkPlavplVvdAQfPPtbFzhln9na1LBWVbIpr/ZSbcUUjYXV0trEjKxkIVVsMgMJnVfhZT6JtUKUnsWyl3XZrJXum6p6lNRHZF9vZ99tw83Cgza6rtqTsJzaJaSYqnhkAh8Y+8oX6BQs0YQu0BNCBCRqTORwH6KiofjOBg82AY4BjgbCXMlSILs2ET2wAqYZzHs4ojg7nyvHwVzlFzebdX/mXmKGc1ybcbRKueqzwDU10NaHWd1Hto2EcvrPOMYsXL7Y77rjDZYcgphnAQc4gbag89JpcR8uTs0Zbqv1oG7FE1Ob+TapuvhOglUzOnTt3ro0fP971CVYwAbOiq4lNySncEoCDnH6Je/qhJvPnz3dhKThQP7zZ3VoX5Djzr+w4w9K2+6FaCAsAA04bDAMYJzBQktVeqKkDM17QjwAbYSopZa5CN/gNAAJAUil0FQbF2ECoEIAIwKUYNwCMCiviM32GfTWF2yiESqKl1FkAhg8W6vlI+KEMBza4BfxnncL98UJtDCgJSADwTXrfM88804EO9BWNk6oY5/vMMkAEsdM0XhIiSNrM2bNnu7Sb6NkMG1bJhwY0EwCs776OSFPvM8kDDv4qtMdc8EABOb/JhDxgx5pWoH0H1TzxSt+Zj90ZqwMO4zfS8WMdW83pjK5mxwA99q0GRGzOZNjETNC+mpzeWPtqZh9Uc9qrmB+Vd/bhU9MqAYlaQyp8wKGGx9nXdkgkLeZ1XhrNCODgh9pEU6xWa4OInkSi+2IKmvp1jqFTkSj7oVrZEeBl0z7YglkJjY2B4ZCQmcJBwQLBAlELrC8odarP8xdVIs/pqa1cukzSZjaHTQ4OEzhWmlhlevPNN90kDwdBGgOsmGqFH+eADAk4B4rbFnMBsEG/1dU+vkMXzxH1j/GZAZqc6l3nR8uJfo86/+yPsh24n2j5qod/rCbVih2ORdGNrvD7k1x/gu2v1oo5wLtPhdcEnOvh5N1yyy02depUt2pIGEOUORFlSyTaTn69uCetNqo+vmPrX5NUq6TBo36krkPLgfOlWs/1m9KKYrKAQ7JgCkwBhDgJZQKsmTlzpqOIp6zLtsEbfuyaK6V1he1yYaoN32sXJ7THc5rMFtUoURskW9dY1yQMh/oT1kGYx5w5c9w7YJhSu6rv0AcAswCjcC4BTBg/YMOwwg3AqWeRYwAqGHsYbyQ0WdN9R/t+MjYKxzaMBTRu6RmnzX1WlhgGH3/8sT3wwAP2+uuvu5A+RCQJrwBAY9N5YgBpnKW/CQgVq459sL0I1fj3v/9t++67r11yySUulTCbRCkpC8BCAKt/jYa5+61fSl0AB4sRC7+winGwKeSgJsABDYcP3sizt9FwiJGKcTOnMaaTW1N6zk22rAZWwAbo2cUOPqKvnTKsulNYs3Cg75jrugk66ybAoT7H17wqHzdrSK1dqnqdqrM08uyWCd9t1I2IXH9Zvlm3TfZDI2PTsWbVgKA4mUtigUU1tkFNoRy1hHnUBn4let1491U78BW7IQLgUGsHDQcECwQLxLMAoMMV98ywvGUF7hBAh9+ev5PtnFuZ77upb75CNxMxUaRhGzD5ZzKniTsTND/u3g8tSNRp9GnRNdkuUecnCj5QZtRRrwm4iAU++L/FAjfilad7kwPHu873QRC/fvFo4vFs4x+vMiV8xuodzj1aDsQyIwLKhFyU5ETaKOqM+oBJlBERC8zw75lzAbLIUkGYBynrcCJwHrXyySS/plSMiTxfiYBUiZTjHxMFstSvYvXfRPqqqOQ8bwpfkNPEPpgAMAVY7Z0yZYpjNeCo8xyyOjug8CD7YU4rV8XhRw2wU8fvV5WWNFpvtaGez0Qcb7/v+v1TZau9auoPURsrbIdxBTYEfQEACl0PgAhAFYQuCdfwRWFhOAA6AEAAMijcCudTqXkJFRHQKRaOWDmJtIdsEgWQkjnXt00UREyknGT7ZFM/Xn3IBwbEssNegASISE6aNMmFQZBx4qijjnL9QP2OMiR4y7ihMvXf5NuI8gAxKA/QgSw5hHRRFkCDnx1FIJg0Hfy21bPfFOxfJ8Ch2so+zndfWyC6u8cMiOfkJRIvH8uBjgIHtWk3bLJ/vj371Dx7NKrJ0LOLnXPmYDtlI/2/ZsAhBtvA8jbpWdTY2Bud9VqZASokxvExtAkaJrNC9ZAKwlX2rbqXZLQgqjNUqrWNDwYM72I2dUWV+CVCkbI/l03U8d+sf9QIONR0j5U3m+h1A+DQFEa1UMdggRZkgaWriuyaB2bZ0lWF7q5zMlPttguHWm7v7CZvhbqueNflxmtbHW7qk/SoQx51BPW9NpCjJtuKOh6Pcs6EHcX2G264wQ477DAHvvggEd9FSfezAkQn2LoX/1w5sgI4/Im4nAD2SZANZ5nVblYacaJHjRrlUtbBklG/820WBYqiQEI8Zop/XCxGCfXU9fw6x3IS/XppdV2pJLkfHGN+j7fCHnXuARIIMQBM4IWDzXfCDyTKyXeccd7RSwDog1q+8847Ow2Ebp162sQLp1ppcblrpiueOMr6D+sat5tEwa1En9Vk+29dnHWAB5gOvMOC+P77792LkBHi7wkHwjYCWrABzCkYEry4prQtJFwJG2LAgAFOK4LMLHynj8UbT3z9CIX/qF/4jm20b3JMVMzSd37ZT19hU6hZorZvKcf5fVPPpf/cC3Qg1SVtetppp9nxxx/vPvvaJgJP9TwKtPT/z/j87bffOtCBDD677babXX/99e658p9TnlHaFeBKdeGdY5RdRQwufxxJBMDd2u1aN8Ah4qD1zLb5G7M/+I5gbMAhwhQYt0MV06BGpy+Os55orLyzK7oNM/Js4rQVHqti08p90gwHH3CoQaywqk1ryJIQu91rdpQbBnBIPGyjVlv7IQa+PWoIqagp80hSoEKC7Id4TIQAOGztkSdcL1ggWKDBLADocPk9M2z1usoJJaDD3ZftbH27ZTbYNRpzQf5Eq7Z6NsaJWG11bir7fcAhlsOMc//kk0/ahRde6FYHoaALZJAD7cdR1wby+Pt1nlbDBXr4YINE3DiGSTqihoTqvPPOO3booYe6erEyrZCKWA6IDwrIMZADEIsREgUcfIBB9df5KlvX9dkAAlL8a9CXxUoQ0BDt3wAJCiOAIYQDjfYJDrWfQpRrStyO4xH05FhW+NFdQFRx+PDhtvvuu9suu+zi0tMSVvD2U1/YC3dMcV209+BOdvUzlaEVjX3zbVtTPwOAAEyA0YFmBSFBMCEAXwAO9txzT+cksgHKYFtpkwBcANywAVIo5EusCEI1YEXwDhBBeFiszQeaFA7lO5lyPNX2HO+DT3JUo89nbc9XY2/DbVG/6dOnO/FbgFOeCTQYAB1oQ79NBBZJnJjvCpfww9wISWJc/Oc//+nCKi677DLHeFAIhcYvns0o6Ob3YQEQURB3W9go3jXrCjhUC6uoKrx6iENMwKGGWPr4Tl/EKR6daY++umLjVTcPNajdvjAePrNHXZaD2CEgmzmmMTUcYoVZ1HT1hjw+XvaOyusnruHAse9XZdmoDiokl8EirgbGZmCAecKj1cMvEnX8kwEjEkn7meh1A8Oh9qcrHBEsECywDSyAlgN/6IRZsHXvlGG3XzjUundKLoZ6G1S93pesjZ3gXyBMsutt7rgF+A56rBXYCRMmGK+f/OQnLjUc8dBs0dSD/JZMeIAcf9H/meSzisuknVAOVgdj6TjgHD7//PP26quv2iGHHOIyVrCpPB/I4jPlx5rQ+yvRnO+visb67pcV7Y/6rjKjgIVWuX0miBxNAARYCtwXzi8AA58BDnB+AQ8AGnCIOR/qP2EBov1TV5xrwgo4h32wGPbZZx/nBBEGA8NBG3W7c8zLtmjuKvfTsVfuboeOHbrlOtgWKlmr0wKa/Aw0otXr0mhXfPbZZy6shAw59LUjjjiiWspEBG2xPyAFwA0hO0oJqtS7tLN0ZQB0cFh5SVST0A0+Q9mviZGg7DuK9adc7kcChJyrvuT3y2gf3UKmbTbFKrwPe9L2CN+iwUCbnXzyyXb00Udbbm6uG2doE7Yo84DfxT6iPOmb0D8eeughJ0yJKPKll15apSdDOQKUfGDTBy0ENigcpCZR023ZIHUGHKKZG7iJGkT+NjmykVX7jeKCUQ2AuOJ87hp+poxohoaINR1QsNIGjNvBxigjRrXMA3EAh43347JULFtpzz4xxx7dqDXh1626mGU/80Up0al4+ok8+3bXHez+jVke6nt8ZVrGzVNr1j1Lhdmm9I6VqR91D7EBBECIebZg1742ZmNGDkxFVo5bJihUonoaVL/8TfWsrh2h/pGo45844FB7OIWrv5dRpaayA+CwLUercO1ggWCBGi0we8E6u/b+WUYWCzZAh/uv3MUxHsIWLLA1LRALRPjrX/9qDz/8sO23334ufIEVQrYoMyCq1aB6xwpJ8GnKnKf4Z47VSq8yBmhCLm0GnDKESP/0pz+5rBk333yzW7XXSmTU0fOpzr7THSuNog9CqN7xnLwoq8NnPHAdbMl94aD4zA3qqd9Yif/oo4/cC+o3ji4ABI4rji3HsYLep08fZ3ecIzIz4ACxWg/bY9q0afbhhx86/QKOO+6442zEiBHO6fWzMyhl6cIvVtm9Z09ypkhr09pueO0Ey+nQ9FhVAoDiAUrR54b7R0ATW+MoYjcYO1dffbWzG/1BTqLPvKGNAB4AJHiHKcEKN+AOQASbsuUA9iC6ibgqlH3AIfpmNANPlKZPGQKpfDFE/3mMF9qzNceHpngtATmwoACeyJ5EeAXAEGkuAZ5oM4E8jDvSRIkCnpTl6wzRHx5//HHXn0jT+n//93+u7TmP55iNzz5TgutonIuOTY0RWK874BCJ2Y+RnjKehsNmWgwxOl5sx9RjM1TLEFCDeGQtugnxQkDiPwtRRsVKu+2OTWkTY51X3YGtw/FXVU8HWXUNL1tHvQCHWOBRtRuJk/40jpESBgNitOF+M6bZua9Wiq4nXA4Hxwup8K8RIzuFbiEADk1x9A91DhYIFtjMAp/MWW03PTanCnRAywFNhwA6hM6yNS0QC3CANvzII4845x4qMrR8X309GhoTb/W/pvuQoyeni3cm5WIEKBaaMnAcybRw7bXXupX9X/ziF44eD/0dBxu6e02ry/4kP0p39h0/PgtE8MMwdB8+i8EPpxBAQv312V+tlsMCi+HRRx+11157zd0n9oWizwvdAAQNuQ8cJRgKcl5hQ7z//vtupZZVW1blASPQ14DxgeMTpfn7YNDTN75vn77yjbuNPX+ca2Nu2j+uNsHW7HuJXivqpPnt4NtZ4Szs91ePcQRJb/jHP/7RPvjgA8dywHaIStL/AXMIowA8wPba6HewTaSdIc0ItDKUupP+yH4YKZRDO7KajmAhTi1tw2++XgeglJ47rkU/pj9QT6WP1X3VVww1URs3t+N8lgKaHgjgvvDCC+5ZQ3iWFxonPlMJGwj8oY00Jgng0hgD6PDEE0+4sDNAjF/+8pcO8Isyx6KAksrjOj7A0dhAh2QABzIY3H94503dB6aAxCKrMjFs2h0/M0C+ffhmnk18ddOKOJkjxp7Zxd7dWF6s1JpRB7SmtJB+H4c98fSklTZ5o86Ec2ZjZKqIOp3XdyfzglfH4UPsehgPmz1AG++nmjZE/GwYBkOB+0/0eBgWb+R5opfZNmLcDnbtsAK7bSMYsbltEk2LqZvZvE0IN8kd3jfGPceqP8d2trEj+9q+G0U4q8xUg75CVegHBw8fYg/vvMLOnVAZLtMQgEMi4RRcK1HAodozUO2+Is9GgoNsyFKRoKHCYcECwQKJW+CDWSsd6KBtx/5t7baLhrosFmELFtgSFog6b3L8fQdt8uTJzjHG+Tr33HMdVV+ZKuQ4aRJOHaMT5igg4d+HVt1xsnRcFATw9Q2Y+L/33nsudvrdd991q/ys5PNSXWAG4HDzjuOIo84L7Qm+47yz33cmE7Gtz2jQffqaF1pxV/2jqUY5XyumpOz785//7FbbAXAOOuggFwaBSCEMBlbM/Q1QgTh0XgoNwMkFXEGfAaDhwAMPrAp30bmqk+pbtKHUbhz5VyspKnOHXP74aBuwc3T2l4g1tt0xsRgrqo0PrKjf4Mz5Yqb6HebO5Zdf7mwI6AAtnn5NmwJwAV7RX+hHtAe/0WfoR/4GawKAAQYE4APMB6XtBJSgjwIe4KDStrApCEsCJMLJhQmhjedBIpH0Ffq0mBfcg1g/2876TfPK0XGNZwgQFbCP8eCYY45x4WIAQuofPsNJGhwCEbGCL35L2z/11FOO7cDYcvHFF7sQNDafzeJbzwckfECpyQEOTbNL1KnWDSPCWKdLh5O2iAUSC6fYIpdOsNAAOCRoqHBYsECwQHIWeH3KMrvzmS+rTtpjSEe78ewhAXRIzozh6AQtIKDAd5zlnKoInGI0HBAlRKDx8MMPrwIcog5QLCE8OYGxKOFScwdw8IEF/zMrxijDs3oMnZ3VfVao5aTzG9R2yoL+jiOO40bdKBdKOw6jgAgcAgES/MYLR5JjOY7j+cxvvJJxAAQ2RB0clYFDi4YAseTcx8iRI+2SSy6pEjD0m417gQWBNgPgCi9SP+L4Akygz0AM+gEHHFANoFCoi1ZQfcDn3afn2It3fuIug1jklX85ejPtigS7zjY9zL+neIKysZg3YqwADNAGgA577LGHo9XDRKB9cPh50Z8oA6efPsGLvsIqtkIoFC6huH7fKPRJ2o60pKyqE/KCYwpAQbkwKgAcSFEKCAHwQB0UYiRWj+rB91hMm23aEE3g4thMYpzSygD8oU1gJbz44otuP6ADIRaELQE2KZRKjCTaRWFdUV0GPd/oOcCegB2DkCTPJmOJxlk9m2LfCAxTiEUyY83WMn2tDIetVZFGcJ0AODSCRmjIKiQYTtGQl0y2rAA4JGuxcHywQLBAwhZ4dvJCe/RfC6qOP2S3rnb9GTskfH44MFggUQtoAhx12vxVOZx7JubEvAM4MDH3N3/FWdRgn86u/X7ss3++4pt9sTZlpmBlH70GnAKcN5w4HD4oy6xIEoagFJNM1nEIcOoIOwB44B3nUuJ/UOI5XqJ9XBPnAgeSlU5WoHEEYUzwGceBFW3246SItcB5UrL3Vzp1X1Egh9/RnvjPf/5j99xzjwNPTjnlFDv77LNd6ASbwAocTFbI33rrLXfvZFjgPnB8WYEdPXq00x7gM/Xy6flijIjZoHhx1SsqFnnAqYMd0NNYBevi9eNoiEosR80Hv3yNEEAc4vhh7eDoE5pDekNsRhvRRwAFeAmA8MuScwgYBSUfhgR9JhbowHnqb0pnCkAG6MRzhfAggBp9jT4NgESfBsjwARPdn++gJvqMh+Mqny0/843GO0AgwNRnnnnGAQyEVvz4xz+2H/3oR1UgnsYv2o+2BHTSxvMmIILjGGd4ZulbjCvXXXedA0bpG9KSkDiu6qRxpLG2UwAcNrVMABwaay+tW70SDaeoW+kNc1YAHBrGjqGUYIFggTgWmDjpO3vy9byqvaP27G5XnToo2CtYoEEtICfXL1Srd1rNwzlmJfhf//qXjRkzxglHasIu9gLl+IBBTYyJWDcgMTb24fDBpsARmzJlistIgQNO+jnCDpjIs8LPO+cpzh3AAIAAJxxnEAcDp1G0dpxHHEoo7voNKjzX4jtgBtdkv2LqWZ3kheMuQELx/YASOJy8E7LB7/E27gn6NuKb2PPUU091ehg4qtpwhD/55BMnAAnIgMAdDhH3QxpHHFLCJtACEEiBA4StlX6P7z6woxVd7LRo9mq7Z9xr7nKIRY5//STLyElrUgwHP6xFfcwHGwS0CPARkIKzSDvSxn/5y18c6ANb5PTTT7ff/va3DngQCKXMBnznPPULGCd85qX+oX5Be6DTQF+QzcUwiYJ59EGANJxTmDsIhQKmUR/Kg4rPc0bfoN9wPnVniwVkNeiA0IwLoz2kCYNNNV4BAD377LMu1S7tiujqscce68Qf/ewusURmJUKKlgrtKdDz7bffdu1JqNMVV1zhnl36oq+Ro74qJoXGwMbGcgiAgwc4zJxbpR8wYtxudu2wrGb8xDT3W/NSevbsYuOvHmz7NsJbDoBDI2yUUKVggeZmgXufm28vf/B91W2dMqKPnXNU/+Z2m+F+GoEFomEPWrVTNgQm5FDQ0Qs47bTTqkISpDfA8TUJNfq3iCOnWHVAABw4Ju44+jhjcvAo8/XXX3c6B6zqn3feeY6CrpVGrUCLMu0c6bQ0Vw+lSGTyjnPBbz54oPAOHHRABsrSdXmnLtQNh493XdN3+CiD67B6yYo0AAhAB9fiO8wIXjgaxIwjUMhnaNaEpcgBBkwBbABcIFMFVG8cE1ZSARcQxJS+A9dg0z3zLtaFwKOog6u2/ey1BTb11a/d+YP36WWHjP1RI+h5m1dh2bLl9t13C6wgv8A6d+nsGARaVeb3779fWk0Y04+FV2k+c0cOHG1MGwCc8RkNBYAcQipop3ihGRKLpC/QL+gf9BsYNIBH/Ea70DdpJ4AnCZ5GAb1YGgyUC+AAowUhUDQgCLUB2ANYU/vyLi2BpsZI2ZYdTY69nhufkSVwDqYJgAM6DDx72B8WEfoqgFHaaCv0V8S2gnkEU4X+Rp+iHEBIvqO3wrjB2EV4BcKkGiN9oFZtKYBqW9oq1rUD4NDYWiTUpyVZIAAOLam1w70GC2wBC2giWttqxp3PfGWvT1laVYMzRvW1sUf0q/qeaDlb4BZCkc3IArEAB35TaMTf//53u+aaa9xkmgk0q+6s6uMMKiMCzpTS/4l2ThlM9r0TRwAAIABJREFU4PXCYQJU4MVvWjHGgSMUAucNB57yOZdQClaWb731VucA1Pa8NKMmaTG3snzZMvvii89t1qyZNmvWLJsxY6blLVxo5RUVDrghq8P2O2xvZaUltuTbr2zlD+use+8BNvrII+zQQw914MOW2BS24YsHch1+p7/ibMJOAHSAscDzsMsuuzggg3rXtGm1PBqOA8PlvvvuqwLZrrrqKicwqYwVCqmIAg7+/0D4T6hueZ/Z4Au5AiSxCQQA6Pnb3/5mjHWASXvttZcLH0MkF7YJ/QDwE3YMIANjEeMXY9WoUaMcuwpmEv0DMBEgEeYDYxoaIYAORx55ZBWwxfXpB4CWak+f6eWDVVHGGPXeWmNhABy2xOgSygwWSMwCAXBIzE7hqGCBYIGNFoiudMVbjYweV1xabjdPmGukzdR25SmD7Ii9urtVTq24NmbRqdAJmoYFohNcTdQBEt544w279NJLHeDA6rzEHkX35hgmz0ze+YxDpskzv2tyr5VfxdRzDAADk3XpP0BLZxLP5P7ll192Dhy0d1aQA6W8afSleLXEQZs/f75Nmzbdpn76sc2Z/YUtXrzQ1q1ba+UVlX0BlkhhSblZSivnnNHmJYWFltMmzQZ072DL1hXakh82WEVZuRUVFlnPHj1cuA26DGKANJSVfB0FOXly9OjXrHgvXLjQsRNY4SZeH0aKNBjiOYXxQAHuFbbLzTffbO+88457R1Mgqg/hlys2koARsTsUMtBQtmjK5cSyd6zfAJFgwAD60FcBCmDAEBLBht4DbC9+g6nE8bQFoBdjI8ATIBRjGcwoACTCKyiLvnHTTTc5Vo1CoHxNDgFZykbij8fREDbqsrVYLgFwaMo9P9S9qVsgAA5NvQVD/YMFtrEFNJmQGBnV8Sm9iuvk96KSshpBB46hHCYvUZG4bXyb4fJNyAI+Nd13qpjYoiuAuB50cXQENOGVg8jxsBZ4l+CjPyn2qeD0UwAIhT0oLEDxzTAmcOTIbQ+7AaADgUWcybB623Q6VEV5hS1ctMiFiMBemDlrhs2dO8e+/36x5edvsNTWrSyTLCIZGZaalmoprVqzbmvl5WYFhcVWXpFi5YgulhRbRmqKZae2svKyUluxvtDWF5YSWGJFRQW2YX2+ZeXk2Izp061r1y62YuUKy8rMtO7dejTIKnAUBKaP01dFx+fzgw8+6ICCcePGVYVBJNNSYhjJiWSl/a677nLgBf0fEUM2rYr7KTKlOcFvPIMSJYwXIpJMvVrisTAdSLtLiAVtCsPhjDPOcAwsxiTa6oILLnD6DAjSEgZFWBY6HoClfCbkgn7Cb4RWUBZ6HZzDWAYjAiBVm/6/aTMYEbwrjMjXYRHjLDpf2JLtFACHLWndUHawQM0WCIBD6CHBAsECDWIBUWs1gfBXrvSZCc6GwjK77sHPbf6iDe666amt7IZxg420mWxaHWZVK0w0G6RpWlwh/mqu+pDindEgIKQCkIDJMvRx+if9jd+02stKnibLoi9LSE0OGuwGieGxmq3VPvZzDuwJBBNZTWQ18A9/+IOjlXMNOWShjze+7okA59fffLsxPGK6zZs7xxZ+t8BWr17lxqe09FTLysp0q/Vpqa0rx6mUVlZaZlZcXGKlZWVgCFZSgtgnwp3lzrmrKC+3rNQUKy8ttoKSEltTUGBmqdaxQ2fr1Lmj9e7T1wYM3M4OOfRQq7AUW7x4qQ3s19dO/OlxW8xICnHgHgipIPQHGv3JJ59cxW5Ipo+KTaTnDcFBGBtoOiBgCB0fLQHsoWtL00Hn8C4gT88UBtha1PstZuytXDB2ZByD1fX444/b119/7YACgABS2RLaRSpbsonAYpg5c6YDGGC4MC4CmAJOMM4RckabTJo0yV566SXHhoEdQVYUUqCi+cFntDrYaF8EbJU9R8AW+9TO/mLE1jBNABy2hpXDNYIFYlsgAA6hZwQLBAvEtECs1bCaTBUrTlOTC00WtfqVX1Ruv7h3puUtY8JdCTr85rwdbdjASnX8ZCa4ofmCBWJZIBbLgeNYxbv88svdJPr44493k21WU3F+dA79lNhnvjPx9kELgQU4SUzAmbyzMTmXyB4MBl6oxjM5Z0WQtJHnn39+lQaEUkCKPh5acdtYYN36dS5G/ct5c2zmxhSPtNeK5cutsLDAICtkZmVYdkaWtWmTXslgSElxDAaAhEqAodQBBOs3FFj+hgIrcawBGA5lVlhQbCWkL4W1lZZqnTrkWLv2Ha1L9262/Q6DbWDuYOvVs7e1a5tjWVltLa1Nun2/dKmVlZcbl1nx/ff2s3PGWfv28TOHJGo5hShoPOY+FM7GajjpYunfCAziOOp5SCakQeXxbFA+tn3sscfsoYceciEmsBzOPPNMt4Ku/weuqUwyPA8+PT/ec5zoPbfU46JMEwAfNBsInaCtARVIdYmgJ2FgAghgQsBkAFAASGD8I7wChpYYW4yhPCOUAeBKe5Hid9iwYbbffvu5sCDOVb8Rm4XvvFQ3CeFurTYKgMPWsnS4TrDA5hYIgEPoFcECwQL1Ahz81eREVi40IV2yosCuf2iOLVtd5K6fk5lqt17wI8vtnR1WskKfbDALREMXvvzyS7v++uudIwTDAeaBHDEJRRK3DpDARBkNBjYJ78kxYuIs1X8mzpyjSbuySBDzDAUZrQhE8wA3fAdKjl+D3WwoqEYL4Bh9l5dn8+bOdeyFmTNm2dfffGVLly22goINllJR4UAF2rxtBuyFVLPU1lZurayktNwxFkpKiq2oqMSKS8qtqKDIAVdlFRWuXYuLCq2ouNgBEK5PZGZY+w6drFfPPtavX18bmJtr/QcOsk4du1j7dm2tfbt2LoMFwMTa9WvMWqVYqwqz8rJyKy4rdmyYl174h409/XTbeedd6926URaa9HLISIBIIPslFinKu6+tk0gFlK5RrCBCmAAcYPrgtJKeER2Bn/3sZ+7+2AD7ooy2KIAd2A2JWH/TMRqvFBrGWIXwIyEzpFMFHEWHgRAL2oR2g+WA3QFKAR0YDwEVSLfL+AaoQDkcA/gAECFmGGAVmVMYN8mMAcAK60EharCBFKJG3WJlOUnuDpM/OgAOydssnBEs0FAWCIBDQ1kylBMs0MItoAmihL8wBxOMqGq1KLfsX7qqyK66/wtbva64CnS47YIhtl2vtoHl0ML7U7K3H08TIRpegXN12223uQk1YAMK7kyq6bfEGsNMYHLMSh8TcFZimRz7KRsVi4wDBeUYh4lzcVRx4iiD8qGns/3yl790gnk+IKf6BoZDsi2d+PGERsydN88xF9BemDdvri1cmGdr16yuBBcy0y0nO8sys7Iso00bS22d4pgKaDaUlQAqlFphSZltKCy0/PxCKy0utbKSMismW0l5qZUUFVtpCWyGCsvMzLL2HTpaR9Jf9h9oA7fLtT59e1v7jh2se9ee1ql9BysvL7X8wkJ3rYL1+ZZfVGQ/rFph6Wnpltmhg/Xv18fWrl5jq1b/YP1zt7Pu3bvZs395wrbfboD95PgTEr/xOEfGCjWCZo+zSF8fPny45ebmVnP+5bgmynLQ+C+HErCBUKKf/vSnbgUc8VRACMIrSA/L9cQaUgYYsX/0jCR67XobqJkU4IM1AggY0/gd7QaYDuiRkKoWDYdTTz3VjV8Kc6EvLF261GVagcnA2DdgwAAHmPId8AhhSX5zQqglJe58dCAI35gyZYoDNCgXFplYYgqXZMzbFm0aAIdm0sHDbTRJCwTAoUk2W6h0sEDjsYBWzeo6gUDLgYnA+gLE08y6dWxjt1841Hp0zmg8Nxlq0ugtUBPgIAovfRTA4d5773WAACutRx99tItzJoRCTAcm0DhiAAn9+/d3E27FG3OMgDRCMTiXZwBaMmkPWS1EbO2OO+5wee4RqDz99NPdfl9YVfWNphNs9IZupBWkLXB4aLfZs7+wGS484nP7fslixzxIT0uznOxMy8nJtDYZGZaWlm4prYAXUqysrMKFRtDe+YXFll9QbAVFRY7RUFGGoGOxYzaUOeZCK2uTkW4dO3W0du07OOr4oO13sNzc7a1P776VYREZGe56q39Y4TJQoN3QulVrJxQJk6KkBAZDhZWVl1pmeppVlKdYemaO5Q7qbw/+8V63/8rrrrWO7dvZ+++/bauXL7XLLr2iQS1PP8apJIMKsfbE37MizTOCY6hsLfRTaZYkWgHK5hxYE2RlgVX0wAMP2P7772///e9/7e6773b7ePYIsVDcP46uLyKp53FrZTFI9P4a+3E+4CBAAMCBMQw9meeff96BBNib3wmBIEXwvvvuW5Vak7EKwIHwCfoH7Aay6/Cc0XawGxCLBGTlWD6zn5CNp556yl544QU3FiI+CrjEcX6Gn23RpgFwaOw9N9SvOVsgAA7NuXXDvQULbAELRLUduIRPd4VizMSCyTsvvvOScr9WilnFYhWElZF5C/Pt2vtnGakzBTr84bJh1qldmy1wB6HI5miBmjREfMAB5sIjjzziVuJgOEApph9q9Ze+S3+FvcBvTJrZtHLLO32XsAmJSCqFJpN3+jzx0qzskvP+zjvvrHKomqPdt8U9MZYsWLDAZs363GbOnGFfzZ/nvuNAF2xY70QZM7MyLTs7y3KcuGO6yyTh9AEAEAAXSkoc26CosNgKC4vdO1kkABlKSysz5aQQ4tC6tdNP6NK1m/Xo0dN69e1rgwYOsq5dulpOTnvr1r2H02vo0LG9lZUU25LFi1z/WL8u3yoqyiwru607H5YFmg/oQSDOUF5hlpaaZsuXL7XFixZZ377b2YgjR9prr75kH0/5zH716xstf91aKy3Nt/fffcd+ed0vG2RVWAwzHEZAGYA2VroBHHw2g/q7z1JLpq0p9//9v//nUimOHTvWLr74YkfDZ4PaD+iAgCuOLkwHgD2lzOQZ9IE4gR7JXL+lH+tCfIqLq5hZ9H3GpiuuuMIBQIh3AiIQXvHaa685sImxcO+993YZKRjf2GBCkBKTsAr+qwEWKIsyeN74DugGyMpYSUgOxzEG3nLLLS5s5je/+Y1jQyiER2E6mjdsrXCZADi09Kci3P+2tEAAHLal9cO1gwWamAV8p86nhzNBxEHDmUOQiskskxFerHiwj2NYNSMWlNWODh062ODBg13eb2jri9dm2u3PflcFOgzslWW3XzTMaTuELVggEQv4lHFfAd0XUCN8ggk2YRUIo5FTnj5Iuj4mz4APOD70Ua32UhagggAG6ZBQFqt/fKfvk7cex/eVV15x555zzjludU/sBgEVmnhzT1tbILWM1LOlZVa0YZ3LpOCUCUmykJpmbTKzLM0laUQScdNWbhXWysi8QMhBK97cUa04ii/+wYk0VIxjotf0D1m6bJnN/3q+01wgNOLLL+dY3oJvbc3qH6zCyi0zs421RXQxszI1ZevU1pVgAZkiysqssLjUiosAFopceERRYakVFpc4McfS0hIrK62w8ooyS3fZJ7KdIwbA0H/Adg4sAmjoN2A7y8xuZ4UF+Y61QLrLguIi22fffWzmp1OscMM6W7tunQ3Yfkdr2769ffrxFNtj9+E2Z+48679df5s+9VPLTEt3YR2EFVx6ySWW0669zZg106XW7Nips+2z/0E2dNiO9uijj9n2ubnWp3cvmz//K1uSl2eXXnqJ60d12TRWcy4if4zJ9FOyUjAGIxIpsEyOPs4q/VUr0ck4hVyDZwB2A6vepMWEgq+N/wI0VP74xz86UVVCOa688koX3gTQgw4Azx/PXFRQsi733xLPwY4wGDTmYAP+j9HOYMxBxJP+NH/+fMd4IH0m/WTo0KFuzEJ3BtCBsZMwCpgwjHH8BiDB+Ma5jJeADFwPYAKWF+cTzgSAQVvT/oTOiGXBdZS1YmsyHQLg0BKfhHDPjcUCAXBoLC0R6hEs0AQsECsGmHhOVjN4ZwIC2MBkQhNFJjeokzMx4QXgwGSW4yQwxm+sNg/Z6zh7bHJ+lSV27N/WbrtoqMtiEbZggdos4OuDRFdItUoKJfg///mPAxxIAccEGQeJiTUgGKtzTKpZraNfSslfgmeczyRaGSpwjigb8EHq+qz+Ee+McNrOO+/syiD0gsk/+g688xvvAjlqu7dE9rOCufT7pbZi5QorLCi0tIx069y5i7UpLLL0b761kvnf2PqvZlv52jVWtGa1pRZXWEqrVlZSUWblqa0so2sXS+3Y1dr062dp2w20Vn17W/bAgZadlV2FKZCPAUeeF1hDRUoKeEWDbatWr3YOzrw5c23a9Gk2+4tZtuC7bytTUpaUWuvWrRxroR3shexMS2uT5hyo8nJzYo1FxWVWVFxqhQg4FhY5JgOMhtKSMistLrai4iKzlApr1bqVZWZkWM+efaxH957WuUtXG7TDjjYwd5Clt0m3bj37uBCKNqlptnL5ciurKLElS5ZZn149nNZC9x497O133rPe/fpZauvW9tF771pJeYUdPvpYKy3Ot2nTpltZcZG179jJVv6w2rp2aG8lxMYvW+oo6SMOH2Gpqem2YuVKB/q0bUcWilaWlZNludttZ0uXLrcOnTtb587t7clHH7GTTzzR9tp77zrZ2QcccDpxDAEd6JsAAozPGtsrbVnuxmb102Qvyv396le/csABQMJxx1Wm9YyG37F6PnHiROfs4vySivMnP/mJde3a1R2vlXA9u8mAHsnWuTkdr/9VpefVvQEaIJgL24AQFzFKYC+gq/HWW2+5vskGiMB/Mm3HWEh/gZFCiAVjH6CDtBgA6BhD0axh3OMabGQjoQ8AOJBWU/VS+uFkQ3Xq20YBcKivBcP5wQJ1t0AAHOpuu3BmsECLs4AmpZr4sYpBjnWU+HHU2DiGz9Bnndp727ZuMolwFBNbJhlMQljhIuaaVWZW2zgPB23ogWfYI68tr7LtHkM62v+MHWSZbSqdNG3+JLrFNUS44ZgWEPOAnVExRvUXAIN33nnHCacx8SUXvYTQ6M/sBxDznR1pL/irrcpoQRlM3AHT+vTp4/o5ceqsLlL2oYce6uoKE0IOgAAL+jNCev7qb7JNS1mvTZrkVpTRpVi+bKnl5xe4yT3hANQts6zEdrJyO6VHbzskq711TE2z1JQKW19WYgQxlbvHKsXKyiusorTESkqLrbi8zIrK0yy/RxdrtdNgy9hzT+uyz37WoU8fa43z6M6owHevc1YZbP3119/Y7Nmz7YsviBefafPnf23Lly1z7YCIY0ZmG8smLWVmhqWmpznnPjUl1bEwSsoIfymx/KJSyy8otMKiYisvK7PykhIH/hSXlJhVlDlQhbCKzp07WY/efaxXr/7Wq3df696zp3UCkEnPtLY5bW1D/lpbvmK5bVi/3rp27mKdOnRw1x2YO9CBFsS0p6an20+PO9Y106v/+petXFtgO++2mz0z8XHr0aun7X/QYVZYuM7WrF3v9B9Wr1rpnLM1P/xg386fb23btXV9BTBk9Q+rrEu3bpaW1sbS22TYXnsOtxmff+6AkGVLl9u8+d/Y6CNH2uTXX7EeXbramWeelWz3qDZeAjYADPMOqwz6POAa/d3PEhFLD0XPT3Sf70RyMRhuPFv8JxAqQSgF/wE8D1xDTq7K45l78skn7W9/+5sD5Y455hjnqMI6YpOgpP5bAuhQ2aSMT/RxgUKyp/QzZDsyTvDivxbAAYFQBGwBhGgP/38UhtbkyZPd+Mg5jHGADrvvvrsLu+E/nfZCB4fnk/3KZgLgwH85xx522GFuTCX9MO/o2CAgybH0NTY/S4VEeDXmivXg9zXpedSHERYAhzoPH+HEYIF6WyAADvU2YSggWKD5WsAHGLTSq9UmJg7vvvuui89kpeqkk05yq2VMgFgZZrVYKxgADUwi/BUu0dNZlWVVhQkqKymIiBXm7G4TXsurMuw+O3W0G88eUo1+Ho0Dbb6tEO6sISygiTWTdFbqxo8f79gNxJIzcSbshzhksk4IeGBSrQwWSi/HsfRnmAr0V97F4OE759x+++0uTh1q8SmnnOKOERjCc4NjxQSdz6zmAlIkuvkOAo7a/X960ObOnWPZmVlOxBAxxHSXVWMj76C83Iqs3FasWmvlG9ZYv1apNiwtzY7t0N52ycyyVuXlll9e5lbbK9A6SEm11Nap1qZVKxdGUVFUaOXr8m118QYr7NDBinYZZm2PGGndDxlh7XIq9S38IAyAALZYURbLl6+wr7+eb59N+8xmTJ9uc+bMtry87xwYk2LllpFRmZIyKzPL2rRJdSwES2ldKbxYVmGlThG/2AoKiyy/oMAKikrMyipBEtgI0BxS0ivvvUP7DtajV2/r2LGL9c8dZANyc61Xj17WvVsPS09Pc2AEdkJbYcP6DdajR3dbtXK5S4W5yy4729r1ay0jM8sWLlpsu+y6q/1o8GBbvWqF3XXffTZ27Nm2/Xb9bcb0afbfqTNt1Oij7ZEHH7AuXTpaz77bWd/+fV1Gizlz5ti+e+1hBYWF9t8P/2ulRUVWWJRvnTt1sfKKcsfCGDJkR1v8/TLr0aOXy37RqWsne/s/b9nA7frZf956x356/E9tw9pV9vmsGfbrX/26ziE40OHRbKBv4zwiFJio8xZlP/BdjiaAF2MxwAVjOaKEaKQQJoFeAP8J7Oc5EjgnFgX9hM+UQUpFslnMnDnTjjzySCc2CAPDz1ihvt9SQQf/2WccUzpRCTZjF4VrCWB4//33nd4CDAXGN8Y8Qr0AAARcRMPP6CuwHdC5oT1oA4BRACq0Hmh7GIqMYQIFAJIoG4YD10IbAvFIFhMQC73kkkvs4IMPdmOd9Jw0pxDg4EDSjRksBDCobg0RghEAh0T/ZcJxwQINb4EAODS8TUOJwQLNwgKKs9TkUhNMJgVMcGAp/OlPf7K//vWvzmliNRfaJBtOGc4Xx+GM8Vkx8Frl8invxBJTzqRJk+yAAw6wq6++2p5/f5U9+fom0GHUnt3tipO2c+VvzbjPZtGY4SaqVvLoz0yC6WP0TVZjJWaHmQABmEhLLM/PLOEc6Y2TeqnpR/siE2UyVLz33ntOhZ84ZpxobQr7kBNXF1G+devW26WXX25/f+4569ati3Xt3MnSAAxSnKqClaekWEWrFEtNaW2tCN1ITXECimgZLFqy2JYsW2rpxUV2VE47O6J9e+vZpbOtX73GSgrWW3ppuWWntLK2GZnWPjPD0nOyLS0t09q0bm1pRYVWumq1rS4usvy+PazVscda95+eaB26dtushxUVFNrX31WGRuDoTp8+zb78cp6tXLnCiooLLTW1teVkZlsWaSkz21haWmVdqX+FtXbAAg54fkGRbYCxUVpq5Yg5FpdYQUmRpZSXW2pKirVOS7NOXTpZp05drWu3Htapc2fbbvtB1rffAGuf08GFJbRv19bWrVljmRmZDrxYvXKZpbSusJKSIpfaMj0twzp36VLJ9qhoZevWr7clK5ZbSXkr+2ruPNt12I42dszJVl5WbDf/3622/fY72mmnnGizZk23yf9+18accaY99/xztnrZ99a1Vx8bsN0OtnTRQvvhhxVWlmIunKNzhw6WmQFLy2zV6rWVeiDl5QYI06FTRysrS7H9Dtjf0tJS7aUXX7QDDzrAPvrwA0tvneoEKb/+cp5dc/XVddJxgF1Af8SRRLMBurxEAZMZGgSaRdkOApa5xg033OCEKB988EHbY4893H0KHAaM47ueBzmRnM9zBkADYEGIBfUkHAMnVY6xnr+WCjhE7YDNGKsABPh/BbihXWEModEAWwE2zT777OMEbDkWZst+++3nwBw2zsGe0SxT/L8DKsDqIdyCdzLAUB4gEkKRjJu0IWASYyn//9QFhgThFYxtHCuNJ0JmADsIwdC4qvFQjAe1LeeIEcaxGnfr0/YBcEjmaQ/HBgs0rAUC4NCw9gylBQs0GwswEfAnI1qNEODAagkTQnQbTjjhBDe5JHSCiYNWsjCGo3RnZlZNavxVNZ/+yYTmuuuuc5NRwjSYlNzz96/slQ+XVtn0pEN72VlH9Kla9WJHCK1oNl1ui96IT8+FzfDzn//c0bxhOBDTHA3XEZMn0UrxrNDvKZP4aNT5CadgpRa2j/QdKE+T7bqkxMRpu+CCi+zNN9+0fv37W3paupW1MisuLTErKnHMhJSKckstLzeACUPjICPD1hVssI4dOlnXTl1cmsa8RYvsm8ULLLuo0MaOOdPOu+B8s8J8WzF/vq1BkHH251Yx/1vLXL7K2peUWdcOHaxDp86WTsrHlAprs2aDrV63xlb16GKZp55qFfvsY1PnzbOv5s61ebPn2tdzv7JvFn9r69autooKxoF0a5ed7cIFKsUIW7lQB/aRLhJnvxCNhaJCKy4qcyKP7lVcaBUV5ZaS0traZLSxrIxM69Grh3Xr2ct69uxlA7YbaLnbD7bsnBxrm9PO2qSlWpeunW3NmrWWv77A1q9fYxvWr7O2WVnWrWtXl4WiqLjYKlLNKspb29LlCNwutwXffmfpWZn2/fLVtja/wDLbpFpWRrbThejeKcdu/tX/cw7Uc//4h30+e66dfdZYa5Oeak8/83c78ODDbOWa1fb6Ky87R27dug22obDAMRkGbj/QZn/xhe226y42ceITtnrVGjvkoMMspaLCyirKbEHeAttvv33tkynT7Iijj7a1a9fY0iULrXPHjrbgu+9sxx0HuwwBMz+b6lalWWlOdoMqz0o3q9OwGwhxECU+GZaDruuHFvEZZ5fV9ptuusl+//vfO6f0/PPPd/2ezwgGEjYE8IyTCgMu3sbKPODzM8884xxYntORI0dWgQ7+anyydmjKx2v84h4YS9h4jpQVSkwQQhUZfxDGBVhA/BG2CfthItIe9APe/ew9NdmGMgnFgSnBi9AJ2lsZfPjM/zZlsg92BEwa+ishNQBQTzzxhNN/OPDAA13fYL6ge6EPcU/K9uNntNIxym5VnzYMgEN9rBfODRaonwUC4FA/+4WzgwUcnFLbAAAgAElEQVSarQW08uALO/kTASYh5557rptksKoFnZJJhyY+UcP4sbiaRMgJ4xxWX3DOmHACOKCWzXbnM1/Z5Kkrqoo77fDedtboAVUTUDEwmm1DhBtrEAv4gAMTZNTaiWWHjUBfY0Kr/ohTg0NGn5WyOpWI6kLwm5gKEtmjbFJiwtZBdR+HCRqxAAnOEQ1d9OFkVu1uv+MOe+ThR61vn77OYdiQn2+Fa1Zb1vp11iUlxfrnZFpWUZGtKSqw3gceYIede55ld+9tH33wX/v35Dftm2+/tfbtOzoQsGD9Bsv7Ps/yFn9nhx14mN3/0EPWt3uPKnuv27DeVn05275/7z374f2PLefLb6xbSoW1a9vBMjKyLKN1iqUWF9j6okLLa5Vmv/lilj27dImlt822jtk5lpOT7uwnfYDWrVpbRXmFlZURf17mwhoqQQW0GEod46C0lBjvFMtIT7N2Hdq7DBFdOne1zt17WK9+fVzoyA477Gg5HTpa65RW1qFtW2ubk+XCQNJap1rPXj1s2coV9sknU6xPr96WntraikpKLb+wxBbk5Vle3gIrKS6zFWvXWWl5qhWVlVhZcaG1Ki2zTl26WCp6CmmtrW27TFu/ocjKys1+WPG9/eqaK6x3r5720ZSP7N5777Pjjzvejjv2WHvqL09bl269rPd2/ezJRx6xXj172Z777m8FJYW24OtvrUf3HpY7aKCLe7/hhl9bh5x2tttuu9ug3EFWVFJgQ4Zsb716drfZn8+xb75bYm07dbDS4iJbtGChHXr4SMvIzrDsrEz7x9NP2aiRh9tBG1f8k3koWPEGZCO+nrGW/kdfp20SARyULlMAmUQlqYPi8llN/+Uvf+li/8n4gm4F4BvlAx4TVsQqO04q/xP8BvAhcJr9CsWjXBzUhx9+2KXr/N3vfufABz0nyTwvydipMR+rcUb/ywIcsAWggxYECLMCROV/+X/+53+cBgMbYVz8t8JwAGCVCC7PJoDAlClT3DGMC7QL7cG4xSKC9JkohzZFC4J2ZoxUNgxYDoyngA0wIQDemBewGMH28ccfu/919G0AQE477TQbMWJElWAp//8+4EC91O80B6lvuwfAoTH38FC35m6BADg09xYO9xcsUA8L+DoJvkgVkx5WzJhgEtdJvu0o0CD6raiQ0ZhM31nTpJfyWLkFeGBCwuR0zboNLl3mJ3NWV93JpSfk2jH79dhM9bwetxpObeYW8OPQmSQjaAaF+5prrnG0bSbaiolmMi5QQKFA6r+YKdYqq5g2TP6fffZZe+GFFxydmDh2Qo58wKGupl60eImdddY4l63BrNxWrlplZStWWG7Retsuq611zsmy8pJiS+/Wy4777f/a0ENHbHapJ5580u66625LRewyPd05Fvnr1rmMHVD77/nDH2z//fdzKSNLKlJcGsm1BRts/pzZNv2VFy313f/aQelpNqhjjrVpnW1tWmVaJmWltbLSinJ7fNF3dseSxVbcIdvatsG5LbcSAAWc3JIyFyrhHN6SUispLbTyCrO09HRrm53lRB179+lj3Xv2tq5de1jnrj2sbcdOltmmjbVulWIbiopsxCGH2qK8723hwm9s+NAfWadOHe3DT6bat19/aWePG2edOnaw6TNm2vtTPrXOHTvbokULbdHipfbD+g1WWFzo0lm66/ToYSkpray4uMiGDBpg7XJy7KtvvrVunbo4UGaHwdvb9JmzrXVqhq1cscTOO2uM7bH77vbNN1/b7279ne2y6x520QXn2z//+aIt/n6VjT7uOHty4gTbsC7fRv/4ONtz92H26muTbf26Dc7pW7v2B3voT/dbRWmp5Q7awTKzsmyXoTvZIQcf6NqI/vXUU09bRruOtvveu9tnn86wJQsX2uLvl9jw3few1UvzjGQ9Z5/9s83SltbWn4iph22AEyd6ejJhaVqBZoyXRoCfyQIhwl//+tdOuBSQDTAPx5bVbhxTpUqm3SXKqtTIlMmzh+Aq4QC8oOtzHdJmQutHJwihQz80qbZ7bo77GWMYX7ANdlMbKPSAMAjagSwkCDfCZBCow7GMb2gskOpVbelEZ197zQGvnM9YxQtwCLABZgqfpVXDO30HgIHjAQpgM7AAAdBA+BTAEf/fo0ePducLKADwICsJAqHUCzCWY+ibegZ4l8aHBCY1BgfAoTn26nBPLcUCAXBoKS0d7jNYIEkLCDAQGODTOJkEQnvFsWIF47LLLnOlS7HcX41hkqv4UCY3bL5CtR+fiZPGKgiTGla1oP8y6ahIaW03T5hbDXS46tTtbeQeXd2kK5nJc5JmCIc3EwtEAQecGMQjx4wZ41bamGTTx+lPUQV1mcDv1/7k1wcg6K8vvfSSE01jVRYQDedLgmgCLPwyE51Iv/Hvt+ymG260tPQMW75ymZUuX2yjylrbHp07WkF6pq0tLLDZq5bbon497cBTTre9hu1mgwYPspzsHOcUIAI34bHHbP6Xc617927WrkMnKyktszZZ2ZaRnm6LF/5/9r4DPqoqbf+ZPpPMTJJJ7yQhECC0gBKQroIUEQUVde3r2ta2upb97LvqLt+66jbbiruuHQVFAQVBqiC9JJCQkATSe5lMb//fc/Dw3c0/alBQV+f+fsOEmTv3nvuec8897/M+7/NWCzHGrH790N7eim6nA6Ev6M4IqhGyGBCpVSFTrcasyChM10fDGvJAp6EeA8uJRkITHY0N7Y24Y/tWlLOsJMgW8QhWgwAw1UCkyQRbTJRIh0jrl4O4xHgYjEbE2BJgMppF2QyjySjAiLa2VqjUQWjUarhcHpx/3rmoqqrFp+s+xmMP3o8Olw/VR4+geO92zD3/QlEy82DJQfzm0cdhNseI9BGTxYKISCNyUlPEMfwqYEC/TAGSOF1e+IN+HDxIm8QBGjW0Kh2S4uNRxjKiLh9a25oxaVwBLp5/Ibrt3fjHohdRU9uMO++4DcXF+7Dsw49w251349N1n4hKFJmZ2Zg281xsWLdWaEjERMUi2hqJ7ds2o7OtFcYIM1xeD+bNnYOM1FRRAYNClhvWb8DeA+WYf+nFqKupwabVq+ELBpCdmwe1yo+d2z7Dww88LMCiE9mU7LJvIrYro+qS4cD7hC+CA9RDoV7AX/7yFyH+yQoTrICQmpoqouF0SvmSDioBBwqz8ndMy5MOK6Pr3F+yjOhksuoK7w06pmTTfZtqLidirx/qvuwH2o/9QPuwL+X/yVahjQlw8nNqJZDVQptybuPfZDGw+gdTvWhLznMEXQnsEOinuCPnLGoqka3AOUNqOfE8PAdZD/wd+02yZIQeSSAgjskABFM5CGoQVOgJcBH8WrlyJV544YXj44XVTBhckNWBeB5lNQvJTvu2ZTTDDIcf6sgOt+unYIEw4PBT6OXwNYYt8A0sIAEHpWMkH/iMhlJRnBELlrKUtEkZBZaOmYxWSNBCmbsuI8JctPBvRlwkxZ2LH0Zc6AjKYzrcAdzzXDEO1zpEk/RaNR68aiBYNrOvDts3MEP4Jz8SCyhTKriYZW14KuNTEf+CCy44DgoQFONiXilm1hMk6GkS5fjjwpzjl0r9zFd/7LHHxEJcOnq9aY70dfy+tfgdPPv3vwsNgoaKSswwanFzei4Mhkg4PS6UdbbisepyFDnt8HlCUKlVwnE2Wyzo7raLaHGE0QBLhBFBvw86gxGxiakIqrVwOV0wR0YIJoK9q0ukFbAqQwghWMwmRGrVoiQlEx7aPH6wKMQAjQ7nRxhwtiES6aYIaEmLt8RCY7Vie20Frti2BdXqkCjpGBcfL5gLiYlJGJSXh8iICCHKCJ0Bao0Wfp9HlJwMeAMwqFXQm46lYkQa6UjZ0dDSAX8giNEjhwmn57XXXsVtN14PNwzQwI3PNqzBaaePR96AXHS0t+Puhx6BOSoeRo0W3f4A0lLikREfx6IXaGhuw5GaOowZNgg19S2IS4pH0EvmQyz2FO/FqGEjoYEaxSWl6Oj2oK2jE1lpcbjr1ptF17/8r5dRWlKJq668AjqtGn/43z/ijrvuQeWRCny2YRO0GjUmn3kmysvKYXc4kJWVI2xXUV4KrYaFN3TodrkwZnQBJp4x7vhwWrHiI+wpLsWUaWehtbkBh4oOIiaJTI9YNNfVo+xAEW775S+RnJpywnclx7USSDvRA8hxK2nuHLM8JsEGPgvo0BKAuOGGG0QZxC9LreN5+RzgXE9tCt4vfPH/MjWA7yynuGrVKkH35/150003ibS9n+omn6lK3SMJ8EsBWwIFfB6TkcA+IdhAkIH7EfSk/gIZCLQjn9l8X7t2rXjWEqwgOEqxTjJS+GKfsi/4HftKmYYjxxPZCQwQsO95DqZSEGxSak5IsFWuA9jfK1asECkzZEZQcJq6DmRfSICD/Sx1dJRpP31JAfqyMRIGHH6qd0/4un8IFggDDj+EXgi3IWyBH6gFpNMldRLkw555mn/4wx9ELigXCszJ5Kaknct9lZFlJXghFxNKATL+5l//+pdwBrlw4ou5qHLx0uXw4s6/FaO6yXUcdGC5TIIO4S1sga+ygBJw4GKZETYydDh2WSKTC2d+LselFFSTUV3JYpC50nJBrHznvoz8EcigSj+BC5bI5AJcAg5fBVZ8XQ++9/4y/Onpp9He0gJjQy2eHToG2UYtmrsdIu3h9dZWPN9QgyDU0AjifVBoJvDcTFuIMOoFU0BoR2jUIvrPyhbpmVmIjo1DRWWV0E+gwKNOpYZRr0VNXTUQ9CPapIU6FECH149upw8urw92XwgqjwtnG424OjEJA20xMCdnQJ+Ygq7YKKwLBdFksSImOgrRMbFCL0Gj1sLe6RBlK+1OB1RaNVIS42CzEhRxiWoRibFWaA1GtHd0w9ndjYzMfvhk3UYRcc1IS8KIgpFY9NK/MGfaRCSlD0Z5WTFam44iOycXp38hRvfbPyxEZX0b4mJs0Kp1SE2N+0KQ0gWzyQpPKARzpAE7duzDrOlTYG9vgUqnhzakQl1js9DGSE1LQWVNLVzeAIJuBx574F6YTBF4b9kSFBWVYsrkSUhOSsI/XlqEKdNmQmPQYuP6zehsb0XQ58GAnGy4vR643D6hm0F2RygUQGxsnKiWgZAKKakpSE9Lwb7i/XjooYeQ038QZkyfDo06iKL9B+Hw+JCalCjAq+ojh3HJJRcfn2+/brwo51uObVkRRcle6yvYJY9FZ1FWuCAjjVVeKPhLzQYy0hhZpwPJTTLaeD7eCz03Jbut53fUCaBwJI/Ne5QsB0bNf6qbfI7K/lLqavB+ZroEK0MQNKDjzvmHz2cKNbK0JRkE7CNWkCDwQBYCU32YGklwlCDewoULBeDQ28a+IoAhwQOOJTIRemMXSiFLfieBJ4IVUstFXgPLapPRSCbL5MmTxdiRawlZuUQyK+X4OdHxqryWMODwU717wtf9Q7BAGHD4IfRCuA1hC/yALaBkIMhmki5OCi2jJAQFGBnkJsEDLgqkqrT8vYyuKRdOcvHA3/Fz7kPaNxc+jAqzdjdzguXGYzW2eXDfiyVobHOLj80mLRbemI+c1P8rPfgDNme4ad+TBXoCXxxnVNQn3ZvgGRffPUvD9bWpStYCHQHmtDPCSCfgySefPA448HjfJkK3ZevnuPe+3+BoVSXONhnxp8GjYG9tRENXB8r0ejxcXYnytnboWFtSBWjVGpGWIKOialVQRNoNOiOMJhN0Bp0AJoJ+PxJSUmGNjsOhsnIEQwHhoKhDIXhcTtTW1cDtc4tqEqpAEHq9FgE1S96aERufgPjkJEzJG4yclHR4rBbBgjDFJSIqJha6YBAtbW3wUrjR2SU0E1gac+SwEejfPxddnV34cNkSuBxdomLE3PPPFyU516zbgObWVmRmZoLl9OwuH0rKDsFs1GPq5Ml4bfFS9EuwonDCNKxcvQbRBiDWZsG0adNFt7340iJ88tkuAVYQXDHrVUhKSsWhiirkZCQhwmTCgcpqxFjMSLFZUFZegfiUVJgMephMRkRazOjq6kbRgVJ0My3A3o77774TOVnZ2LtnB157cwlS0pJx4QXn460334Y1Nkkwspa++w4izBY01zegvokifQlIS0lDMBiChykmWj1a21vx9ptvYtr0GUhJSRX6FE2NDSL6HGWNQt7gQbCSju4PoLm1DbHRNjGftrTWYcTwEZg797y+Ds3j+ynTIuQ8LfP4+3IwCdjRmZRUfJaWJcuNgBpLbjI96corrxSOrRKsls8D6azyO94bMi2AfzNKLgUQqQXAyDerKtAmBDhuvPFGoUnwU9+UDBNluiOBBKZGkBnC1Ii5c+cKtgHTGmhPAg/UxiBbgSKitDXBBTIcmAJGcU4CXtSdkVtv6TcyneZYpRnNf+zbG5NBCuNy3CjBB4IVHAfsY7JkCF5xDiZDhu0mAMKNvyPIRV2Ibzo/y0aGAYef+t0Tvv7v0wJhwOH7tH743GEL/IAtoKTQSoYDm8sFy/PPPy+iw6TOku6qZDP0LPkn8+K52JAAg/LYMnIsP2OZTS5AuIAie4ICkkrAgfu1dgVw+1/2o91O1+YY6PD0rcOQnmD6AVs03LTv0wI9gS7mm5PS+89//lMsvBlBZQm5k7ExL5pAA/PSCWpwoc/74NvmILe0tuGqn/8ce7dvxcMD8nFJtA3NjfVodjjwqs+Fd90uBF0euFxOKluS33BMYFCtPhbdVquIQ0CtUsOg0QsxxmAoCK/PK9oaFR2D1LR0NDQ2wh8IiBKWAa8P3Y4u+P0+RNtsSElLF1TstPQMIfAYExOLAFSIS4hHRFSUEJCM1OvR3NAEu90DT9AnylLyWJmZSYhPTILH7UNnezvaWxqwZcvnWL1qFS644DxUVlViZMEInDtzFrbv2IOa+kZEx0Qjb0B/hDR6bN+9D0GfD2efOQVbd+5BS00V5lxwEd55byUSY4wwG1WYPXsWdDoj1q1fj+dfeQvZOXmi+oXK58aogmFYv3E9Th89SjA7/MGQEIusqT6Kfv1yROrGwZJSONxOATx0ddhhNEUiOiYKjQ3NWDB/Ls4YezoamxrxxMI/IXvgIEwcV4imumqUlFVh3vwLsWn9WiHCGVRp0ebsRu3RKsDrQ//sHFG60+3z4XBVBaoqKjCg/wBkZPSDSqOG2+1Ee2urcBBjYm3o7OiC3+uHTi9oEUIno6W9GdaoWNx1x20nNEwl4CSZDb1R1b/ugFI4ko4iI+QE6ZjywMoX1AiQZY3nzJlzHGyQ7CB578nzypx/pZCwBKQpMrlr1y5R6YK0fj5neO/ccccd36gk6Ndd13/b9/L5qqyYw8oPnGdotwsvvBDz588X+ggU7SSQwPmN2gnsN6Z70XmfNWuWmBOY8sXPKPJIAIninXKukraRz/eewrlSwJJ9JwEm/kb2pWSJKZ/7SntLwILP/Ndeew1Lly4V6SDUdJg+fbq4F+Rxpfh0mOHw3zZiw+0NW+CYBcKAQ3gkhC0QtkCvFpBVKaQCtlwkclHDsn+MpLDsFqMpyk1JXefnSmq6MhLM73rblzRcpmwQzKADSLo70ypkVE7SgstruoWmQ7frWE3yRJsR/3tjPhJthnCPhi3QqwXkeOOXHM8cwxQ/JfDAqCxrxDOaKqNyHHdMtWAkli9+p1RMZ2SWjjqPy1QKgnFcrFMQj/RmHpN0ZQq1ycikjNL1xvTpS7fd++BDeH3RP/DK6HEY4fags6MD1T4PXrREYAmp7VFR8Pi8UGnIbggiEDwm1giEoNMahHaDAAH9fjA+SdFIvgIBH1xuN2Js0aKKQlAF2GLjREQ/KTkFUTExSExKQkyMDVGWKBhYsUCjQmNrMzJSUqEKBURJyYy0NOzevQuJiSkoKSmH1+dGfWMTEpOSMWzoULz++ttQq3z4bONqDByQg8uuuBydXQ64nD7E2OJRU3sUZxSOQXxsLD7ftUeUtyzevwd33PM/2LVjtwAqJkyaiI72LlEV4RfXXYdPN++Avb0OCTYLZkw/GzZbHGqqq3Hfb3+PpPR+gD8Ih70DQ/MHIDUxEa3NHYItkZWTjbZOO+x2J0IBLxxOO7QaHWkogmnAv7vtXfD53Cg5WIIJ4wpx169uR5fDgZcXLYIlKQujhw9DvEUrGA/nXXABDpYUob62BuqQCnp9JEJqoKh4PzwOB2Kjo5GckSbAnM72TnGNao0GnfZuaDRq6DVqBBjVZf+FIPrW7/UeY4i43VAbdcjMyMLtv7wBMdF9TyPrycCRIK8ygq107DjHKtMu5FzN+4IgACPppMJPnDhRjG06jGSk3XLLLcK5lTR4JeAgz6Vk+PS8J5gyQ80B6jkwLYOsiWeffVawkPg8GDx48PFbRAliKNOdvuoe4vmUIoY9nVc5P0jHWrZVmUYl546e55H24udKMKAv93Rf9lEeXzrqtDOfl9RgYDlM6tGwOgVZgQT4t2zZItKQWPaXLBSmqRCcYElS7kdWyaOPPor169cLUU6yC2RFHclQVD6nJXAl7cZz8++vm9Pk+FM+7+V4k7/luOJczBfPTbbMggULjlewkCW5ZQUL2QbZ932xoZLhMO20RCTE/P9pPn05znexj9cXRFWDUzCj8jIt38Upw+cIW+CUWqCp3YtV2xvFOXj/3bmg/0k9nyqkXOGd1EOHDxa2QNgCp9ICkvaqrDLBBYcsa8V8XS5Q+N7XrSfAoPydXFBxsUFH8OabbxYLGZYtZL6pXKAoF0IHqrpw73MH4PXToToGOjxz61DEWH64C4m+2iq836mzgBRb46KcQorMe2aEjeDC0KFDj1dbYbk+WSKTYAP/z02CD6T6UliNi2AuiOkYMerHF6OLTEtgyhEXzlzwSwV+ZR62dFD6erWbPt+OW667Fs9nD0BuZxfq2rqw3whsGzYMz72zBDGWSKHTwM33BbigVgHBQBBer18ACx63C+Q/cDeLNQZWixWJKcnIzM5GamoGBg4YBLM1SkRCyUygXQxGA2zRMQj6vdi2Yzs+/2wDKioOCb2I6VPPht5kxMpPPsGvb70NJaVlCGo0GJA7GOWlB+Hx+REZHYvYuCg88+SfcPMNP0d6SjxUai2y++fg8x27ceRIHQYPGohDZaXI6dcPef37Y92mzejs6sQfn1yIp//+DzRU18LvcSApNRUZ/XLw8suvYMFF89DpCgoAI1Knxszp52DQ4EGirOctd92LgM4g9CgiTBECiOH1MI0jJi4aERFWRERaROqJs7tLMA2c9m401NWhuaVZMEUo8mi1RCDGGoVzZ8/CaaeNRkVVFbZt2Qx1hA0RRiN0Kj/KyqswYepUQA189uk6oVthijSDnBJqVQQQwqGDJdCqQhg0aDA0Gi0czmPjRavVIegPQq3SwOm2o7amBsUHilDfUAt1UIWs/v0xaMhIxCfEiQojt9x4HQoKRvV1yPS6n5xPlawbOpASYOaPJHAgnUKOb2rsPP300yJ/n/M/6flMISL4zOoHvE9kvr48sZLJIJ33nno/vCdZNaayslKAGLwPKU5MphDTK+655x5MmzbtP1KSvqxcJ69BCejJe0yC6EonuTfjfB3gwN8o91GmBspzfZtI/Je1STJE5Pe8fgIKnL/IqqL2EfuQ1T9Gjx4t+mLbtm2iKgjvZX7H9EdZZYJtJNhKjQcyCWV6pFJg9Kue2d9qAH7xYyUYRtD2nXfeEQxHzq0/+9nPxNxJMUpl4EL+rbS1Ug/ky9qsBBxORttP3THIQyM3LbyFLfDjtEAYcPhx9mv4qsIW+MYWkA9xZdoDy1WSSnv55ZeLPFGZa9mXk3wd4CAXVFwgLVq0SChZcxFLqicXTDJCJRcaXFjuLO3AIy+XHAcdqOVATQemWYS3sAV6swDHNR09Agj8e926dXj88cfFQpx0Xo4rjkGCCYy8kbFAcIL7Uq2dDjhF/Li/FE8jG4K/o7Aavxdjc+dOQWNm9JCLeTmG2SZlhO5Ee+mum2/BjLomuNsasfRoNfYH/GhlWbwvStVxuSpyrX1eBAM+eL2MRKqh02kFWyg9MwNZOTnIzBmA9IxsxFgsSIi3IcIcBUAjoulez7FqMP1ysoTTXHqoTOSCN9XXICEhFl5XF6IsVgFYJCQm4qyzpuPXd9+DtvYWDMkfgdb2Niy49AqUlZQIkUu/Wo3CsYV44Df3omDECAGAREdbRXpEXEIynnrmrwgEPPAyt1+nRUtzMz7/fKsQWezXPwcPPPoENq/fArNRA4vFjDETJgvwc/IZYxGVkIn169YB3jaMGjkCUyZPFW1/6pm/YN+ho0hPTYIpwvAFMOSDSqNFVHQC3A4H2lqaUFdbi5amBsDvRWSEEVFRZsQnJiIi0oxQMACv24OmphahvdDQ1ACDXi/sO2ZMISIjrUIQkmDM0BHD4QkG8cnHH4vKHGw7nSizxQq3LyB0LMjQaGqsh9lsQpwtAa1trfAFPOju6kBt7VF0trXjcEWF0McYP/YMUTJ0xGmjUVNdh0ijEWVlB1F4+hhcetnPTnTY/H/7K4VM5dysTI/jD3idHPtk83z88cdgOVlWjpDjmXM0mTyMstMx7Mli+7JGKsEC3gsE6Mhu4Pgks43fL168WByX6QBMFSDNnmUbeb7IyEhx7ykj3BJQkACJBAXYJglUy/YpnVYlONDbfdmTGSXZdrw2JQCuvK+/ded8yQFkiqIUUSTQ8Nvf/laADASC2H9kMTAdYezYsWLOIYjDeSgrK0uAOfwtWSQEdGhf2p4AP9MqOK8RcPiqKiMn+9okOMTjEtTifEyxXY4zzp3UBWG7uCnHrLQ3f69kW/TGpuG+P2jAQeS+hYGGkz22wsf7YVogDDj8MPsl3KqwBb5zCygXWDKfkwsrLgDo/JNCy4UKFaV7U6n+sgb3FXDg4oFRlzvvvFMsfEhL50JTRuXkIlhSf7cUtwnQQW6DMi1YeFO+KJ0Z3sIW6GmBntFd5juz7B7ZDhzXVMPnwlemTFDYTKZacHFOx4q5xjLVgot8/s2oHIEK7kudA1KYn1bp+skAACAASURBVHjiCSF2d9ttt4morTy3vBdOdGHPko9r167DshdfwMa9O9HoDUBNgo9InfBBq1EJQUi31we9QYeo6GgMGDhIpElkpmci2haHhKRUaHQ6oVPgd3sR9FHMUIv2rg4EgwFouPBVA1qDDokp6Xh/yVL4XXZ0drUhJzsT1173C8RExeLdd99FKBSEVqvG3Lnz8OrrbwhWgtEYCb1BjQUXXYqXnntB6B64AiGcVjgWf3/2byjetw/XXXU5zFYzSkpKEW02Y8tnm1BWVSVSHAw6LTKzMpGRlo5pZ52NSZMnIT42Hv9e/CEOFe1FnC0aZ86YiY2bN8EaoUPB6VOw+J0VMOkcGNA/DefNniu6fNvOnVi8dIVIsfD7GQ3uEGkvLS0NcHY7AJ8LSUlxSE5JFqU/NaEA2jvo+Nei2+mG10dlfp8ADAiq2GKjYbZaEGuLRW7uQCSnpMAUEQlLtAVxVqtIUSmprMbKD5eLv9vbWxFjixVsAKNWj0AwgC63CxvWrxPXm52RIijT0GgRGWFCfEIiBg/KR1p6KvKHDsegQUMECyXCoMOf//JnFB0oQVZOLvplpOHi+fO+lQCpvCfonBF847sc4xLYVZbRZOWVRx55RDiDjIYz+kxhVN4PnKfPPvtscUj+hlT9vmySok+QjrR+vo8ZM0ZonjAyz/NRNJI6EQRueJ8yQs/7iFUNCgsLj1Pue7IS5Pnl/dZTA0BWpJH3nzLdQsn6kM6wBCrkM0f5LJOpIT3Bh77Y4ET24Tk5ftk+Ai4EPpYsWSLsRIBBpm+RdUK78doowEhdBinMKYVC2WaCFBRm5r5kqJx33nniuLJf2LaeYMuJtLcv+yqZKBLs4TigrgTTaQg2XXbZZbjiiitEcIPXz2uQqW1KsELJpOktrWXV9qbjYtN9adup3qeqwYEjDW5UNzl7PZU1UoshWVbkpIQFsU91X4SP/91agIHBcfnHxOZP1hZOqThZlgwfJ2yB79AC8iEuy23J6C5LaDGaQqo4y27R6eprROvrmt9z4UHnjXm7LJ3FRRHFKRnlkFUvuLiQeg5cqHAx8eSbZcdPw1KZLJkZBh2+zvI/re97Uq3lIpeidIywElCbPXv2fyiiM7IvnSku0un00CnqSZvmor60tFTsy4U+U4N4XDpyFKUcP378/6e0Tmevt5KBX9Yr9q4uPPLo77Hsow9g0KhwsKQE1qhIxMcmCH2FvLxB6JedDRMj77ZY2GyxSEpMEiUY7V1tMBiN8HkD8Ht9MKiDaG1ugL3bAafbJQAAvd4EVUiLkFYNnVGL1NRMvPLyKygcPQyD8wbgnSVLce7saZgyZRr2Fxch6HeL6P+A3IFYtnwlGurrkZaeCZPFBIs1Fvfd9WtcNH8O0rPz0C+nP1xeDxY9/zwsOqC4tESkYmTEmZFgiUCHO4T03KGYfs45GD+2EFBrEAgBR48cQVl5OUK6CBzY/Tl0amD81LPR3NaB6opDuHDehXj3w9Vob6xFnM2K8+aeC5MpEnX19bjt1lvR1tEtgIH0lCTYoiOg14YQG22FL6gSVSBYDpR+P4JAQ1MLUlLSkZGeisLCMdBo9VCpdSIdpX9uDkafNlKcn1AmcZ7WLqcAmSorKuHx+jBi5Ah8unoVHF12+JjCEWGGmjktIT82bVwPhALw+n1Q6/TIzclGfwJB/TJgsxkQE2NAZEQ39LoAfD49AoEEqLXpMJv1WLbsPXy8diMuuvgSHC0vwQVzZgsw6dts0pmUzrd04pT0dX5H3Z6//vWvQieAUXOmuRF8fuONN4SuAiPQHMcyZUiWNORx+OyQ6UgEXmRpRM7djL7zdwSwWUWBVQqYokfWBJ1nRuHPPfdcoRXBe4mpG4zWM42A7CQ60iz9yHcC0nwe8d7ki+f6qk1WRmI75PVKR7sn4MDjSGdWCbDTfhJs4D6nEnDgedgXEmxnX9EOZDWsXLlS9APFIqmhwevndwRK6bwTAKJtaCPJSJRzF4WZOe+xMhRBnJ4A6HcBONB2MtVGOaeSSclxxz4nyEVWJa9DsjykvSUjQwmUfZtqQN/mnvq637LK1vKtDVi1rem46LXyN1yvTB4Zj5ljE8HASXgLWyBsgb5ZIAw49M1O4b3CFvhBWUAJIsh8XKm4z3KCM2bMEFEtLiSV0ZBvcxHKSIVcLFA8knXe6eQ98MADQuhKLmoZ8eLiVbmwfGtNDRatOHK8GURQCTqEt7AFpAV6shv4OZ0PqU3CGvYECejIcF86REyroIAdF7aylB8X73R05O+5+OU4pePEjTnUdJDonBF8oKAe6cxybNOZIh2aIBq/V24ye5cE254b2/TSy//Cu+++A7OVFRRikZc3GLa4eCQnJyEiIhIIauD3HROCFC9WyFDphMClTquGVhvC4apKRGh1MJi1iIqJR6zVhqwBOWhra8XmDVthjY0TjIkh+cPwpyefgU6jgkrlhtFgRWZaIhZcsgBvv/EGao9WoLmlDfVNraivr0VyShLOnTsfQ4ePgC0uCW+/8SYSY0wIqo1ITMvC2LGno6h4L7RBPxLi4pCamgKL2Yy1a9bCbLZidOFYtNi70KkKorGkDDGRLIenx/W/uB5XX389EPDD092JoSNHwRKTgOXLluHGX1yBioYOLFm8GFF6YN6F8zF0yBBqReL5555DY3O9cPTtnXY0NzXD5XTj0KEyIdAYFWvDhAmTkdMvS6SfBEJqxCenoKK8HFHUw6CYo0EPj8ePjJwByM5Mw66dO1BeXorKw2Xw+f0YMmggdBotmlq7cflVV6GmphIlRQdgjrSK0pZQBXCg+IBgnEyeNB6Dhw5DfEICTEYT/N5ueDyHEFTvAFS1CAWdIPoR9AMBXwTUqjGIjJqKiqpKPPTgQ8gbMBh1tUeF2B/H4DfdOI6UAIEcx/xcmZLAaPkLL7wgqrkQIGA0nWAbqyKQok8aPu8VqWXC33Nu5r0iqe2yhKKMOvNe4Tl4LzFdqbq6WjjKfG3atEk4mbyXmLbBF6P33Og87927V4ghEgThb3kNTGGiI0ognH8z5YL3Ff/mZ3S42Xa+88Uo/tdtyueRdIKl8610wuVx5LXJaz7ZGg6co2hTPu8k2M45hOOA9iNIyv4g6ElQgawqtpNgKSt/0E5kZpF5xeuXWhu33nqrYPQQuCCTROmofxUj8evs902+72lz2pBpPCzBzTmYY41MB4pe8npkyid/p2SqfNvymd+k7V/1G2pMrdvdghVbGnDwiL3XXQkuzBybhMkj48JBkpPdAeHj/SQsEAYcfhLdHL7IH6sFlMADFzWshc4FCQW8GOmS4lwna3HVc4HDRQUXGwQdqFpNp41q6HLxyYVrz+jwvz8+ildXVR/vklORK/Zj7e+fynX1zAPmwpU5zlTfZ14zS8VxfEuHjKADHRw6VXS2CD4QbGDpPm5yP35PgTsueOn0fPTRR6DmCZ0mghjcmKpBB4DAHRfTTOU4//zzezd9KIQOexdaWtrQ0NCI9o5O2B0OdHY7EB8Xh2hWUtDrj0XnQyr4/V6oggGoyGaw05F1IwSmPBCYM0Kr1UDL/AtVEIcqKpCdkQNblAXlR6vhdblxtLoG8y6aj4rDNWhvbxEO+Jhx40QJxOz0TFRXV+CzzRvR3tYm0gkYxXe5XTBazZgwcQpOP200hhechpTUdDi6HaKkJqtXrNv4GTwuN1JTk1E4fixSk+LhdLihUTFlwSX0VzQ6g0ilYN1Ov1YNp0GN5oOHMDgzC8GQBpdddinyRwxHbm4eWurrER0fh8IzJuCdxe9gypTx6D+4AJ9t3ozK4h2IMBkRH5cgSmNW1xxBV1cndGq9YF4kpqRg0OAhqGtoQPWRI8gbNEg4YWxrZ0cnXF4fQhoNXPYuWK1mRJoj0NbaKnQePP4g9Do17B3tSGFlDrUGeYPzcd6ss0XKxr2/eRjnzJ6DxKRYfPzhclitMUIYMzk5AYvfegNZmenoPyAH11x9LbocTvjdzQhgK3TGcuh1nYAmiFBQg1BAjUCQ+hseeFxA0D8JOsNZeOCB/0F8jA319Q249rprxRj9ppuMmEvnX6ZWcC6nU8u5mJFlliok24DUdo5V6iuwAgvZDiyteNFFFwlnn6CABBbk80AyBXh/sJ/JWlOm6BGYIIDAe4L6DLz3mLvPz8luI8VfCrfK62S7eBy+6IQy9Y7H4P3LqD4dbt6v3PhbakIw4s828p7kfcv+5n0sdSBkVRrZfqVNlc9AGUGXILvUkFC2Tc4FJ5Jq2Nc+lG3htbOPCMoQ0GRKBLVnyAZhiguZDXTKc3JyBPhA2xNU4LxF2xKMIfjAFDJqcvC6+YzNy/s/cJ59eKrAk96uV9qU75LBIEERiomSWck1COdSgg4EkySrRqYC9dWO39V+BBc+2dEkwAZZTUt5bopbE2CYNTYpXNL7u+qU8Hl+tBYIAw4/2q4NX9iP2QKSKkpHjA69FNb71a9+hTPPPFMsUrjgkXmxp9IWjBIzr56LXylsJdunXNgq2/Dkm+XHy+/w84vPTMM1MzNPZTPDx/4vtIAyUsnoIWnFb731Fh566CHMmzfveP4yHRJZYo6Ub1LA6bwMHz5c7COdKDplpH5zQU/nhxoHdKKo30CFfTpFpKETiOBimbnoBO8Y2eVYprhjU3MTmptb0NTcjIaWFvh8fkClFo6rXm9ARIQJ1ohIqFUqhEhZN+gE7b+7swuxtmh0e9yCpeD1B5CbnQ2r2QydXg97Vyd27dyGjevXIkKvQcjvRWJGOkYXnIGX/v0KJkwohN8TQERUNE4rnIi9O3eK6g2Dhw3BvqJilBYVobriMOoba5CTmwNzZKTQFBg28jQMyS9Av4wMAXzsLz6A5uYGzJw1E9bICJSVHMCA/AI0NTbAZjGio6sbLpcDdUePYsb0qYiNT4Q/4Icl8ljefzAUgifggw4qNFZXIzEjAy0tXbj1ll8iNt6GKWdNR0P1UZijrOJv9lduv1SMHn0aDpaWYc/2bdizfz+CAT+ioqPQr/9AUXmDVSA62lsQG2ej3IVIh7BEmGDS69HS1iLo8B6XC6Vl5QKoYDWO6dOnwRrDKh4W2KKiRT8PHJiLgoLRQoBz+47d2LptF276xdVQa9W4657fIHfgYEw9cyqWLH4Ler0Rao0OE6ZMwuK33sTuz7dg2LBBeODB3wqBzGBgKwymvdDqXVCryIQQxUuPtS9IhkonAn4PXN06GHRX4y9/W4FP167B0MFDMHLUCFx77c+/8V0n51AeQEaWZZSeY5HjmOOUJZDp8JFdxig4tRXo/JEpQGeW+9J2/L9kR9DRpxPIz6SzT4efTiKZBnLe5n1Cp3fHjh3inmJqAI9BYJsikQQFlA5/bxdLZ5qRfh6HzjT/z3QPfkZAgp9T+0ECHnyWEYCjk83zE8BmG8kWIbuJbA2WhvwqSr60l3SO2S4JWvDvEwHgT2RfHltZOYQOOOcPzjEXX3yxAG0IpvD6+bwkIMHj8xr5OfuEnxHg4XEITLC8Kb8nYyUz8z+fkV+mi/GNB92X/FAyyaQIr0xxUeowEJxlG9mnTOGhhgjHFPtTpsXIfvgugZKel0RggQDDexvrUN3k6vWKme559uh4kToR3sIWCFvg5FggDDicHDuGjxK2wHdqAUk7pxPGxSMjI1x4Llu2DNdccw2Y90mHSbnIOhUNlDTSDRs24MEHHxQLwvvvv/+4g/ZVC6KeoMPPpqXj8ukZp6KZ4WP+F1lACRD0FBYjbZwLcEZuqY7OUpYy8sY8Z1ao4KKcLAY6JSNGjBDOiwQu6NyQvcBo79q1a8GUoNNPP12MWzoHFJFkBJKOGgXvCN7xnU7B5k0bsH33HhiMUQJgYPTVHB0Fp90BvUYFNZje4Rft0eopDGmExWKFXqvD2lUfo+TAfkyZOgkOL9DV3Y258y4SrIK9u3di44YN6LK3YcHF8xEfbUFbzWHEGPWI6ZeNUePOwfvvLUNjexPcTg9qaupw9XU3YtOmDdBpNfD6PZgydTq6O9uRlZ4itCEMGsAVILhQivKKKlgi9Giqq8X2bbthd3RicH4ezpk5W3y/a/sWnHPOTFiio/HyP/6J/v3ScPU116C1uRFV5aU4+5zpgoVB0UqH3SUEL0Nqpm+E4Oi0Y39pKYzmWLz6yr9QU3ME115/Iw7t30MTYeq0GdhfdAg7tn+GaLNR6CUQuLBGRSEpKQFxcbEIqnTYt7cIXZ1teOG5v2HK5CkoGD1asBNYpnLn9m2YNn0anG4naquP4rRRI+Fyu0UaR05OLiwxMUL/QRUCOjq6sOaTNbjkkguR2z9blM586qk/45xzZmDihHF46s/P4HBlNR54+Hf48P130d1lR1x8AsZPmYydu/fi6T88gdTkOPz2t48jPs6AIDbDFFkNtUYNFRM8Qm5AZUIwZBbnCwVd8AQq4PN44emegMaGPJSUlWPjhjUwGkyiZCSrj3ybTSmeKJ1fOqvLly/Hm2++Cer2UFuBpReZnkCnj9FyPgO48V6QkWZqWTBth/eEjDrz+AQCjpX/PObocyOQTYeR56TjS+0TAgCsfMT7QrIH+C7T+vhbKRgohDi/ADX43nOTqVC8Z+mA88X7k0AEgUGykQS7xus97rQSDCEjgvcn20IggkwBvpMRwL9pg970IXoCI72lXfTWT30FHJQAkWQf0G58HrI9ZADS1mwnmQ20G+caOuj8nHMSASDuKx109h1ZXbxWMks43ym3vpSa/DZjj7+V16UU3pQpEWy3TCMROk2rVgkhSV4XNR14zewTHoN9KceXkkXzbdvX19/vKGnH6h3NWLe7udefsGT3rMJETDs9IVy2u69GDe8XtsAJWCAMOJyAscK7hi3wQ7KApI9ygccyW4z+SvG7SZMmiUWgjG6dqnbLhSYXhzz/mjVrMGfOHJBpIfUj2IbeFm2kabNyBRcCcrtlXg5mj0s6Vc0NH/e/wAKSOq6kkrPZ/D8FSkkt5gKWbBqWZJWOBHPZudClU8IoIRe6pCDz/0rxMjprBB1kfXuq9zOiWFRUJBb8FGYjDZ3pGEon5aMVy/HBRyswfMQYxMXEQkX9iIAXXXYHoqNsMEUYERBVFOwix7+2ugKHDu6FLSYWB/fvQr/MZMQlJ8MSFY+C08di8PAxePHFV2E1ATarCT6fS1xPVr8BWLnkn9D77DDFpWLC9PlY+fEavPrWqxiYOxAbN27G7x5/AiUHDyLWFoXEuATYYhOgMUWiobERXe2daG9vw86d23DllVdh++fb4exuw+jRw9HW1gmNRoVYmw1Ha+sQ1JjhtLchKysD8XHJ+OOTT8Ntb8Ttt9+Lw1U1SEm0omD4EPhDKhj1LDsahFanF060Sw00+J3Y/9FaGE3R2L13N5YtXYL77r8fR8rK4fU6MHz0adDpIlFctAeZackYlJcHU2QkoqJjEKk/5tg2dTixfMUKaOjer1uDiooy5OYNQna/LJQeLBbVJ8adcQYs1mhYzBaYdFrUNTSiua0TdqcLZRVVaGpsEtUk2ju6EPC7BaNh1ozpgr7PdIOQWo+fX30l1q9fi78++zye+usL2L/vc5QfOAS3P4Sk9Gz4fR48/5c/IiExFr/+1a8xpnAQAqrNMJuaoFHlIBiqRwjNQCgOagxFUNUANTrh9h+Cz98JT3c+3K6zoTdG4rm/P4OiomK88MJLJ1SWuLfbU6nBwwoAZDaQafD2228LDRKO8fvuu0+weR5++GGhCcB7gwwEqa3A49IWdOoJONBRJcOHGiWsbsHnB/UWeJ/QmZfaCnQQpQgi9Qc4t1PPhMAAX9IhVTqTEuTmb6WDSSeaL1k1RlZi4PkkQKHUpeDzhNdaV1cnmBV8J4jCd7abAAmvQQIaBCEIMPLF+57sJl4H733aQOpD8L0vArBKMOJEAAcJANAubCPZJgQKKEZ7++23i9QKzj8EcsjEYnsYMCAQxOvkdfMz2p/2Yn8RtOJ18l3q1sh5STIFZOokz9vX9vb1UaAEGmS1FLZZjimOKyk8ynMz+MDqKAyCcAwyvYKAEMcI263UuDjVwpEUgCTAsHxrY6/VL6QA5KQRsSCrIbyFLRC2wKmzQBhwOHW2DR85bIFTbgG58CA1nHntzKm99tprRR7s11FdT0bj5DkY5SDtllR3fkankKJYX7cRdLj/xQPYW955fNc7F+Ri2mkJX/fT8Pc/Ugso03EklZcLUy5U6WwtWrRIAFuM4JK6K50DRkoZEeRCn4tkRjqlOB2dDFkuj8AC2UCMDnOhz6ghF/+kO/PF33DB33MxXFpSgqf//CQsllgMHzkKHt+xcoVarQ41ddXQaUOYMmkiSksOoaGuGhp1CFHmCCSnpSK3f3+hWWC22qDTaKDSaNDa5cKfnnkWOnUQwwYPQHX1EaSnJ2P+vEvw+dqPoLXX42hLGzKGjse6LTuxYsX7mDNrJj5c+TEe/O1jKC+vwsjhQ1B5qAoOhxNOjwcdnR3wu93osrfCYDQgNTUNqz/+CGWlB3HGxDMwfGQB+mcPRIw1Cus/24gLLroU3W2tMEZGwh8I4d2lS/Dqon/grrvvxcerP8HAfom4647bYTRHQ6fVHh9xHo8PRUeqsLe6AvEhFXR+NY7U16O4aD9mzDoXFWXlMOnVSE5PE9FwnQpCAJJSFi2tXaiqrkVbczMOlx3CRys/gN/nxRnjxolyki63E2lpGUiKTxSsBpVGi44OO47W1KO2vgFNLS3w+v1wu5wIhEJQa7UIeAPCUdOZtOhq68DEMafhtltuFO3l3NjlcGHWjBlwu7pFydBHHv8jQkEPPt+8RaS7BKCBVgO88e9FSE5NwqwZszBv/mxoDVsQaagFQhR/bEUIpGCroQoZEVJ1IEjuR8gOf6gNfnd/NNWPx559lehsa8F77y/Fo4/+DiNHFnyrO1WmB9D5ZNoQqesc/wQW6IBSlJAsnBdffFHoNixYsEDMw9Ip7HlyjlkCcnR+CeDRKSZ4wDFP0IJiqmT8MKrOe4ZgHB1p6cwTGOAxqFMgUzTkfcp7j0CBFKUkWMH96GzyGaHUYpBOqqyQQcYQ71mZ0iHZczyG1AyQn/G+JUDCFCi+8/8yNUM63ZwveE1M+yDribbivS3ZEDwP2yMrKfXUezjRTpP9xLZyviFLY/HixWKe4XOZIs50zgk4sO/YZgKc+fn5oo20Dze+04YEhgiyEGhgO6k1Q8aWZIDxHHLuO5WOu7wuggmyApUEbeR3bDf7hn3KfcgUI7ODNmAFKzId2Le8fm4ScDpRG/d1f4IMZDMogxnK36YnmDB3QorQZzCb/m9e6+vxw/uFLRC2wIlbIAw4nLjNwr8IW+B7s0BvkRcuTEgzf/3118VCk8JUXBTKyJhcFCjp6Uqn7ssYCF93kVLUjPtxAcLFBLUjPvzwQ7HAIKWS9FF5LhmFke2SkRi704d7nz+Aw7UOcUpGHVi5Ihxx+Loe+PF+L3OElVcocvg9HjG+KJJI1fd77733eMSSC3Uu5hkp5OKWi1ou6AkmSIE4RoR5n9Axo9PFyCNZBUyroF4DI49ftgVDfjz2u4dQvL8MqZkZSO+XCavZiuqjR+D1OmGLtiIznWJ3qUhMSRQAgyUyCirNsUg+NzrcorJFKAC/SoObb/sV3N12fL5lE9IyWD4wFeefOwcfLX0D9VUV0Fmj0NzmgMvngTnagsLRhRh3xngMHTEaDzz6OH7+88uxb99h7N2+VTAogmotgoEQjHq9cLL27dsNlSogSmFe9/NfCKHKHTt3CBbEocpyjC6chMS4GMTFxsPr8SIpLRk3XH09Bg/NE6kKORmJmDd3DuxOL7rtdjQ1teL9D95DUMUqDQFkZ+TClmxDv4x+iDBFIC01FSkZ/fDu4vew+dPVOH3MKFx9w43Ye6AcO7duhlmvFmkMnfZuuN0OTD1rimCHHK08jEiLGZmZ/dHU3IqyygocOVqNutoGdHbahZ6D2+0R1Sis1BkwaeHo7EJcQgIcTicSYmPR2d2NLqcPAY8T8RYjHn/sUaGpsX79euw/eAAzp09Heloarrv+ekw5exbGjx+L95cshUFvQMAfxJGqCjQ2VMPtdWPI4CG44aYbEG0rgUl3CMHQsZQN0YMqHxDyCvAhpHKJtrFaiNcdC3VoPv7n/t+jqqICtrg4zDlvLuaeN7dPN2pvADHHO502pvtQB4CUdb6oecBxS2eObLZ33nlHpFJwHJNdRuCAm3QQZZoEwQOmYnzwwQeCyk9nn8Awqx+Q5s/xT2Dhy8AKYYHQsRotvUXS6XQSjJBpEPw/2yBTOvgM4P/ZDl4b/+Y7X/K5IHUCeB4+V8hQkEwGgiCyggV/SxCGjAfpoNMufNFmvD6mZ/B7CZqw3Tw+QQcyIMiGkCKVfOfziiBFz9KTyg5UOtnKv5X24HzDPiOLigwSlsNk2V1unKcINpABQJCUgAz353US/GQf8Hplqgv1kQjmX3bZZUK3hmwO2ktqNCn7RP6tZD4o2yXn1W+q7aRcS/Qc1EpdBl4T9UWYXkEgiHoOkunAsUD7KgEM9olsJ8/BcaMsfdqXG4h6DNRl2Ly/rddylgQWCDDMLExCTurXV0HpyznD+4QtELZA3y0QBhz6bqvwnmELfO8WUEYb5AOaeaKsFEE18CeeeEIoo8soiIzaKGm5clEiF7jyOCf6kOfve9aHZwSOERku9ihcxkWxkpLJc/dGA3W4A7j9z/uOiziFQYfvfah9rw1QjnO5SJeRSEZmKfJIB4lUcoqtSQeBkUPmmtOZ4P6MYjKqyVKYpPpSXE86WiNHjhSMhjFjxhynnitzopUGqKuvQ1NDHTZsWAOn04HYuPhjivop6SISzLSJCItFRMtVxyAFIdAYQkiUXQyGgkK0UB2ieJ0WLpcTXS43lrz3ISoOHUCM2YA1a9ejqLgEWk0IfgQRDKmRkpyGMePH4qpLL0WsLR4RRiNioqLw0qKX8djCJzBmzGnIzy/AZ59twoiCkeg/cAic3S7UHq1CdGwcBHW06AAAIABJREFUbDEWzJ09A6/9+3UxJ5SXHYLT5UBbWwuys/tjylkz0e10iRQHl7Mbw4bn45c33wF3dxtmz5yJrOz+qG+sxsaNm7Bj+3aMKSxERKQZ8y5ZgPSUdERFWWHUaGDv7kZMtBUtrR3ocnng6Hbiz394DP3798NdDzyMZSvWwNlci0sXzIPJbEVp6UF02h2YM3u2sNWSd9/DnqKDaG7rQIfdDrfPD5PJINggXo8LqcmpSIyzoaW1DfFxNmRlpcPl8qKmtlZUn3B022HQ63GougUmkx6+rmb84bHfikodpaUl+GD5CowfPxGFp4/Gww8/CG9Ai+tuugnLlr4NlV+NluYmtLe14IYbbkDp4UN47dV/4eFHHkJufzJrdkEVtLDICGEPoeUQAqssEGrwIAg3AqEgPK44RJouwj2/eQSVZRXCdskpifjVHXee0L1Eh4wOJR1nOq1M/2HKw7p160REn9Fwlj2m80nAjLo9BBvoKFPHYcKECceFC5UpdWQyLFmyRGg+cCxQCJVAA9kRgwcPFk6u3Ho+L+TnEjzm/+Vzg+/8/ESi7LKKBa9TCknybz5PlIwGOQ/wvuTGc/BeJyDCl0zTkOAi73dutCHtR6eeaVZkCvC+Z8oCwQeCjZIJxXNwriCQwXuZDj9fdOz5kiCMBCm+qjPlM5FACQEiOtwEPQjA91bphoAD20ennG2Wc5Ysi8k+IQuFJYEJnrKfyT6R6ZLKahy99ZES5Jd9JgMMJzv1Qjl25Hhg6g/XA7xGMtIYhKAdZb/Kd6kDwjbJYAnHAv8vwYne7N6XcpbD+0fhrNEJ4XKWJzQLhXcOW+DkWyAMOJx8m4aPGLbAKbNAT8CB/2ckgQsSPrRZgos5tjJK0BNw6A2wYGOVAMWJLBz5Wy4GJZ2Si0bWhGeddi4uGNWh8yejYl917IZWN+5+rvh4riUjEgtvzA9HI07ZaPphH1gCUxw7dA44lulk0Hkg0MBFOgVS6Xxxgc5FOCObXNxynMm/GQUl0ECNBzoU1Gigoj+jwHQoBDgQDB5PQVI6UvzO6XLi9TdeRXpKIk4/vRAxMTZARdbCMb6CZC3wncBCMECHlE5YECr1MZCBootQq6BTf6Fb0NKCTzZsQk7uYLz1xmtwdjVDo9Zg2KgxiLXFoKmpHV6fD5FGk9BboF5DTd0RmCMMGDl0mPh/yf494pjDTxuBwnHj8dY7H2DAwHwEfAERcY9PSkXA78Vbry5CdU0VvB4/6urqkZaSjOuv+zliYii0l4p2hxMeHyt5eDCqYDiKyw7j7X//E2NOK4DL043hQ4bBFpeELrcfBr0O9tZGHDxYhKzsgYizWYXTX11Th4cfeggelxf/fuMtDMwfhg+XvovYmCicd9FFKCkuhdvegWuuuQKlVbXQwYv9+/Zh6uSJsFhjsHXbTjz1txegj4xEZESE6I9oSyRGjxiC9RvXISMzF0a9FlHmKEHP33+wGClJSXDaOxCfkAyzORJOhxPbi8oQYTGjs6kOv771RpEe0NLSjNdefx0ZWdmYM2sWFr/1Gl59cyn++vxLWPXR++hs7YJaFRJVKq659joYI4148o9PYOHC32N0QR5ssVVQBZ0IqjRQCXYDnV+CDT6owLKmnfAF3XC7BiMyYhaWfrAMT/3vk5g8aQo6Olvw+ycW/oeWQm93nYz0c5zTQeUYJtBAEJkpA2TtcDxTR4HlFenAcpyydCup9rxHHnnkEVFphU64TEGg40vHm2AFq4WQ4UMKP39PoE2WMOa8LR1v5fjvyYrrjYWhFAbuixMrnwVK0EJpE/kskukYMkVDshhk6c6eoAfnBs4DUq+BznrPdAm2j88qgg8Ec2hn2papWmQdKO0g07gkAMF3WTGD84YQjTWbxbsEQHg+Age0O9MKqGtEIIgCt7JEqgQ1lcxC/obzGQES9jOvkZtMUWDfbdq0STzfL7/8cnFMmV4i01SkXXsCCpJlIp35nvPbyXwKKIEEKXzJEq0ESnhNnK859th+JVtCsiUlwMDvpA1o257jiuUsV2xpFPoMBB16bixnSfHHWYVJSLQZTuYlho8VtkDYAt/QAmHA4RsaLvyzsAW+Dwv0BAz4oKZzT5rsxIkTRU47qaHSieJipLcSVr21vbfFZF+uUUakJMWTETTqSXCRcMstt+Ccc84Rh5HK1BJ06Fkai/+nyNMvn953vCY2QYenbx0WroHdl474ke3DRbik/vJvjk86E4xSkqrMhSzp5AQf+Dm/Z/SSDAeCEqQyM9edgAMjuDNnzsQZZ5whyuuRvixF6pQOgATQlHRefr98xVKMOX0MEhOZy39sI8DAODd9T4/HDXt3B/Q6oxA31ISOVasAI3ZqDcsZiL8rqqrBahqHq6pgMptxxRXXoLPLDqslAgatDk3NLcKhrT5SD5MlAgUjhuCpP/4Zb731b8yeOw/96OTHxqGm+gjKSvbC43ZCG/Ijs18/7C85jGkzzkVx0QFER1mh1ekEc4HpGnt2bwc1GpMSbRg2ZCQuvvgykdN+3XXXYsjQEcjMHgi32wmDToVps89DyYEiUQEjPjYePrcHtY21KCktwa4tW5CSmIjk5ASkp6Vi6oxZCKk0+Pvf/4YpUyZj9MjR+PDDFdBEWtHe3gF7ZxcKRo+Cz9mNVxYtwqOPP4rKulZogy7UVlchb+BgDMjNxc5du/H7Z/6G6NgE6DVqoekwang+2ptbEJsYjzUbtiKrXxpsZjP8wQAS4mwwmiJRV1MFg9EES5QNLocT2/YWwWyNQVtrI+ZOOxMXzj9fzDuvvPoKdAYjLrxgHor378Wd996Lv7/4CspKDqL8UAlMpkhs2rBesCdiYqKx9tNPcOVVV+Ls6ZMQZalBlNmOkNBtYF1Mwkk+hMh2UHUBYElHIzyecTAY83G48iB+cc21Apxyuuy47977kJ2d85V3Jx3gvXv3CqeTaUFkrdERplPMsU+qPed3UvPJzOFYZ/SYcz+BCdLVmV5ER1hqAdDh49h97bXXRMod/6a+A49BloQUUlXOx9KJl5F6md4g7wsJLsj7UukI9gVskM8ltkVGwXujziuZDfL+lOwK+Tzj53RKCdIQKGBqoSwnKVM4eD6ZlkEnl/YhSCAFjWkr/lamgPBvAj4EICQrgkKVnHOkFgWPyfmG6RdkVxEEIhDBF5+9ZD7xnEzlIeOEwA5FPMnIEvPGFykp0hbK56Cs+iDTKXhOtokMF4IOZERQfJL9LftNgkvK57xSI6EnwKNki/S1z/r6aFGCT3I9wX4h85FCkpyLCTpQlJdpb7IyimRsKNkNEiyS19lu94pylsu3NHxpOUuWsaQA5Lj82L42Obxf2AJhC3xHFggDDt+RocOnCVvgZFigN4bD3XffLRYkFKWi4r7McZULGrmwU+ZI9syRV0ayTmQRInNvpSgfz8lFBRdHzz33nMizp64Ev5cUSaUaOfeXCwq5MKqoc+LuZ4uOgw4sV/W/N+aHIxUnYwD9lxxD6XAoU3Ckaj6jh0wfImOBC1myaLgRbKA+A/PcGREl24cgAytOMLLL/HS5yYV3z3zmnkBYW1srmlpqkZszCBoyFFRAVVUlioqL4fY64GxrQV11FQ5XHoY1PhH33P87xEbZvqC1h6DVaKBRqeDyePHGO0vR0uGARqdHbk4mhublYcuWnTBGGOF2OeB1e5GWniQqHdQ3NQlGgdfnx7233oCCkSORN7QAGm0I7S2NaKxvQPXRo9hbtE+kURSeMR6XX/0LVLP6hNeNuPg4xMUnob6+FmaDGju2bcO8C+YgCC2OVtehoKAA7733DmwxNmRmDUAwEERLWwMmnzUNzXX18Lm9WLb0XWgiDBgyZBCuvvxnaGtuQtXB/dCF/Ghua8fgsZOQkzMQzz73HCoqyrHwD/+LNWvXorqxCTnZuaiqrESMLQYFI0fjl9dfh9vvvBXRiVk4crgE3Z2tSElOxeSJ41HfWIuHHl0Ic1QcuuydQDCAwlHDsXXHTgwfORxHqmqQOyAXm7fvQpwtCmNGDEXxwTLYos2CUbJzz35MnjABe4tL4A4EhfBkfr9M3HfPr0R3v7dsGaqOVONnl14KjVqFeQvm4467/gfJCUn4eNVyqKGFyWjAjh1b8Okna5A/bCgmTpqIa3/xczi6DiI1pQlGPY/E3G9CTYxAu+BHFxwONTzOkdDqB8FotCIYcuGSiy5GeloGfH43LllwCaZOPfMr7zwycEi/J9BAR5dOGiO71B9h2gS1Gai1QAeXjIXnn39ezLF0nDm+CaYxgs55VtLs6axSYJUvOtqktJPZI3VKepbblE63rCyhvD+Uzw55IcoI/YmA1RI4UIIb8pg9GRVyn68ynozgyzQN6bTL1BR+Lj+TmhaS+cdroM0IQhCQ4EspikmggYwDAhkyTYP/lxUzmJrBz7nxmNnZ2YLNwHuL4p4EHAjyEHCQ6R7cVwIuynQUJfAjn4WSPch2yAo9bN+NN94oKkDI3ytBmd7AIKX9ZL9KXZuT+UhQsiwIBHHjdfOcTP0hQMaxTZYO2y+ZGrLalRT2lWOT17q7rOsry1lSAPLs0QnhcpYnsyPDxwpb4BRYIAw4nAKjhg8ZtsCpskBPwIGLqZtuuklExajjwEiuciEolcHlg7wn0CAXkspUhxMBHORii4s2Zf47Hb9bb71V0HsfeOABkSssF5oy3165OOm5YCVl8u6/Fx2nSxJ0eObWoeH62KdqYP3AjqtcQPNvLjwl1Zpjigv9u+66S1CQCTxwUcscdVLMmefOMUY6/QUXXHCcyiwvUTod/L9UqVdefk/AobOzA03NdcjJzhNjvKurA++9txTbtm6Fz+PEkYoD6OzuQlNLJ2zx0Xjn3WXonz0UXmo3BAOiWoVGo4UvEMQbb7+LqiP1aGpuRv/cbJw353wsX74SOpIg/FTzdyMuKQHDRo7C3l17oTeoYYtNxV+feATZaRaoQyp8tmULdGoVTEaNiNrPuvwmLPlgFcr3b8et9zwIh8OFsgP7kJU7AMmpGfC7nSgsyMfbby2GwWRCQ3MT7J0daG1pQ3JaBmJsscjO7AeL2QprbDT27dsr0hWCAR10GicGDMjF/n3FuO66q+F0erH5o6WIMWjR7nAhaeAQnF44EavXrBG6EvEJcRg3bgL0RhMMRgsqDx+COTICU6ZNx5//+EecOXUSBo84XQBC8DuRnJiIObNnIhD04777H0FLuwNqjVYwHAqG5aH8aDVs0dFITYpHV7dTAAr5A1lO0ICjNTXCIa+pqUNWZia6OjuwY18RvL4QVGoN4qwmLPzdwzAaDVj76adYs34jFlz6M2RkZOLmG67DoMH5uHDBxVj8xhvQafWgKiR1IHZt24GqI4eRPzQfDz3yGBzdbVCFjsJi6YRWp4JaQ4aDDqGgFoGgEWp1JkJIRDAUQEd7K2pqjmLpkqUincbh6BbilD+79PKvvMMoZEpVf45bRsoZNafGAh1XAg7SWWWkmIwF0uvJ1KGOA21AQIG/IUjBMU1nj/cCKf38/z333CPAX25SK4D3U08HTzrOSlD46yj40uk9keeGNIZ8BvRMB+jtc/nsk/etPK+Smt9bG/iMJPhIoIbvsmIGn41KJgTnFdqZL8nWo+2kVgQ/k8wIguqsiMMX2Sk8LtlUnINoaz77PvnkE2F//k3BR/mMk5pGbGtPp59zk5z72AfK5zLnPKZPkq3C/SgYyj6VaWG8lp6BA+Xv5bymBIxO5bQvUyKkNgjHJFlpBMAIOrCalmQ6KNPneP0tnX4s39qAT3a09CoAKctZzhybiEGZllN5GeFjhy0QtsBJskAYcDhJhgwfJmyB78ICysUVH9Jc7JBiyYc7aeaMXslogaTFyoWNdPjl/5ULNrZdCVSc6LXw2HIhy4USF3csjclFGMviUeSPNHYpTKlcGPYEUeS5WdLqkZdLjoMOVJampkO4jNWJ9s5/1/5ynMoUHAlQSVE5RiO5MXedqUR0yGRZVkYiqdFAR4zOWm/l25TjXFKAlYCXjBDLxbrd3oEjRyuRN3iYqJhw6FApNm5Yg+XvL4XeYBDOHQUOGemfMGE85l94KfQGE/yBALMoEAr6oVZrBOhQXFKK1R9/DJMOqG9uxcSzZmP1qpU4Wl6EKy69GhnpGVi1fj3OOXcuPtu8FYVjT0fl0QZs27wJKhWFBO3QGJh+YYReC7R2NmN4wRiUl5Rj9YrFOPucOfAHWAmiTVRzSE3PgNflwYvP/gVBvxsenxstLa1wdjsF62PCpCnQGSIQHRWF0cOHwhMI4EBJGfYXFcEX1GHapNHw+9wiPeXh3z2MrOxB2Lj8bRhDHmg1emiiYzHqjLOx+pM1qKmuxsrVq3Hpzy5HIAikpqbjQNEeuJwunHXWmfho5ccCSDj/4svx/ocroQ15YLMYsOCi+dDr9HjuxZewdtNWmKNjEPB60T8jVTjtLkc34uNjhU1tMdEoLzuMkFqDxMR4VFRWobq+GRqtAT6vFxarBXqtRpQqbWmsw6/vuAU5OVkoKz2E5R+vQuGEswRT4N3XFuFw1VHcec+v8eH7S+FyuEBdQrI8WluasGnTOqSmpuDxhQsRF5cItyi16oZe50cg6EZnhxON9a04WlWLssOVQhuj5MB+tHd2IiMzGyMLRok5mWkqmRlpuOfue74WcGAJRZY9lBVTZGocxyYp/gQbli5dKgRQyWagwCVBBqZecB+CujJyT8bb448/Lpxr7sc0Cm78P8c3nUA5vnnvcF7mZ7w3et4TSnaDEgiQ99E3eW7IcyidX+UzQQLjSnZTz2cU28J2cx/ppMs0ka+K3ivvdc4pnDMIGPCd97LyxX1l+Uzai88wpgKQRShZfTIlhP1HgUQyqahdxH4hkEQAYtasWceffdKGPZl98nmsHChyXxk44P+p10SnnefnPDdnzhyRyqHsN+4nwVR53BPV2vgmTw35LJdglhJYkmsEpgJR04F9RjsRdCCo4/EFsGF3I9bsahWsht42ggszxyZhXL4tvA74Jh0U/k3YAt+jBcKAw/do/PCpwxY4UQsoI0FCPG3/fqGXQGoi6YpcEEnRKh5b5nfKRZEy4iEjxsrF2jetRS7BDZl3yQUSF8gs6UUAggsxLo65KRd8PXN5e9qDolBPvHro+MdccCy8KV+UzgxvP14LcIzICBkjixKEkA4F/89F99NPPy1yrkk1J/Bw1llnCWYDgTflWJcl+Ph7LtSVi33pcHFhLnOflc7Pnr074XJ1Y+SoMQgGNVi3bi1crnbs3L4F6emZKCwcL97jYhNFh/gCoWOVWNQBUa9CHCsYQiAYEOdWQSP2e3fJ20IfYdjQodAaTLA7POhq78Cy5SuRkzeEepAwW4+VBNTpDGhq7oDP64JXFUBMFHP1gYDPi/iEWOzeuRdPPvYbXHb5lYiOTYdaG4TZaIJGp4XRFIGiPbtQVrpPiFxGGPRIz8jEhRddJNgD9z/8O4yffCa8TjvUWpUATvYWFaG+oRMbV72Hq666Ag0NtZh30XxMmXoOtq5ehu6WOrR1tKG6qRXQx2Htuk8xbvw4FBSMgS8QQGJaGrq7HCjevwtarQFjx41FW1sn3nj1n1j4xz/ho7Wfoab6KCyGIC65aC6Sk1Kxes1a/ONfryImNhE+nwd6tRrDh+ZDq1Vjx6490BoiYI6MRFtrG5weL0JaLaxR0TBqtfB5PFCp1PAH3OhsbUbNkSqR2vX000/hrCkT0dDQhC1bt0BjsIjyo81Hy7Bhy+e4+PIrcah4H0oOlgo709n0+3z49NPV0Oo0WLjwSZxWMAKHKqtQUXYYe3dvx+5dO3DgYAmaGluEsKc12goPAZKcHAwalC8qmKhU7OMQOE057F247757EadI5+l555Kiz3HIeZwOrgTKuB+p9HRcd+3aJRwziu4xss10Iub0k93GKDe1HTiued1Mz3jppZcEdZ1gL48pnfjeAAT5fFBG35WAgpy3le8SAFC+n8wZSalJoDyH8vmhZD303Ef5e5lm0Fv7JGAhUzMkiCGfjxKQkFoPfO4SoOCzlXMTX+w7lt9klRwKc/JZx7mEFXWY8kitGe4vn6/yOa5sj9JZVz7n5Vz1fwCoXVTcYf8WFRWJOY+OOwFEyUyRYIxSH0MJFvG8yvnxZPYb7Ud79Jxn5bijOCfTTQg6cDxfe9M9aAllY8sB+/E0SmV7ZDnLuRNSwlpOJ7OjwscKW+A7tkAYcPiODR4+XdgC38YCyoUIWQR8cP/zn/9EXl6eKEPJhSUf9jIqLKO1X3ZOubiSVMwTXYQo67wrz8V2cgH24IMPikUR3+kQKhfSbJMERJR1z3vSYldtb8KTb5Ydv4TReTF46Oq8MOjwbQbSD/i3cqEvo3Qyj1nSyllujuOe9FyK7DGyK4GGzMzM4/RzCWZJtXRlqoSSttyT4txz/G3c+Cm6nV0YUzgeUdZYeDwuRBhN/2FBXwjweX1QEQfjPwzxIwCtRiUcYVHBIuCHmir50MAXVKPiUDG621vR1NqFffv3Yu++PUjPzkVcYhq0apVgBdi7HEhIjIXRGIFPN2yBnkwJbQh1dY1CXDJ/YC667B2wu0L4xZUXYvykiZg2ax6amxtFxD86OgpGkxE2qwVJ8THYsPEzzJwxHbt27UZOVg5MRiP+9uI/MPP8i9HUWI+Y6CiMKhiBNas/hdMDHNi3DTdfdyWe+vMzSI63IW9QPvbs2oqjFZU4Ut2AgCaEzOwcTJk0GefNmQur1SZKgzrcLuzeuRtqVRAurxdZ/fsjM6MfHr3/N3jm6aews/QI9u3djWijBlMnjcfQofkoLSvDo7/7A6zRcfD6CSDwEv2C5WC2xkJrMMLlcMASeaxEpcftRmtLM1rbWuCw26FX+2FixQCDHjFRrB5gRg7LetbXo/xwmdDDiIqJE8c36NTw+YKYMm0aS5Tg07VrBEvFHGmG0+HCzt3b8P/Yuw4wq6qru16ZV6b3xhSm0Ic+9CZFBCwEUbFr1Bg1RdM00ZhiTNSU31iSaGwRaxQsqChFeu9lmBlgKANM7/N6/791xs1/fRkUbEH/d/n45pX7zr333HPP2Xvttdd22jpRWFCIltYmJQBoirLC4XIqbYz0tDRkZ2QjJS1dMVlcniDiE2ORnJQAh82p7jNFOxMT4lC1vwLXX3+dKil6qk3rRHMfOrTUKWHqCZ1LbtRqoHAk2Q3UIuE8z7mVVHuKSoqTSzYKwWc+GzLvcp7tYuJYP7Y2iOMp0WdtipEI+knaxamYDOKw09kNZ66d6nrD95Poe/gxukuRCHecw48RDqjI++7a6u6z8Pak76Rkp5Ty5OfcmB5A7Q2C/Sz5SGYf2Q0UZU1NTVXCyayIo00bEHAknGUox9aOB9E+0q6dPAdWHiHjhSK0FLD81re+hQsvvPBk5RG2Jes7j3Mq7aQvcimQeyNzr1yHAB8iDtncZsdj81diS5Uf+ujsbk9heJ9ETBueivEDk9S5n6lt8kVeV6StSA9EeuDz90AEcPj8fRhpIdIDX1kPSBSEiy8deubzklZOY5Q57YzSabUUxOig0jYjM6L8T1ooo8DhAMCZXohUD9BGodmGUFofeughpaZ+5ZVXKvonDTI5J16DGEQEHMTo7I4O++8PT+DZxdUnT48q1AQdIts3rwe0gIPW0GT60IoVK5QTRgOf0WACDaQrM9+dm+RAa8eQGKpa50KMeK14nPRkuIbDihVLUd9Qi7ETJiEvpwChIEtf6gC9Ii4gGGLRyyB0IT9lAFTVBjIJdKGgcriZThEIBkHYgedCKEJnMOHIocO4/torMKCkBAWFfeH3+2BNTEJcfCrSk+IweuxYbN2+SzmyXp8XbR1erF+xBmtWLEJNbQOCAS/69C6A2+FAWlYeGhtqkZmVhpKho0FfyBJtht/jgc/jQ7++fZGRkoD3338PkyZNwaZN63Gg6gASk1KR07MXsnILYDbqYTHp0X9gP9TWNCPgc2PN6pVoOXEEb7+7WJX8zC8oQEZGJnJ7FqGgqBjFfXph2rRz0drUippDh9FutymAYeWypag6eAA333ILOh2dSEpMxqzzL8RNN9yAm268Htl9BuPtN95AggkoHToQ50yahEDAj1/f9wc0tNsQHR2DKLO5KyrPvtMb0NrcivbmZrhcNvgCbliNLJNpQUJCNCxmCywxCTAaLUrkr8Nmh9Ppgr2jHW6vC4kJyejTry+KiouRnpGFpJRkpCalICU1GTt3lWF/RRlMJoOqOKJ0Olx27Ni4GZWVlfD42H/90L9ff8TERcMfJEvGjPSUZFjj4tDc1IARo8ajvaMDG9evgC6oQ7TFDKfbB7PVjOaGE5g2dSrmzLn4Ex9WshWoP8L/1MDhGOdndFqZljZ79myl2yDgAMc6GW4cy6yAwPmczwvBhjfeeEMJSV599dXKGRUBRc6zUnmCY1EbVZdUPDVGg0HVrjipEuWXz7jOiN7Bp81A3QEE3aXUaZ1wea1d77THEfZC+LHDWRndnVt37ILuzkf2E8CS77tbmwj4bNu27aT+BnUbmF5BwGHOnDn49re/DQKhMj9p2RZacESuWXvOwhzkX632kZwHK5TwXhOAJQjBlByCUkzL4fFlC9dy6u5Yn3YfT+d7LeNEC+QK4LDzQCs+3N6CNbtbui1nmZ5kxvQR6Zg6LBWZKZaTuj3aqhuncx6RfSI9EOmBs68HIoDD2XdPImcU6YGTPRAe+eIX8hmpiRSQYurCzJkzlQo5HX/ZaEDS+GYEhNEy7k/QgTnwNFxpBPE/DVWpI06a7qmiPlp2hRxDq2SuNTAk2vXcc88pNXXS3FkOiyreEhGTyJkYcp8EOPB4Lyw5hheXHj95fdNHZOAnlxdHRstZ0gPdjQ/teNWO5fB9tdoeWoeArxlBZHlAqpwTXKNhTaOaQmxkN3ALZy+EO0/a44mxzs/C85rlM61TsGbtSuwt24Wx48Zg8CCmVdApBQIhlkbUKYFCVrrThwKq/GWQiRQhPfT6EPQ9zYqBAAAgAElEQVS6LieFzrqOO6kddQiE9Giob8SeXdsUFV9viMXBg5VY9P4HyMrOQ8+cdPTpPwA7du7DwMElaO9og9sdwg9vvRGxJgOSU1IRE2uGy9GJ9JQUNLZ34PHHHkZLqx0vL3wXxX36IujzwRJlRCAQxL59e7F08duIi42G1RKFocNKkZyei6JeJYhSFWS88LkccHQ0oe/gQcjr2QeNxw6qCD6ZEozYb9m1G/17F8MAHeraOxSjw2oxYeCgIdi7dx9+d8/dOO+C8zBs+AhUlpWhtq4Ww0tHItpqhU6vw0UXX4yH/vhnFPXMxaXzrsZfH38GIU8bxgwfpPLQ2ee/vu93qKg6jJiYONgdbriddoR8HpAXEm0xIjUlUX3HtBTuHwj40MpKAf6Q6hPqSJRSoFYXpVJbsrLSMGpkKQx6M6ALwmiiw21Smgw+rxtujxc7d5bBYe9Q98rtdKmqIgEAHp9XvW9qaUXpqLHISE1C2d5dGDikFMeOnUBLYz1mz70U5RV7sWbNWqWfUb57Ezw2G6JMZviDOpgtUQgFPMhMT8ett952yieVYNprr72mtDKYIsHxS8bC9OnTFaBGBoP2WeJrPhek73Mj4Cb6PQSeKV5IxtuECRMUaMDni+NQyygTwEGeHXkuwlMR+BumaZApwjWEbRFsIGhN0I9rDtsSIEPS6uRvdxcd7vR353hrnVcBEmQO0f7+01gK0k53DI1TnUf4OWsrO/A3Ml/xupn6RdYVPyM4RObVww8/rNbpH/3oR7jmmmvU57I+atNXumNfhM9/so82/VB7r3h/eL+ff/559ZegPgEqMgqLi4sVG0YbWJDz/yzpk93ZI9q+6m5OZTnLpVsa8d6mBjS0srrLf26exh0wOcrx/etn4rzzzlNjSnuvhQnCX37a/T5LlsPIaUR6INIDYT0QARwiQyLSA2dpD2gNru7ohMxd/9Of/qSiYRQFmzdvnmI4yEZxMTr8VDQnG4KltWi0MN+doAMNSBqONEoIBFDtnHRd/tWmOIihGy7gJZ/zr5ZVoTXO6CSyTCGBDKp1U1BL0jBoOIjhdLoGxV9ercLSrQ0nr3He1BzcMKsrehTZ/ns9oDU0tVFALSAlBiTvtdbR52sa7TSKOe4YjePG12Tm0IBfuHChGq+M3NE5HTFiBLKzs/+jpKqWoqx1UrQ9Ex7NDDdiw43qdetXo7x8N0pKBmLU6IkI0dH1EzsguKB+jWBQB3IX6LQGgiEEQxzbTKcIwqAj+KBDKEhAgiCEDgGdHi63F6s/XIl333sLR6oPIz+vGAOHjkZ9YwvSk2Ixa/b5KqWirrYJbZ0dWPj6G2io3Y8xI8di8PBRaLPZUbZrJ/oU5qKxtRkHK8rR2tqGrPwCpKSmo+7EMdVnIT1wxbx5SE/LwKJ3PkBqchxmzDwPx2taEGK1BTCa7VHARFJ8DEaOGILsnJ5AyIfjxwj0vAN7WyPWb9yMwoI8jBs/HgcOHlZR/l7FRairr8eY8efgoQceREFxHoaPGA2LXg+v3wefP4RQIAi7y4bZF8/Bhg1bcKzqEH79yzvx+nsrsHndWmSmJ+H6b1+LpIREvPb6Ajz15JPokZujHKeEuDiViuKwdcDtdsHDKLPeiGhrLJrra9DYWI8Z51+ErJxCVB6owOsvv4iZM2cgP79IVcoYVjochhDg8jjR2taqhCdjouNUKkaUEfD6AkrTYcWK5QgFQ4ixxithSwIZOn0I+8r3IS0rB5PPPQ9ZGSnYtHEjeuTkofZ4NdauXIWL5l6JlNQEPP7Iw/jWZVcj4G7D0YOHSfHqYgco/Q6yTDy4+xd3f2x+1o5JgrLU4iEQPHr0aDXOOScTRKBj391G1gHBZD5vnFc5xxIQoGYAATpS+5lqpwXbunO+PwnUljmeIB/XEAIPBDqYniEVHiS1gEKKwnpgegH/h4srnuo5lM/l/MLXO/lczrW79fBUgKeWDXE6DAjtucjcoJ2veBxhCnLO4msyDbi+8l5J5Ryuv7wX1157rRrLIoIr7WvXPDlOuDMdDj5o7x9/I3Mt26YOCAEHCjWzzCr7aNSoUSrNgsAsz03mXu4fvsZr1/fuxoS2H7WgrZxjuAjm6l3N2LivDdRh6m5jOUvqMgwpMGLJ4rdVeWP2E6u1ECwh6KBN09Smb2ptj09jifz3VsXIkSM9EOmBj835oXCIN9I/kR6I9MB/pQe4uEqlh/DSkTwhfi/GHRdjluSiKCMNDSo9swQgf8d9WBLtlVdeUZGXgQMHqhxSUj9pMPbq1UsZKu+++y6qq6sV5ZbGCA0mMh1IxaTBS7q6RNa0C7xEasJLp4kxI/RNngvp74y88HwpXkbKpxhvWgf0TKIW4aDD1dNzcc15ef+Ve/b//aBaI1+bhy2GsVYrgX0lAITWOJW8Xm1ElPu98847KmWIEV+WCmT1icmTJ6sxpP39mYydz3K/tm7bjG3bN6GgZxHGT5wIqzVOOdJMpSBhgeKABB2YMqFYDLxOJRrJtAsdDDp+x9QLv9JmYC4GNR/oOD/7zD9RUb4Xc+dchqTkVLy5+H102tzQB0MYM2YkdMYoHDtWg/jYWHyw5AOsWbMU06dMRn5eIY4cO4o4swlOWyvKq45i9+59cLtsSEtPQ6fNAY/Lqc7l27fdhtkXXYQp556H1xcsRsWe7cjPyVLlMKNMVnTa7Ghp70Bp6RCkJyfhSFUVVq1YBrvTDl0ooCpYxEYZMHxALzh8AVx67c3YvnM33v/gfaV/QOfm5/f+Bm+99S6SE2NhiY1D0B9AanKCAljqGxrg8fkxacpUeD1evPvWQtz+g9vQ6TNhwWuvwN5ai1tvvRVpycnYvHkr3nxzIeoa6zFy6CgsWbYUnQps8GHytOnI7JGNGIsZ8bExKN+3C8uXLcXcS65ATFySYoF0treiZ34eRowaiYULX8fGNesVqysnLwcXXTQbekMUOjpt6N2rN86ZNA6vL3wDTq8f2dlZOFxVBb+XTAAjrNEmHDxwUAFJAwcPRFxSggInDh86itIRw9HQUAudPwCP149Jk6fg7489iryiPoi3GtFUX690PDxuD8xmKwzGIFqaGvCzn/3sY/n12rHIEooVFRUK7CVbQUuHFzBPdHbkd5yvSeWnYCTndz4HrGZBZgMBAaZWZGZmqjWFbWij3J/lmeG8TuCB/dlVgcOt2hbGmoAQsj7wmDxnrgOc/3l8rhlcYwiOiJ5EuON7qme0O1NVjsW/nD9kTdK28UksBulb7dwl/SyAQHd9pQVF+VsCPFyH+VteF8VseU+ZTkGAlIKO/JzaHLxe9kW4Uy/rp3ZO7Q54+ZgBr9P9hwgzdT2o+0Hm44kTJ9TxmHJDliFTL3ku4f0jqY2SwqZ19MNBDrnfAngIU4Z9wnKWS7Y1K0YDmQ3hmwhATitNR++c6JOACccy7QQKYdIeIegwduxY9XMtm0OYZwL4aFPiTgVWfZY5P/KbSA9EeuCL74EIw+GL79NIi5Ee+Ew9oAUcuPCHU1u5oIqhQwOOYAFLnxFIYOkzOmNUySaQwLxOplOQjstUBi7iZEIwSsVoB6NPFJwiIEGjlNRYGrz8T+YEv6dhQsYD/2spvQJ8yOKvZSpIDr3Qa3keLONFejDrbrNNMbTk+rS00tMxhL3+oCqXybKZsv1gbhEuGJv5mfo98qPP3gMCgGnV0bXRSLasVUrXipTycxFiE0FIGpK7d+9WxvLixYuVwczxx1x0Kr3LxmMIeNGdk/HZr+g/f1lZWY4PlryrKjuMHz8ByakZ8Cm9uC6ggf9CfB1kgkVIBbUDfK+yJ7q+pzgAsQYdRR6gRyAUVEyIo4cPI8ZqwZpV67CvvBJOtwu9Bw9FfW098jLSoTNFISrKAqMuBIfLg3/+8x9AyIOaYyfgsNuQk2RGcUEOjtv8uPn7d+G9txehsmI3euZmY9hIUqp7YeI5k5GSlor2TjfeeH0hWlsaVNWJoYP6Y9DgoXB5gzhyqBLjzpmMe+/5FTISY9EzLws5+XmwOT2443vfx7rli2ENOHC0rgkTZs7B8YZmLFz4phJJfHfRItx73+8R8AXh7GxFe6cNHr8f27dtRVtrC2bOmIHmljYU9+2nKin8+cE/4cbrr0C/QUPw9tsfoHL3ZqzfsB5OtxutbR3IZ+65DuiZ0xNZWdnYu2eX6t8+/fqrChu+YAAxsTGwMH0sBKSlpyM+Lhbp6RmqTGlLWzvaO9qxe+d2tDecwOCSPl26GJlZmDR5MrZu24I9e8pw9VXXYv+BA3hj0TsYO34c1q1di/iYOLjcbgW2nDhRixHDRylnOT4pQbEPKsr3IS4xCZMmjMOOrdsRZTbB7fFgw/o1cHn88HvdyEpPU2k3JLTo9UbExUfj6JGDuPqqq1TEubuNcy7naNkkBYLvhUov86zMn5z3GdFOTk5WJWBF04GsNz5bf/vb35RjT5CAbZD9Js5sd1oEn/eZodNIIWMCEQQfRDNInHp59nnsrsorXXoS/Cuv2dd0zPlX9vmk8xLAIRzYPFX6hDYaLn0h58fjyJomTrR6yhWwyOdadxLolHsicw+vnesx7wlZHawSwnns+9//vlpfeS1cA5newOuTduWvlo2lBT+6Y2OFAxLauVA7RlghgxVOOEYIiHAju5GALRkxZL+wnGZ4n2jX4/C+kfPVzr3+ILBqZzPeXV+L/ccd3d4uKWd5ztDUj4k9a/uRYMxTTz2lgAee2/XXX69sGkmvkOsWwEOuVXu+cg8/71iO/D7SA5Ee+OJ7IAI4fPF9Gmkx0gOfuwe4ENP54ib1vrWOHI02OmP33nuvMihvuukmZdiQ1cASajT2mAtJhWxGzLZv367KqtGw4yLOfVmrnRExGh+MfHAhJ4Wd+zE6w3xiMh8YoWFbjLrRWKIxRuNWBMQkQqVNpRDDhDRhClox3YMq2jRwtICDGAjdpWt8UicSdPjlU+XYXdVxcrefXN5LCU5Ftq+uB8IBBx45HCiTsSD3mO85Vmisy5jmZ2TfEGggSEWqOKO9HDcEGjheaVhyrHPjb7Xg2+kAVZ+1V+rqTuCFF/+FvPx8lFKMLb8YfpUdEVRaDcq5VEBDF/RAeKGL+PCRfkMwoOj5BB8ULhEMwkhdSb0RtbX1+MWdd8DWybx/K3r37o/M/ALU1NahMLcHQkaTaj9KD8QlJCKk02Pb1k2IiY5Beo9c6INuTB43GlHWWGRm58FiAg4cOobOjk4kxCfAbNDB7nLiaE0Damqb4XHZEGMyoLC4CLt37UBhQU/0HzBIVWkoGTwEvyeA2dKIQQP6YfSYsdixczu+e9ONaDp+BE2HK3HgyAk02T2orqlDfWMD8vNzYI1LxOXX3IjqI9V46vGHccmllyItMxuLFr2NpoYGXDL3YlhYotNswew5s/HySwsQ9NqRmJSMEyfq0dnZhihTFKJjolWJ0NSUFLjcHjTU1aChsR4NtTWwWEzo27c/4uOSkF9UBBdLVy5bqsqRTpk6RTELNm7ajvUbN8LpdmLapEmYPn1aVxWLpkZVoaKptQ2Dh5WitvY4fvHzu1BY0Bv33/873POrX+HcGedj6bKlXaVE9TpU7K9UWhp9+vSG0+5QmgyjRpVi544dqNhfhaTEeKxdtQLZOXmIS0iAxWSEy+NRdz85MYECHzAYopR2B9ujsGTp8KG44sorux2GBIfpjHILp45rqeziCPMvHTTO0ZyTyUjjM8HnhqKF/Oyxxx5TYIQ4dSJ+yGOcCeAQHok/1XOkdeDlmZfrIQAhqRj8Swedz682Ws7nh84l0/3I2pD0DCmvKA7mJ2lEyBwT7qhrnXQtk0DYDN2xJ7TrrWg2nGqt4/dcO8nGIuDy5JNPKvDhwQcfVPMC0yt4L+jsEwTitQl7QTsvas9T24faOVT24e8lwi/AAI8tgI7MxZxXCTpwHeZf9j21m7jmM32H9gFTGQT0lfurBRtESFSYDzxG+dFOfLi9SYENdldXxQ7tlhRnwvSR6Th/dCYykv9PW0rbPseAlNBk37LPXn31VTzxxBMKoLnjjjvUeUoARgIaolXVHUvky1wLPusaEvldpAciPQAyQD/igEZ6I9IDkR44a3qABoxEucQwkQgRF10aBxQa++1vf6tYCwQDGGHhZ2QrMFrG/+eee64CLEh7plHLRZ3UShocVGAn/ZJRRwIKYhzSqaPxREBi5cqVSjWdlF1qMNAJ1BpifC1GG40diVixLQqa3X333SqvmFE3Rqol5SPc4NVqQJyuwUAj585/lOFQTVdUxWTUq8oVLJsZ2b6aHtCOBW0EUHt0icAJyCBioXKfOZ45DqnTwIomHENU2GfuMY1hjnVpIzzyqGVPfFlX7HY78be//xWZWVkYOHAw+g9giTudciZDQUIMVPunmgNZDV0VFYIsi0lGg6oEQMChi+nA1ArqA0QZdNAbzWhoasbSxe+idHgpPN4AWjva8MQ/n8Oo0WNUaUhqMRj1BiQnpyA1JRZJ8fGIsVpx9MhRlO3fj4K+/RFwurB65WoYjEBRrwLMuew6vLdkNXas+xAxJh2GDB2EpOQ01DbZ4HA6kNUjFQMGDMSypR+ismwX4mLNuHDu5UoJ88Ply/DB4vegD/gw64ILsWLVCsREW+GydWDfjq1KLNMd8CE2KQEFuXno238AJk0/HyPGTcVzzz6HLetWYsqkycjtmQ8d/IiNjoY5KgrNzS2oa27GVddejw1btqDh+DGkJqchKzMd6WmJiE9MginKjKSkZBw6chybNqxFU0OtSse48YYb4HQ4FQhDIGLXnr2Yd83V2LxhE/r164eGuloUFfTEhx+uwuCSfvB4bKo058xZs9DR1oiNq5arahGddifGT5oOo8mKxx9/FMdP1OPa62/Alo1r0W/gIJSVlcPW2oym5hYlBDp4yDClwxEMBPDee+8iMyMNhUV9EBVlRkXFXpTv2w1LdAyGDxuJHlmZqGuoU8r78XHxsJpMShODY4Lzot4QVCDRz++6q1vRO9LxhUXG+VdEGMXR1EbYZV3QAg7UNJF5/oEHHlDPEHPiuQZoHVp5Rk53jpVoO38X/hsBQqR9bWpEuOMsawvPnc+7pHmIU8v3WlCCr9kPsr5If0h1DIISohOhLfXZHTgSbuJqI/p8LXOYlnEnjIPwfeV9d6Aqy5CS1cDqIgT+Caz85Cc/UawWjgGCEVyryTIgyE8nX8vEkL7RpoeE6yLIeJD7IeCJgFTcXwAmYVJwX/Ynz4/jjAEFikjTXqCzTzYBRSYJPvDceB/ZJ/xOwB3pQ665BBjeXleH442ubqdcVpCaNCQF5wztAtBOtQlYzevlveb5ctzSTmEqHdkOtFOYXsFzk2uTdURAEBkjMlbPBEz7staMSLuRHoj0wH/2QARwiIyKSA+cJT2gXeTF0BADRyIBQuGkcUn6KgGHt956Sy3Y1GageCQjAwQeaMTRgOB+BA3EyOvfv78SJCNDgvXCScclMCGAhhiOXMAJVNx3330KnKAIGffjJucnEWeejxhKvA5WE2CUh8e4/PLLVQUNRnbEwBSnU7r+swAO/C0NoDse3XPS+ImADl/9YOY9FUG07ipAiFEsZ8b9ZYxRh2TBggWKUUNjnGOTY4ysBuo2yCbaJtp8Xn4mOeKn60B91t557PG/wGQ2oWTAYIwaPY61LxWLwUcPXKfvYjUE/SqaDRi7SmV+RMPmngQnCDbo9UyoIBhhUIKTToddCRPu2rELu3ftUaUcS8eOh8kSjYDPhzHjxiI9IRbNrR3wB7xYv2YNKip2o7mpHXqDETNmzYQxyowH//QnjB89QrEBfnn/Q9ixZz8a62phb29DYrwJWZlZKO5dgvqmJmT0SEdKYhJamppxqOoQYqNNyMzrjfa2NgUSPP7oXxFvNWDbth2orTkBg9GAuPhEFORmIi8nCyVDRuKyefPUdcbHJcAf0qHi4CEcPLAfPp8bBr1BAS89stOQGB+L9tY2LFv2Icwxcbho7mUoKRmAoM8Do8rvNyMhIUb1jbMLr8G6teuxe8smLHj9Nfj8Xlxw4UXweHzYtGUzpkyagJ07dqJk2HCMPWc6gl432prqUdPQgrcWLsDN11+FTrtNsRluv/0OGI0GLFv4FCw6L1weH7IKB2Fg6US8/c7biLLEoL6xA4cPVmD0uPGo3H8ILQ01SEpNRo+sXFXasqauRlXp2Ll9m9KyKBk0FP6AH50d7aipPYHExHgU9ixQANPR6mpEx8YjKsoIq9kEj8erxnmXU+mHy+XG3T+/B3FxMf8xDCk0yPHOeZBzPX8X/iwJsCtzJSPVZDSQhUbQmPvzefrNb36jIsUEHAhEi0PN54Xrx5mkIGmd9VOxBmSfcIdPC5KcznPH8yMzj/8FcGBf8HPpF6myIQ63Vm9BwAgtKMH0hnAdBC34wT7Tshy0gIWAAXJ92u+EmaFlGRAAIoOAax+FmrneETiVCiIETrkP7w0BCJ4bRUEpfssggXYt1AIt/FzuYfg8J4CJFiyR11IpStZlaZ9ACFMpuaZzjeYaT+FogneDBg1SFYCYdsnzk21rRSuWbWvCxrLWbstZZiRbMHNkmmI0pCT8n3D1J913LWClWF8fVVPhNZGVwXNjeVFqUP34xz9WY1x732UsCHNHAO/u7vfpjL/IPpEeiPTAl9sDEcDhy+3fSOuRHjjtHqBRIY6V0M25iIqxxe8lakEQYcWKFUoYjHRNMhCY507xSKZJUKmaBg8NCRo4jLxIfinpt6R38jMqnRNw4P9wISsafswBZVoEAQuCG5deeulJ1XTJnxXnkeAD1bpXr16tKguwhjzTMZjuwfxnMZzEaNAaUdqI2Jk6jw2tHvzsH2UnS25RmOqPt5agqMd/GvanfTMiO552D4Qb3/JeS7/VRvLYMKNte/fuVaUuaZxzXE+ZMkWVkKPAGTdJ0dEyfPi5vJeUI9Jrz3TMnPbFfbTjy6/MR3NzI/r3L8GYseNhtUaraL8CHBTDgSkVXYKRTIEQR6DrutXI/yjdokvjgXsGAhTyM+OVV17AI3/9H/z0Jz9FQkwiehYVovrEcSVMSUe+qnwfDh2swA9+eAfKK6tgthpRVNwbbocDWdmZGD1qNB7/x5Mo31eGzevX4b4HHoQfXQ7r/gOHUTKwH5oa69G7ZyH27d6Oiso9uPzyq9Fv0DC8v2Q5hpT0w669lbDbHRgxbCAWLngNra0NCPr8GDliJIp69caqdVtx9PB+jB03GrkF/bByyQdoaKjDLd+5UekW0Nnesm2H0k5obGpGR3uLqvZAdkD/fn1x9VXXYPqMGVi3YROqq4+pFAW7y4UZs2ahoakJFWX7sG3LBvTtVYj4mFi8+NLLyMnLQ1ZWJsxmEy65bB42b9kCBLyo3LsP+yqr8NN7fomD+ysRGxONDpsDL7/4ItyOdlx62TzU1tXjsnlXIi0tFctfeQye1mpQw64jGANXKFoJcFqs0SgsLMLY0WNw/rcuxvZde1lvRJU35W09fOggjBajSnfpbLMhLjYO8fFxcHvciLZaFDAg4BkBXpvLi6GDBqtqJM0tzUoglPef49RkNqK+vhZ3/PB2NSeHb4w8S4lJbcRWHGJxdgXcY7t0ypmnz+eEzDMCFpzPf/GLXygn8qGHHjoZGdZS188EcDjVcxLOYOB7beqGNjKv3VfmfK1TqAU1unMWZV2kk87rE30IEa/kuiPCs8KE4JpE4IHzCv8K0CLCkvyM84aIJH7SdWoBB20ahDA7JK2B58AUFwpG0pmn407hQ2EKEHhgSiGvgwATHX+eJ4EIMjaEtUEASVttKvzctCk24UwMAX200X+ZM8PnSKlowjWeYAOvkyAWU3toD2Tl9UOnLhfbjgCNbV2pbNqN4D5ZDNNKUzG4OPFj1VBOd34VDR9eL8+d95bnyb7gM0URSabYkRFCO4JlXrnJ74RRKeDzFzG2T/fcI/tFeiDSA2fWAxHA4cz6K7J3pAe+kh4QZ57GjBhyNE74mlESVn+YP3++omnOmDFDCSzRaOD+/I6USUYruEATaKBTx9+R8cCcSBoWFI3kQs9UBzp5XOTFKKExQkCDJS2ZV89IzJw5cxSoQcNJu9FIoCgVBSdJief+pPJSoZt15GlAadWk5bfCdjiVQXQmHU3Q4bb/2XUyl5Sgw19/OAgsvRXZvtwekPQfMd5Ff0SMfy3FlYYhnSuOLUavyIChpsgVV1yhIlmkSXMTJ4PjUQAtUcQPj9J+2WADz2fVqhUoK9+BnvmFKB05BinJ6apCBYEDlsDka5bEDOkAf4BJFkDA7+8SmmP6BJkPRCI+EppkFQsyI6KMUapKRSDgQW6PnkhLScPRo4dQdfgQXn3tdVijo9EjOweV5XsxesxopKblwOG0Y9z4CTh+ogbtbc2YPm0aXnn1VaWDMH/+i5h76WUoHTVa6Ubs3r0fXp8XV111KeqO1eKhP9yP3bu2YO7ceeg1YAgOHzuO7JQkGHRG2Gx2ZOdmoF/JAPi8AYT8AVijrbDZu5y8jRu34PiRQ0hNjEHV0cPQs7QnHUC3Gx4/nfQQrCYzggEvSksH45bv3orXXnsdOXk9MHr0WNXGqpWr8fRT/8SMmbNgtMZg1vmz8Oyz85EcF4P4WBMGDuwPizUGS5atwIzzpqO5oQENTY2YOm0a6hsaYe+0Yc+uXXjq+RfwwssvY9XKlYp2vXtPGVJTM1Gcm6HKaD71zLO48PxZ6ty3blyB5vo6tNldiIpJRFZmD5QOGYShpSORmZ0FfSiEAwcPwGbrREdnJwL+YBdopAe8AR+8bi9irNGwmMwwW8zYf2A/Nm5YjwsvvAgx0bFwelw4cLAKfUqGoKBHNpoa6tDpsMPR2anmV7IM/H4fdu/ZgaFDBimxyvB8ec7jBHwJGvC5kci+lIqVJ1hy2GUtIMBLMWACyJzrOd4oJMz0JIr0kl3G74Td8Hmjv1rnW85JwLXwtmV+F8f809KfwtsW4EWb1iCAhTjdEuXmezrwBOIJRBCY0OqQinUAACAASURBVIpWChOKcwf7VCozyRwlbABhO0gqwen2lwBCTFdgNJ6AA8F53hN+x4i9pBwS8CfoxHOkWKgCq2w2dV6pqanq3BgskHmPn/O/gAvSj58272nTMsVJF7aIgFVkwTCVh6mP7ENWBlqy6QS8Mf1hSu7X7cJBIH/mqAxMGJSEuOiokwyRcA2n01l15HwI/sj8TpBIro2MHZb2pq1D8IbnSTuHIBPPV4RQOQ7knp3OcSP7RHog0gNffQ9EAIevvs8jR4z0wKf2gBZwkEgxF2FGRmgU8D8NjwsuuAAzZ85UkRNx1FjTnZEvUtNZz5q5mqTe0pmjcUEDnXmmZCHQGCZgIWrVbJNOIJ1BRp+5L39Dw5YLOlMjWJ5QNhpMBDNIiecxaCSxnCaZDTQMCGLQ4KKBIDRhLTVVDEahHmu/+9ROCtuBWg7UdBABK9I8/3RrSbeCVWfadmT/7ntAIq78VkvhFUFRSZ2R1BuWa6PxSHYNDWuWciXtmEAYx542khvOgJHvhDqrjeZ92fdnz57dWLHifWRkZaF0xBgUFRR35ejrVIKEcrYpCknAQek3MEoeomZDF8OBzitLZioWhMob7xKdbGxowN69FVi99kM01dVBx99GRWHg0OFwOVyoP34U37roAixftRqdDhuuvuZG7Ny1Bwlx8WhrbcPhwweRmZmGHbt2AEEd4uKT0H/QYFx86Ww0NrSgrrYJdocdxUX5MEZZ8ML8+WiqO4qExFQMHDoSoZAOKfFWRBn16GzvVIBmbXMLTJYYdLY0qfQPm9MGS5QB1dXHUXP8BCyWKPTIK4A3EFR9YDFTAM8Aj9ul0k462ltxwYypqjrO8/Pno/rYcbQ01SsgoLm5Falp6Sgo6oWOTjvOnT4Nry18G72L8jG4pD9aW1qRX1iA1179N/r374u2tnZU7j+AG2/4ttK7sNs6ULG3DG8v/RB/fuQRrFyxCudMmIC/P/YYevTIxbFDlYrWzr7NyEgFDFFwuTzIy8pCTl4Bho0YhYkTx+HI0Wo0NTWq47ndLrhdLuXUJSYlKo0NW6cddocT1hgrTCxjGNVVEYNlMNtam1FZvk8BQBQ33LevHOboWJQMHqRYJx1tbUpUdNCgvqisOIB5V16F6FgzFr35Bg5UlKFvn364+ebvfky4kSAcNwEcOLa15WLl2dCyerg/HVlq7dC5pkNGYJhA8rPPPqsi1dQQIPAsug9n+pzIM6gFF7RtdOf0dsdoCGc4ybPLtqQNLbCgPcbpsN9kHhJARiLgUsqT/SZlPPmazr5ExWU+EbYB10k6/MI0kO9P1XcCfoiQM8c9UxUJolIfgc402yari2xEznus1sT7w7QFgk88Bu+hVPqQ0tL8rYhn0hHn/jw//u0umi/ilmxPGAP8jAADdZm4XrOv+HsyIVnJhOv0nff+ESv3OLB2dzM6HP8pAKkLepCfaMNNcwZhxKAC1RUyRmXul/n5TEAa7b2Vaw6/LvYlmZwE0ZhqxxRPpo0KoMX7yk0YK2c6xiP7R3og0gNfTQ9EAIevpp8jR4n0wKf2gNBStcrTNBzEeWMDdNTuuecelav785//HFdeeeXH6OQ0LghGcD/SIpkTT5CCAATbJXhAw5psBBogpLHzv0RTWM2CglcEEEjxZe14akP861//UpUuGL2hwCTrv5PJQOOexjKNIOpC8JiMWAsAojVMxJDQAihaY00iJJ+HFllRbcOdfy87mWdK0OGRHw4EFbMj2xffA+KQ8K9WX4H3Uisix/FGAIsMGBrWFFLjOKIBSVCKm9x/reEqhrMWbJCrEGP1dA3cz3P1FDJb8PpLsMREY+CgIRg8cIjSUCA+0DWGmTdBIIH1KkKKVg+lZXCS1AADy2UG/Ap8sFqsWLluAxYv/gAWcyzaOxtR0qsXauubkZHdAympSejXrwT33HMvAq52XHDhBarfCCi8+cYCtDY1IC+vJ7Zu2wa/34NeffqgdMRojBo3HkNKR6Czw471a1fgsksuQXn5AUTHmGCIisWO3eXobG1AfEI8DDoDkhPiUXfiGE6cOIJpUyfjpRdfhtsXREhvREXZHuTl90QAOphNRiQnJsJsiYbL7VVimAajXulUkAGgC+m7UgcsJqXN4HJ0oqH+ONramlUlj4aGetjtnUhNTUNhcR8UFPVGe4cNF8+dg6OHD2Hz5o0o6d8fRUW9MGjQYGxcv05VuTCwLY8XickxsHfY4HW7EJeSivETpmLm+edj5Zp1yOnRQ1XxWLL4PSQmxKNX795KQ4HjqqWtA2aTBePGjMTe8v1KYyE7OwOHjxzFnl3bEQoE4XK6YYgyKDbJ+rVrEPD5MWLEyK5512yC3mDAsiVL0atXb/QtKUHA71P6DgadDseqj+Jw9THFekmIi0FHR6cqq+lweXHR7BmoLN+PwoIirFi7AuNGj8LOrZuwcsVKDBk8FH/+859PDknOoTwe52ehw0tancyh2vEurAJ+xt/SkeX4YOSc101mGgHlX/3qV6o6kBY4CHf+P+25kONqwYHwZzC8je6eV+6jbSu8DS140d1+2uOHAx2yppzqWghEEPSU/1K+k/uLiCXHr1YXQFgF3IevJQ2Djj+BJq554XMP2YTXXnutAg6YHsZ7SGefzAU6+QTzeRxJ92AbXGcJbtBhlvbknHhdAp7INQsLQ641XIdCtJhE20AYkmJf8Pfshz1l5fj3B/uQ0XcmPIbuBR5zEj3Qd+zBkT0fwOt2qvFJYIvBDIIpMm+H64582pgK/15YMDKutawY7suUTlZdYaoogyisvsU0C16TgHAyrrXrzpmeR2T/SA9EeuDL64EI4PDl9W2k5UgPnFEPSO47F04BHdiA5IDyNfPeb7/9dpVKwRrfjF4xQsEIsWwEBsg24GJMQ4btMrLBlAoqY9MIosFB44GLN40n0nIpJEWwgiKUXMSZQsFoAo1Y1samEUtAgdR3pmzwN6JyzdQJRqrZlmwSxdJGsOQatdcn+0tE7/MADmxrW2Ubfvtc5UnQgRRQajowzSKynV4PaJkmEknSGrrayJS2xfAymYzAkgHDaicEqRitowNEujGNcBnf/KvNj5aoojYXnPucTrTz9K7wzPbi8/LSi8+BqEFez54YM3IsLJYYBEOALxhUFSgolqgirYGAAh7oeAdZMFORGj5KqQgF1Wuj2Yzlq9ZhT/lB6I2x8HltuPGG67BixVocO3oIZgMwZdo0PP74E3C0NyA6Kog927aoyGhjfR0Cfi9q290I6Ex49NG/4pyJ47vKbgJ45sUFWPDma/jdr+9CtCkBzz3/OuydjYiOsWDc5KkwGS3QG/Roa67DqqXLsGHDevh8DmSkp8Ht8eK7t34Pbe2d+Oc/n0Lv/v2Rl98Lts42pckQEx2PkNIl8EGnC3QVAWU01cdSn3oEQkFYTFFwOhzYvGktAl43emRn48jx40hPz0RdfS0mTZyEqdNmKCHMAYNKcGh/Bd5fvBi33vJdrFmzCidOHIPL3qGOSXbB0Zo2DBw6DLNnzsS0c6ciIT0DCeYoda1P/OtVVB06hPNnTkesxQSnx6ciyV6nA26nC81t7Zg0ZYoqj0nqus/vV6VIR44sxZP/+Bsy09LRs4BlNt1oaWnGrm3bERcTq+Y4sjUIKlH88fixauVgFhQXdYEgTqe6xr17yzBg0GAMHjwQrS0t6Oiww2Q2o62jA0OGDYbZYoHH4YI1xqLYIutXr1RA70svvaLEBWd8VB2IKWkUTaUWg4jnaUv/aZ8rAeE4l8pcySgwQWaOP4LMpPb//e9/V8AeqwuRyaYFd8Ofpe6eBi3DKJx9oH2vbVccRmkvHBiQNrvTcAgHGbqLmHd3TqdzLZ/2tIs+BIEIpjcIA0IACO31cu3iPMbxQPBB1jJ+xnt42223qfX2lltuUU45QQaC/tyf6y/XSIIAPA6PK2UhmfpC1gPBCAIcUp2HQJLYADwfvpfxIOcnKSPadBy+5hiSPiPgwffHGr1Yur0DBxqiqFjyH12TnmTG5GFpJ8tZEjAhM43O/vr1nCt8YFUUgg7UjiILUgs2a+dybeMyTmQd0d5vEUIV0EAAJLEh2D6fETIdyOBhUOPWW29VZUZl4xzNdnhPTgVG83Nt9Y1PGxeR7yM9EOmBL64HIoDDF9eXkZYiPfCF9ACdfeWUGI0fE59j4zRe7rrrLiWkREYBnTZGiVlCkEwERrdocBMMYOSLxgIRf/6XSAkXbxo3pO/SuGH0mSDDsmXLlBEkufj8nuUsmR5BXQgel4s+DQx+R2OW6RU0cGlM0UiSTaIs4eDJF9JBp9HIqp1NeODFAyf37Jcfhz/eVqJKZ0a2T+6BcKdAq5wv1O7unAG2KqARv+dYJYDFKhQ05M8//3yVQkENEBq/4VVRZNyfrRGqhQteRXNbMzKzszFx3ATExycr/QZuXZkQ+i5NB+UBAUb64qy+4PXAaDAgFPArUIAlNfVGgyrz+PQzz6PD5kQg5MEN37kJnZ1+bN24DiaTEWPHjYHfr8POrRuQnGBFUUEBYuOT4HB6sHnjOhQW90J6TgGye2TD5bAjJzcT6zftwSN//guctkb0KixASckQJKdnYNK4Ujz39HNIz85TZTZP1BxT+gYBGFF99CAGDewLIwyIjrXgOzffhNjoeEyfdQHqG+vRr99gtLa2KHZGlN6A9Ix0pVPB553XE2W2KCFFXn1QF4JeKWIGcaz6MKoO7lcUcjIiLrlkHsaOHa0YBkuWLEOnw4v8okKkp6bhkf/5H/hcNvTokQGDMQq9iwrgtNsUAGKMScGkaVMxZtQIHDh4BM1NTVi/fg2ysrIxfuIUFcmnyqPf54bTG1Bgqb29Bb0LyM7QY/zkKdiwbgOaG2oRDPhUtYphpaXYsnmj0qAoLCqGJ+iDx+3B8SPHEBcbg8zMDFVtAmAVAx1am5tU1RC31weHw6nmz9z8HGT1yEH/fv3g83gR0oWw6J13FPjk9frVd5OnTVbPAIGFvbt3KHCFUfAXXnwZzOV/5pmnkZ+bp+ZqPi8EOuhonk4KhBZ8o2PGZ4xAA4FlgitkFHFup5bOnXfeeXJ+ludb+wyHsxgEZJR9JDVK6wBq2+Hr7kDkr9tcK06xXKcCEP1+BQzwvhFQEHaEMLLkGjkmuB9FI7mWMt2RjEA+J0x7YQoD5z2u2wQWhHEgqQkCxjMFkt9RV4ngBH/P3zF4wNcCUPA7KScqWhQCRvHceN4iFko7gKwLlrJ8Y3eqSvcK3ygAOXlIEob3SfwYO03mdV4bgxlMbaA4Ju0EsT04bnl+ai4MBLq0a1iS56NN+pF/+bmMJwFy5NrlO/mdNkDB35Dp8MQTT6hnirbHT3/6UwXScZMyqtJHbFtsEhnfAtgIqPN1G5+R8430wNe5ByKAw9f57kXO/RvZA1zYuUByQQ8XW2TEmCrkjBazdjYBAiqSc1++pwHABZgLKiMhpILT2ODCzagNjSb5zyoSNIK4iB8+fFjtX1paqv4zYkY2BWu6U5CSqRPMTWX0gGJkEtnIzMz8WIlMoXGyLVnUw6NcX9VNW7q1EX959eDJw5X2TcKvv903Ajp8yg0IBxy0UUWp9y6ggPY7MTBpBJPVQEYMI2KM8jGfmQ4Wq5XIbzke+RupvELjWIC2r2qMnMlxVq/5ELv37EJmVg7GjxuDrIwcFeGn0+3x+nC87gQoBtna1o7qo9WoLNuDPn2KMXvOXOj1JgRZ117PEpl6kBsQZTCivbUVPr8b1phonKhvQ12LE/v37obd1g6LxYgrr7kGbocNe/fsg8lqQb+SIbDbHLDbWtHe3gGn14+WpkbYOh246urLsWTparz92nzMveh8DB4yFP37/Z/A65133Y3GxgZMOe9CLH3nbbQ73Zg46xrUnTiM3gWpOHKgHA21x9C7VzEam1uwes16uL0e9CrqA3NMNDKy87Fv1w5kZqTAbIlRaErA7YHBaETIqIffz+QLimfqYLfbkJOdhuuuvQZvvfMe0pJTMHLECHWvd+zYilUrVyjAJT4hCY8/+Qyqj1Qh2mLCkIEDT96Sn/38blU+Mz4mTpXzLOjdC2W7d8PpcGLmzFk4cvQ4vn3zTdizZxeMoRAodGtzOOFwutV1NtXXITYmFiPHjsfY8ePw9BP/RM+eeRg1dow6x8XvLYLT7lQpE26PC0lJicpp8ft8Km3C5fLBYXOi09mB2NhkZGako7C4EClpqSguKsKxo4dRVXUQ7W02GA0mxMVYsf9AJeITElUVE78/CGOUQaXYOO12xTAJBbxwdNrx5qJF0BtMuOnGG3DXnT9VrAemydFxEzBOK7ba3TgNBwm4DyPrdFg/+OADPPXUUwrE4HxOsb3Zs2er500LaPM34QwFeS/RZnESFY5Gus5Hm1D1T1fE8EyetbNtX857Wgde3rMvJU2D/cX1mOxCMgJ5T8kSpHAn10mup/wv5TBFn4HvZd1kW1yP+ZdzJddQrYMuOg/8nEAevxPdBtFI4nrP+8T3DBDwNzwG59cmhxkrq7s0GNS9dzVicK4f93x/tko71Ao/yr0OT4GkzUB7gIwHpmoS+GBaJplrZFuK8y/2i6SFaMGEcMBa1hEZY5JSIcCEfM73UqJ7yZIlSr/q3nvvVX2hBTrYf8L64G8lXUbWF0lDOdvGWeR8Ij3wTe6BCODwTb67kWv7WvWALLqy6GuphxIxoPFADQcu+sxjZFSFiv8sRSlsBho3QlcXiqUIK4lhQ4pnWVmZYkJwI2uBNElqQvD3kgPMyBgpudyPKRw0tObNm6cMCxox3Ff0GkSwi8YC/9MoEopteN7pV3Vj/v3hCTy7uPrk4caWpCjQIbJ9cg9IhFNr+PFeSilAiRxpc2/ZIlN9KDhKRgzHI2unk9VAMEy7SSULjkdpSyuSdzben7KyPVi6fDFS0zIwckQp+vQeqNIlnA4bXnrpBSxY+Loy8uvrmhQo0NnZgt79i/HKa28gLTkLXo9blV1Uz4TeoNIxKOhg0DH9woCqQ0dxrLENC15bgGVvv452WzsGDB6Cnjk90Glz4ciRQ3jgwYfg9QaRlpGBupYO+HweFOblYl9ZOUaPHQmjNQ633HAtCntk4OprrkHvXkWq8oLL5cYDDzyoSln+8I47sWHNMmzZtRNXXvtjHD6wC+vXfaj0Efbt3a2qNCQmJysNidqaExgzdgIMpih4fIDBAFgsJuhhVE46hTCV08MbxqwRf0ClHDgcNlx0/nm44frr8e/X38Dhw1VqbFDLob3dpnQXEhNi4HE7MWvuFZgz6zxUHqnFkUOHsXH9WqQmJ6C9pbkLkIqJgcVqUUwqpmesXrMWObl5WLd+LcZPnIqmxgbsL9sGl82F9KweSEhMRkCnQ3unDRWVldAZ9Pj9H+5HVeUBvP/e+xg6fBiczk4crKyASRcFu9MOr7ertKLBoIfd6YTD5UFsXCIGlgzEeTOmIj42Hl6nDRUHKtHU0op33n0PKUmp6D+gREW1+TudwYi6mlqVUhKlNyoggxVCEpIT1D4ul1NVMslMTcGHq1aguroW48ZNwBN/f1Q5pwQKmCL3eQAH3gayHAg2MKrOeZpABp9Frhd0fgn6yBwtz5mABsoJVdVUPp7i1N2apP3tfwtU/rLnCa0jHK7XIMcWNgGd3K777FLz3z/+8Q8ltsxKFQTrSf8nyMogANdfAv/sNwIPZCZSy4H3ngxFtsk1XPQW2C7bJ7uCQQfOM2RJaB1yvuaaS9CD95DtcVzxfNgWj8HPD7XGobq2HRVb34W/8yi+853v4KqrrlKXcyqmi4BL3EfSNAg2kMnB9EoyPwg8MEWTqZWi78D2xPkX5iQ/E8FOGW8CTsh7LXggwJfoRHAfapaQfUlgm+xOjm0yR7TMSu2YFqYHP/ukkqNf9niKtB/pgf/PPRABHP4/3/3ItZ9VPSBOXjjQEB51oK4CjUkyD7jYkoK7a9curFq1SkUexJChAU2aIxdzKT/Ftmj00KjhfjRcmBdOeiKNBYIONIb+8pe/4NVXX1XGyK9//Wv12W9+8xsV1aBhwZQKGjBUiybbgf/pEIgxwXZ5HeFVKP4bHf7CkmN4cenxk4eePiIDP7m8+L9xKl+bYwrdV+tohEdctQY4DWJG7whUcYzQGCYwRa0G5i3LpqUsh+s0nO2AQ21tDV597XnExSdi2LDhGDJkJBobW9HUcBwLFy7Ayy+/pMQEvd4A9Eajej142BA88NAfERcTr7QdWKUiEDIqgIF6Ar6AHyajgcR9uH1uNLc7Me+qG9BZsx/jz5mIyvIK/PB730dKWhbaO9tROmwYbv/RHfj2zTfjgosuRM2xWtblREVFFVIzktB38CD8+Ac/wdYNK07qrVgtZuTl5qKiYj8WvP4qxk2YCK/bh5r6GtgcPhytKkNdbS1SElMx5+LZSohy89ZtGDtmAg5V7ceocROQnJqqgI4AgjAYjDCEmDbgVVoQRmOU0qwIBHl9QJQhSgEPAY8dupAPB6sOwxv0q2g7WQhzL7sSk6ecq2j/ZBOMHDMaZqMB+ysrcPjQIZhMUfjeLbcgJtqKN956C4OHDYPd7sTBikpcffUV2LBpM/YfrMKG9esx9bwZSqtlw5p1SE6KR0dbKzLSUlBUXIgADLDZPeB9s8aZEfJ4EfB6VFu8F3TC3R4fTBazmifJSoiOjlHimGmpGTBG6ZHTMw9mswm7t25FrDmATRs3IzOvJ+LjErByzQZMOGeairiyL1Iz0uGw24i6YNzYccjNy4fTYUdhQU84XU48/8KLiIu2whKlw+6yMsRY43HPPXejV3Ghml/JMqNT+lkAB4X3fKThQco7hX+p60NmER3DRx99VK0TFDIk1V80f7SpA5LGEf6cC+Vfewy+1qb8aaPgX5tJ7gxPVJtCIk7wqYAWggpMaSHTgf3PdEfeC+oesAKGAAcED7gO0ylnf9IZZuoDX3ON1eoR8Fi8RwQQ+L3oMwnrTEAiAZO4P+dlbXqOrPlkMHKcZGdnK80JCvhqdSqE1SIAhIAqUl5VyrryPbVDCLDwP9N5Ro8erSpfEWymTlS4/gfPU9hscq7aUsdyTEkPkesSwFtYCjzuww8/jLVr1yp2xfe+972ToIPYUFrdCDnW/wdGzhkO7cjukR74SnogAjh8Jd0cOUikB86sBwSp15YaFAePwknUcKCGAgEBIvuyiBNMoBHD/zRqaLxITXIa+4wykrLJ78hOIN2W0WdSeQkk8Bh0DJ588kkVJWP6xO9//3sVlXnooYdUvjQjHKQwirgWDVSKSf7oRz9S4AXPmUYQ25IFX67jzHrhi9v7L69WYenWhpMNzpuagxtm5X9xB/gGtaRNk+BlSf6t0FDle3FMODZo9NG4Zs4403o4LjmmpE66GI8idsbfanO+xfERp+bsi5iG4HC48Pz8J6E36DB06HAMHjoSLa0ubF6/ApX792HRonfQIzMT48dPQEFxMfLy89CrqJihYvgCQZiMJqXxQAeZ1R0Cfr/SRfB5qB/ggNfnQkFhP9z4g7uwZfkbuPOuu9QxL7rwQuTl5qi+XL9hI668/jo8/NjfMGv6uTDpgDZnEGs+/BBtnc247KorcO+9D2Dt8kUYXDIAcfHxsDscCtRgCUiKN06eNgPGqHjExsfBajGhfNcuvPTS84iPt6AoP1+xpyZMnIT09AylSUCdhaLiPvD5Q3A63RwQsJpMSqvCH6RAZkClKDC1IuD1wWig9oEODkcHtm/dAI/brapP7Cvfh9i4WMRER6tSmldcfR3y8guQnJoMm60Dm9auwI9vvx3HamrR0tqGkoElePqpp5CRmQWz0YT2tjZcPPdi7Nq1HdHRsXjhxRdR1K8/zj3vfGzfuBUtba1wumyqBGeUXq+EEpOT0tBpd6ChpQX19QRn/Ii1xqnUF5YTnTB+ApKTU5QYqMcbQEy0BQ0NtdiyYSN0oQASU1KRX1SMJ//5T4wfPQppyYkoKiqE3+/Db+57EOddOBcOmw1+rx+dNptKxRhZOhCJcVY02j2Yee5UrFi2XLVRXrEPrY2NsHd0IC09FbfechvS0rrAOIIvLFXMeZRA7ploOMgzKusD1fw5T1MzZe7cuWquJv386aefVqlyTK246aablLMp0V46jto0uO7SNeSZDF+btBovn5YG8nWdJiUYoD1/bcqJNu1EwAM6+wwE0LEn+MD+pTNO556VHggocONazPRGshEYCOBftsf7RseeoAPXXJkvxekXgWbuK8xFgmgErPgZ13GeC99zo03A7wk2MdWC8zXHG0WoyawRtoQ2pY7XKOkjwlCQ65a+EP0Qji1ht/GYTLOQ8tgCUMhYDR8HMrYEPJG1RgsYCOBAsELGLYWuWdqTAqyXXXaZSq8QLQleB/fl+JQAiFYr4r9tk3xdn4XIeUd64LP2QARw+Kw9F/ldpAe+xB4QgUcaGrLQipPG0oKss05DhKUxySzQbjQqqPFAY4ciT3QIZaHlb5g+QUODRgZBB9Zu1wr10egh2PDII48oJWgyHPgZKYzMyScTgirRpADTqGG6BamjbI+G7Lhx49TxhDbJts8GBzIcdLh6ei6uOe//qnt8ibfza9d0OOigjWBybHLjfaWRSUeGY5LCocxZZgRVhLwEYAjPAxfjWZgUwnY4G8ZJdzcrGAxArzfg+flPo6bmOEaPGoVhI8YC+mg0N9bCFKVHU1MLUtNSkZ+Tq5rwBALwuF1we/3wh4IIktHg8cLhsMPj86h0CL+XBnEQfi+rJDTCHJuMo41u/PQ7V2HauRNR3Gcg+vTpq8CFE8eOADoj7rr7Hsy76gpcf+N3UV1dg7rGFqxduRxOZxvuv+8+vPja+7jv7h/A77YrR0ZKc+YXFuPiS69S6RIUuYw2W7BsyTtwOu2KjZGWnIDUlDQkpSQrdkpRYREuu/wKVB8/hgEDhyIQInZiQBQZDUFqUVAk1AvoQqpCRdAfhE7fVbWCaRX8rrKiDCeqj6Jf3/5oaGzA+InjccnFc6l8gerqVCNNlQAAIABJREFUo0hJTVNVL7Jyc/Gru3+BqedMwsWXzEPVwUMYOKQEi95ZhP2Vlaq9UDCI49WHVUQ1IysHaemZmDB5Ks6/8AI8/dgjiI6Og9PnAyuSUueho70FRYV56JGbB2YJeAI++PxBROlNSrhy/NhROHTgAMrLy7r6yaBHdEwssrLzkZAQh9dfew1JyWm4+rqr8acH/4AYsxUPPvgA7v/tb7Fq1WrEJiRi4rmzYLfZFKBDVke01QqnqxVJ1ihMmXEhJp8zCU8+8TcEzfGIS4hD2Y5taGtoxoWzL1DPiWwEHMiUGD58uHqO5Hn7pIlDCwpwP3l2CAwz2sy5m5FmAhh0PLkm0MkkDZ2ChKTR83tS77kJw0jpWPj9J1MveBwlEPqRCKA8s1omnpzvqdIOvnYT4EcnrE2p0PZx+PVwPy0go53f6NxTU4OMQa6V7CPOj9S0YdCAazHBBQIUTE0g24VMAdFdUkycj1IqCFrwOx6LjjXnYNoIUkKVv+FnvIccUww2MOWR4Bs/72LyWNX4mD9/vmJIMmVSCbsy1esjjY5w3Qb5XJsaKWkWUimF6wLFT8myZJonhSUJinAuIRjAY8g40/altk1tqo+2D8P7V86Hx6adQ9uE88Ill1yCm2++WTEruInd05X2ZDjJGBHdi28qQPZ1fd4i5/3N7oEI4PDNvr+Rq/sa9YBQV2UR5KIqJdJoAApKz/xFKmEzEsJoFhkOFAvbuHGjMloZoSRAwN/QUJQ63zRkaXwQoOB/bQlLLsCyCJO58NJLLym6IimgZDnQgKERwfxglsD87ne/q6IlPBeyJmhkMIpDw4KilmxbHNOzRaCJkWWWy2TZTNl+MLcIF4zN/BqNki//VGUshOcHd+W4U7W/q44783fpwDAyS7CJxisdGBlXNPKEKitjKxxQCKe5aqNrX/6Vnv4RgkE/dDq9qu6wY8d22G2dGDdhErJzeiIYCsKg06uouisQVA4onW+Pzw2vhxR+O5xupwIcWFqSWg4EHlrbW9Fp60RLc6sCJliW0q83orUzgEf+9BByc5KRnJoFry+EHlnZ8HntmDt7Dnbv2oN9VRW47/d/wbpN21WqhRlRaGltwu0/+R4y0lPw1BPz8f7idxEK+JS+QHZODgoKeyt9hkDAhyiTBccPV+Gdtxfixh/eC53PCavRDpfbi4qyvZgxcyZaW9vw5ptvobm1FWMnnKP0KlTZS7NViWQGgyHoqNfCL/RA0OtFDKPzCKlUCZfDhmhrFC675BKsWbMOmVmZmDP7IgUycJ7668P/ozRoXB4/brv9djz0hz/g3CmTEB0TjWVLl6t0hM5OVgZoR01NnZr/rr3uGgwdMgxxKRkoLCxGTm463l+6HH+8/z6U9O2LHnnFirG1fsNmFBcX4sTxo0hOS0HZzh0o6JkPm9MDa2w8Jk4Yhxfn/wv1NfVK1JGVQ8xmKwKhAHr0yMUFsy+Ey+PGB+8txbfmXIR/PfcUrrn8cpjMOvzinl+ismI/0lJTMGr8NMWQaGqqQ7Q5GpZoCwLwYdqECQgEdYhJTEHF/go01NerqPaiN16HSRdCca/eKu9cNs7fnEuZ0vZZAAd5rvhccv7lWvDggw9i4sSJHwN7GRFm2hM1f+iolpSUqDmeIDKp/rJJ6UBthFny6rWOoOz/TQMa5Lq6Y3sJG0si/XLt4tzKHBkuYkgHnKmQZIMx/Yz3imwD6h0w5YIgBCv4cI3mms12OXeQAcG1lmAD//I92+bargVyeXypcMK5mq/5V9Z//pYsRx6fVR74mhpN11577cmAQ3cglpbdIdcsawTfi70ioDH7jmkkZB3QZqA9QS2RadOmqUAFmTWyabUhwgGGcJCb/SHghrBqhOnAwArHO/9ed911Sm+KqXzSBvtOwBj2m9zDb+q4Pf2VLbJnpAe+uh6IAA5fXV9HjhTpgU/sAWEFiJMmC70AD/wxDQgu5gQaaLTTuGTkgBEUqmPTcGUEgxENGpM0YGnI0JjU0hq7c/SEzsioCFM2/vznP6tIGEEE/pYsBkbH2CZLZHKx5zHpWDJ1g9RMGjfUfyCtXuiYWqPkvz0ECDr88qly7K7qOHkqP7m8F6aPSP9vn9pZc3xt+VSJLAmdlmOEEbiVK1eqCBmjd6TNMg+Yeh7cXyjFp4pQyYVqI2qnomufLZ0SDPoQCIYQZTTB7/dg584dqD52DD2ZbtCrD9wupkW44Xa54XE54fHY4fJ6wHC7yrt2u9Dc1Iz2tg7UNzagvqYOefn5WLV2Azo77bB3tiE3JxsumwPNLQ2obWxBbk4uBgwagqzsHqoUZEdHK4JeFyZMOAfJWflwu1zwBvTIyEpDYUYarPFJiIpPQkdTAw4cOozjNTWwmi3wOBwwxxAk8AMKbIhCSBeFjtYWLPj3fEy94GKkxyVg25rFcPiC2L1zu3Js6EgXF/dGXX0dJk2eBkOUWaWAGFliVwEwOoS8TKkA/AiqspEWi5mEByWY2N7WgnOnTcb3b70FS5YtR9nevQpA2LevXPVlYkoaklNSYXN4cMlll2D5B4uxbPE7CjAdP248+vXtgz3l+1Hf1IKe+YXoP2Ag7rn3Z4gxQIlUtjl8aG5tQmx0NF74179weH8Fvn3z92Bz2JWGBufHcyZNRE1dA+Y//QzMOsDt8eD6m7+DpR8uw9GqKqQmpymQID09W2lPJCbH4uI5c7Bt+3bwnttsHsQlxGPL5rVY/PYi5OUWoN+A/ti7by/8HidM1kT06TcAR48eRFpGJsymKBw7Xo2rLrkUQ4YOwvurtyA5JR3lOzYo8cClS5YSmYFBp1OaOMIs47zNeZ0RbwJ2Z8pwkJQl9h0rUjC6Tao5U9yEkcC/PB7nd4KFnOPp+JLlRlYa9SO4blB/hUBQeHlaqZ7EzyWiLgyms7WU7Rc5f8h6LLo2sq7RaZXvBJSVQAFZfpwHZf7k+RBY4vxJ8IFrKpmCdIiZYsFAANft4uJi5TCTkcDxwPWXAJFUtBAdArYvx+ZrOtP8K6/ZLoMP1Achu4JsAD4XTK/gfaaTrmXacNxpU0VkXPFzmc8lMMK/WltF1gotqMxr5DpBAIzXQTCQ/wmsiLA1f6dNtRMQQHQeeFy+5ueSOsJ+lP3keLRNGCRhAIRaJWTwkL0pm1SqkMofX+TYiLQV6YFID3x6D0QAh0/vo8gekR74ynpAFnwxEmVR56JK44EGJQ2Wt956Szn7NFCk/CWjzDRqSdGk8ULjpLt601qDSYvwS3SDhiVFx+6//37VFmtd06BcvHix+s/czF/+8pdq8SeNkcYLz4sABQ1nghGsP07gg4bC2ZYraXf5cec/ynCoxqHuq8moV5UrWDYzsnX1AA1AAge87+JM8DOyGRghfffdd5XBSNo2GS/a8m3hhqAIjmk1G8So1RqnWsfobBszwZAfwUBX9RWmDJiizHhn0UJs2LwWl827Bh02O4J+r0o18BKA62xTZSubmppRc6IW5ZUVSElLQ3pGLg7sr8L6tR8iIy0VPp9X0fZbqEzvd2PEiNHo1acP3nz7HXWciy+cie2b1isn1uZ0ISYuGb/5w1/gDunRq2cusjOz0djaBoetFY31bThcXQO30w5rtAUmRjg9PuUE+0MBeDwupX3AkpZehwtWqwnlFXuwYtkH0Pn9aGyqQ1xCAgoLirBj+zbodQYMHFyK6upDGDthAhKT05Ujw/yEkF6HKKMBfm+gi+mgJ+gQAkIB1ZaO+RZkfLhs6JGZjr37KhSIUV9fh85OGy657HIU9+4LfxBoaWvH0CGDUTpsKNatWY3+/fpi9MhRMBmByhOteOetBejTMx+tbR0KLLEadTh24gT2lJdh1PBSZPXIRavTiQ2r12Hi5Cno17sQPp8f+yoqMHrsOFV14sMlS1FzhABREW695XosfGsRGhsauijpUVFwOx2w2R2wxsZg+LBSVWrY5XRg2rnTUHX4EEoG9Ef53jKkZ2Tj+LGjePbZZ9Da3IzktExMPW8WXHY7PF6P0rlgJYqRQ/sjJTEG23bsQeX+g2i32/H7h/6E1195FQG3AzZbO+6555cnqd+cN+kMMsdfxAA/LfqqjUbzOeK9oXAwgQY+m3/84x+V08rnVkphSuUgvucx6fhyLaH2CpkVjLYTeKDTy9d0EunE0uGV55Pzg0SaxeHlPmdrOtTnndO1dH62Fd7vWgaAdu6T/QQA4FiTiDyfBYL0AgJwTScowBRFAkLCFiAowLWc95EgENkPEjzg+sr92PeSRsG1m8dj25LySFCYqQ5kRvC+MZWD95pgB9dqMtNkk7Qa0V+S85A+EMaLdv4WZodWdFT6gZ+RSUFbhVoWrIzFa6CdQuCBY0yqFHG94UZghVu4WLZ8xnOUVFNhOvA9r53ABlOKeG1cm8h0kD6XIIs2jeKbOmY/75iP/D7SA19GD0QAhy+jVyNtRnrgc/SAdlEX549GAxdrovc0GkgdpEATDQ2WoSKVneADGQmSk6s9BYmYhRsM2n1k8eXCzZQKAg6MfD3wwANq0aaQJPNQSQ2+5ZZbTkZSmBv85ptvqvNiNIUMiN/97nfKmD6dSN3n6KrP/FOCDnc8ugfHG10R0KGbXpSokzj+HBMEm1544QWl20CxUTJfWN1EhCGF2SDOiDZqpY2cyeFkvMmxhB4s0bvPfHO/hB9SGJFVGAg6sPyj2+1RKQyrVi5HbHQ8rDEWlJfvw+7de9DS1ILmllY0NDajs6MTDrtDOSkFxb1gsUbDHGNBRlo2mhubsHfPDuXwTpg8HqNGTUZSRgYuuOh8HKg4iGeefgYNJ44i5LIhOysVCUlpSO1ZjKDRhJbaBqQmxiI+PgZ1LS6YrBZEm1gZI0YJOLrdXuiiqHtArYUQomNilHYEN7IPWM6SVISUtHQcPXgYL734BGpPHEd6Wjp69ypWQGL/fgPQp28Jli9/H71690NeISu76BD0+RHSd2kG0LEPhaie74NRicQGYNTr4PWQCWFCY2MdNm1YDYvVqqK2FeXlSExNhTU6FsmJySgZMBAFvfuouWTOty7C4L5FoNvR3GxTeg1r123EmlXLkZ2WhFBQBxiMOG/qFOzcuwd5BYWIjbaiquoIzpkxE4sWvo28/Fxcfc08dHQ4lDNXVFwAk9mE9xa9C6/Li7GTJsEAP45XH4PJYkVNXR2cLgcaamowdsxYpKamYPXaNeAF2ux2TJ40Cbv37kFbaxusJjM8HifSeuSibNcOHD14EB1OD0aNnQC/14uoKANsDhdS09Jw6EAFkmKjkdGjB3oWFqJHbg5sdifWrFqFhFgrmuqP4zvfuQWlpSPUPaGGBNPVxowZ87/sXQeYVOXVfnfazmzvfZdlWXqTLig2FINi11iiiZqiRo0mJsYkxq4pRhMTW2LUmN8YewcRO1ZAeu/SFrb3Kbszu//znrtn+ZgssIBIu5dnnmVm7txy7nfvd8573vOePQYcGKgSDCRzgVoQZL8xsNR2xUr1N4EMdi0giEghYbId+H8CyKoRwICQ9ziDVAa80c8FZcUdygyHaMChq8eLll7I/dUhlmz+X8sLo4EZ/o66DbQ5WSkEHAgEsZUpn7P8nN+ztIILf6+dn5Q1wc+UBaCsAC17Y0BODQ+WXTIhwXHBa0XNHc7bbLFNEVEuylzgtVeGhqnToc9rfZbrONLxpQwE87lurkNQi2Ul7777rowzPg84hxCwJoii7DjVCzFLV6JL8nQfHPMEV9RGfE/Q4fnnnxfAguWgfJkCm9HHvw+mC3uTtgVsC3RhARtwsIeFbYEDzAKK7HOypiNOoIHOM5kMqhBOSizrcFl/y1pgggDmQidA+1br5GyKM3Hd6HpNfsZ1OWkTcGCGjJ0GbrjhBgExqHz+zDPPSFaCfcXpBNFpoX4Dsy0XX3wxZsyYIdoSBBzYKjOaQXEgZRTKa0L4xSOLUV4TFNMl+Fz441WD0CvfUvU+FBcFARQUiAYCdHyZuhscewS3WLbD68cxR3FIjg0umtky62I1G9qdchqT2XCg6H1EX3tqOChYx/NdsHABUpKT4IhxICkxAYFgCLfcdjtmzZyDFSuWwRefgPjERCQkJSPW60VaajqSU1Lg9ljt7Mh2GDV6PBYuWIhIOISxRx2JrOyeWL9xrQgWJiWmYOOGzVi7egUQakYkEsKyVStx/EnfwrrV6xBobEJGRiLq6hqRmd8LMe4YuCJtyMnORnpGFlKS45CXk4lNW6owc84CNDU3oS1CNkJYgAGn24XU1BSUby7DB9OnobGxFmgPIz8vH5lZWdJN4he//CWcMS58//LvorKqHgOGDJPzJVjB31P40uVkZtuBltYQZRzgQAwi7dREaJOgvaGxFl+tWYHKygqMGD5CnmV9+/XH93/wA/TsUYwnHn8C2T0ICsTi7DNPx9y5X+LL2bOxbOkSZGak4bTTTsfMWbORlZGNzLR0bK3cjHPOPRv1Dc2YM2ce3nl7Gqpra/HXhx7GzM++QGtTHUaOHoXmUBve/+B9yfRv2rxZrpW/vhqZ2bnyLJv55Tyce965yMvJwfsffSTinUMGD5JrxgBmzZq18nxkkM3uFynJyRg9fCQCQT+2bP4Kzz33AhYtXCpgzpgxR6FHcREiDqeUG3kkk+3GhOOPlW1t2boVWzaVoa66El6yTdrasGXLRpxzznk4//wLOgEHZoGppbAjhoMG+xrY6RjVgJj7YpkGs+VswciWtFrTb95XmunVEgvdDrPgBD1IuWfAywCYL2akzz77bAG1CWAQfNTMut7/3JbJStJngc4pO3ruR89BO5sfvq51uwMgmLZVIFSZDKbGkgINOrdqYKzzqzIBzOcJ52UtUdDncPTzhsA9kwwcT5xPyRLgvKwBNv9qBwY9LtUo4FzMMc6xy+vFkktqRDAhwcCejBYKQZMVwA5UfJ7r8UazCkzwQM/FBAK05EJtFH39ooUl6cNQQ4LaDmT08BzoJ7BzB8swlY1gAjjRNiRIRlCGYtgqBsn16StxvPMcCW5QWJs2ZHLksssuE+CFi3bQ2hWD6FCc/+1zsi2wPy1gAw770/r2vm0LGBbQSVYdIk6gdPxY20sKpootscUZJ20GfNRNIP2VCydzM9Nk1jvuSo1ZnTkFHJgpI+BAsSdmCJh1YHaCgSedGbIqSNGcOXOmODac1OmQUr+BbAfSGakYTQdAg1rzYh8owANBhx/fPx9kPHAh6PCXnwxBYZbvkBub6pRpBksdVb0W/GvWIBNQosgcQSaqmpOxwuvMnudd1dIecgYzTogZfAUc+JdsgRi0IyEhidCd0Olv+s1vsHL1OiQmJktniAiD8xiHlOwkJ6UgISERhUWFcLli8f6H03HqaWciIS4dVZWb0dIWwYCBQ1BVW4P0tBR2b5QOFF+tWo5AYz0CIT8qtm7BEUOPQEp6FuB2YvOmDYh3x6LN4YQnzoVLL7wADU1+lFdVIxxoxurVq/Ct087BJzM+QVwssKW6AS6nU7pHtEZikBSfiPqKzSjIz5TOGMFAI3oXZUi2cNmSxRg9ehQCoRCe/c+z2FpeiSOPPtai1ZPS7PNJa0mWbLBzRQRt0i6UYpnsOkFQQrQr/M0ItzRi8uTTMGfOXAnM2eazd2kp1q9fh5/f+EsMGDoaqSmpOOmkE/HqSy+jMCcDvak7Qwp5fiGee/45FBblSSnHxg2bMGzkcCQlJKOxuREbNqzHbbfdgb89+piwMkJla9BYX4MTz7oQmyvrRMTyo08/wzHjj8fCOV/A31CLrNxcZOTkifZDfn4eEpNTkJudI4yPBor0NbIrQDO++mq9sEXWrF2LE0+cgJrKasyZNQteBKQM5KRTTsPChQvw2edzMHTEKBGkbK6vQ0uoGRs3rEdxYS7ifT40NtQhQBHRYAgtLa3wsjwhHBaA46abboTT6ZLgifXupJrz+WqW1nEYMjhS+jjvPT7nTbYav2d2/Oqrr5bvmLnmvKDZdnNe0N+Z2WsFBnTI89nOuYflGXzus86fpXUqLKkgowIOfG6YOgVmUNpVYGcGlLpPM7DU781n044AB3PuMoGCHc03ewI4cFumvbU8TAHaaCaAyQZQ25paD3quGpCbgNDOjo/rk0mmZRqqt6OlEAQRCDjwpeUzph3IkGTrSDIVJ02ahNtvv13KJnUxQeM9eZ53dS3Ma6LABI+bfgz1HQhwsXMW5xUCboWFhdvpTfFctVMHBSgJxvB+IehCv4TlJiw9IVBHgEXbYrJciP4IQRtqDBEkV5aOHseenKP9G9sCtgX2zAI24LBndrN/ZVvga7eAUhrpfPBFx5/0QE6inChZ40nwgUE/1a3vuOMOyQ5olkGdHKmz7qBfms7czg7YdBQ4uRNwIEuBzAkyHPg9la2p7cAMA8EPOphUnr7gggvEuaWzQ8q9ds6geBlBER6PdtjYmUPytRu0mxuklgM1HRR0yE7z4t6rBiE7zaolPRQW08GXoLGjK4mKv6koF68hHWNmS+kQ/utf/5IMG2mvvM7MkmkWis6fWZd8KNhpR+fAFpYK0LCrQQxXbI8gHIkIuMC2kH+6/y/49Isv0dbuQGZWhogFFhUWoqS0N+KTUiRYCwb9EvC+/to0xMW5kJSQhnUrlyPiiuDsc87DkqUrUFKYLw70m1PfQWM9NSA2ITMzQ7oi9OndB/l5eUIRfmPKm0iNd2PunLmYOWcuLr7o29hSVolp06dj6JDBGHvUeIyfMBGbFi3G+y8/jn5jj8cWP4NVdpFoR1ysD+Wb1uCDd17H2BNPR3xcAhbP/QzVdfWYN3s26utrRdOhKL8n6oQ5MA7xCRQ0pAXIhnIg0tIKOGIsIclQi0X3bm+D2+mSzhVNDU2YfOrxuPJHV+DDjz4RBkNCYrywojxuDyKRdhx9zHHS9rK0X3/MnjUbc2d9jEGDh6AgvwjDRxyBJYsWC8uBgcSmTRswfNgwEcx88qknkZ2dixUr1+KuP96L9rYw1i+ai5Z2YNDI0diw7iv4AyFMnHSKXLEXnnsWaGnCuedfTHhERDidLhdiYpxSEkJAIC7eJ9e2NRLBO9Pfx2mTTxW9kqHDhiEcacW///UUxo0ciSOGDUNyShI+/OA9vPv+DPTtN1B0GeprqmRMnHjyyZg1+3O4HRRYjIU/GBTAiQAISy/Q1orC/Hz8+MorkJycIgEUbcISNgUcOMRMKrkG+XzOcyxqplzvWQIWfObyHmUgyUDMDNJ1Wxr46nyhzwKdd/QeYGDLMjo+9xmUsuUx5x2TtcTtm9osu5pjzOMx/2+y78yMPfe1sxIrXZf71XX3xXNImWE8Fn1WKogTfbwmcMI5XTt+cH2z0488QjraUOoxK6jE9yrOuavzMZ/t0eCOCV5w3wQaKBTJzD+7U1x//fVShmnun/83WRxq210dh56P7jM6qRA99zNBQlCLuiNkXXCeoT9D4IHdVRQcIMuGGlEsO1IWA4VOCYCTtaB20jHE/RIs53syLnkvEJxg+08mTxSEsxkO3bmi9jq2Bb4+C9iAw9dnS3tLtgX2ygLquKgoEidYovRkGXBipfP34osvikPJbBMpiFyU4qpiS3si5GU6PtwvgQW23mTtJ1tnEThg+QSPgYJMVFNniytmJNgFQxcyHtgTm/RgUnrppJLOGT25HygMBz3uZesbcePDi8EuFlwIOjzwk8FITfTs1TU9UH4cnTE0s5wa2GiWjZnSxx9/XEpoCEicc845ci05FrhwfCqVtbtO8YFihz09jlBLAGCg3d4uugjyr50dGqzPqFHA2vkp0z7Amed/B0U9e2JrWQWqa6oRjoQlGPe4naivq0a/wf3hi83A7NlfoE//Xvjys9lISfIiN78ADbVNEjjHONrREo6gprYWqekZOPO0U8VpXrJ4IT7/dAYG9OuH5ctWSutIt9sDb3wiigpzcdmll+HWO+7AlCmv4vRTT8PRx09EkicO995yHS6/4kdYWh5Er9JeGD9qBObMXYD58+fi9ddfRkNtNXy+OKz9ah0S4+OQkZmDNWtWi7kGDx6G9RvW4ojhFJujsGqMgA0EWRxOh4hDslyjPRKWseF2uSX4Y8mFvymAxHgXhg7tj5UrVmLB/MXSZjMUacOoUWNw7NFHA5GwgBMjxhyJ1eu+whP/eBB33HIHHE431m9YjcTEBLzwwstobGhATXU1QqEIvD4vMnJyMG7s0Rg27Aj0GzgQMz76EOtXr8Qpkycj3A4sXrgY1TV1mHDyyWhq9mPpooXYsmEDjp1wIoLNDSLKyVILamg0+/1YuWYVGhrqkZ+ZjTffmoaU1FTp0kEWRd9+fdGrf1/84Z67kJGchgcfeBC++Fj86te/xOeffoYtW7Zi7LhxaG9rw4yPv8D0Dz7CPx9/DA21tVKeEhfrRIIvFqkpyejRowjFpaVIiE9Ej8Ji0Zgg4MBnJgEHLalQIFkBAgajvN/MIFsDfoLTZJbxvmXXmF/84hedQaPes3Jt3O7tPud3KvqnNH8TQCCAzGc+g0OKSTITzRILPtMJOhNE42tnz3PVeeC+FDxQ0ETvx66CU52TdhUY6npmQGt+pgFwdEnh7jwLzG0rq0GZYhpo86/JbND9miLNWvYQHZzrOZrlLtEgjGkjk/mxo/Pgfk2xUI4RshtYasBrRnCKnRxMzSeznFOPMbqkYWd2M+eZHY2J6DI+JjDITiLATTYNF2qZEHRgSRR1LLhdJl54rPzLF0FXk7nJRAnZD9we7yfun2AP2aAENDhuybzkds0WsLszDux1bQvYFthzC9iAw57bzv6lbYF9YgGi85oNYQZAs83PPfec1GNSWZrlC5rl0swX6YUmxVNp791xGEzAgTX7jz76qKhKU1CKpRF0OJnx4oROh4GZCIIOunCyp+iYpUS/VZwHbueKK67ApZdeKquZ+zjQAAce35fLa3H7k8s7QQdqOVDTgWUWB/uijiCdWBX5UoDKPDc6fAwy6KSxzSVFvahirk6pjjlu43BqL0ZmAssEWLNvjWP+besEINy4jWdFAAAgAElEQVSeWKxetQIPPPwoBo8eh0nfmoylCxajvLoa8fE+0T6Ii49DY2MzIu0t6N27H1595U2MPWoEls1diJSkeNTUNwuo4fK40BJuQXJSEpoDfvQeNBhepw8P/PEuONCCwqIC/OTaa1FVVYfZc+fDHetDXm4+aio34aILL8RjT/wLs2d+jvbWMJKzs/DLn/8Grz37HwwZMQyV/gjSMlORmpAgx/ToI4+ioGdvNNRW4b9PPoKmQABx8bE4atzR+HjGDGRkZKN3vwGYv+BL9O09ANm5eSIUiTbA546F2xcrwEhLKIC21iDCbRH4WV/eEkEoHBAdh3AoiFCLHwG/HwnxKehR3AsnTToNDpcTPQtzUFCUj2DAL6yONRvKcN3VV2Bwv7749PNP5bwotFlbW4PM9DSUlPbBqDHjMe7osfB4XGiqb0BZ2SasXbcOa1athcNldQIYM2YkkpMS8c477+GMc84RFsPDDz2IFUsX4ZQzzsSvf3Y9HnvyX3juv89IcEPEY8GCeQi3tqJXz97IyMrFqadPxsuvvoyYtghSk1NEcPKNN6ZgMFsX9ivBilVL8cS//o3Fi5YjLi4Zg48YipLiIqSkJKG4pCc2rf8KTsSg/4B+wkpJTEiUc2QJR/SyM9FIvXf1+an0eVX357ZYs87yB+o3/PCHP8RFF10kc4Fm/fkbE3CIzjabIIYJBpBRR4YHtR2Uvs91yZ5g0KbBH7PRfEaodgDnKbYkNFsx7+oZqsG2Bu5m8K7nsaN5IxpQjQYhuE0TuNjd+YfnruCOzqsqBGk+R81SE/N8o4UeTcBB19Nz0PPXz6PBmWj7mPtRliQ/U39Aj5tBPbtHkVEwbNgwSQxQENQM2k3AwQQGumuv3Z3juQ+9Lix9YOkeRSUpYsp9MrnCbhZMbrBbR1cLfROCDHzRd+Ix6DVhaQnHIBMhBM64L3bYou9yKAud7upes7+3LbA/LGADDvvD6vY+bQvsxAKkqnOyJauBkydLFO6//37pl84yB4o8qWPB781yBaV7mn3SuyPEp9kYHhYdE+o3UNiJImTsSEBaLSmM1G7gX1042RMQIUWTDAj2caeiOenBzKawTpTHrA6W6UQdiIPgw3mV+N3TKzsPrX+PRPzxx4OkDv9gXtQR5LhRBowJGFCUjE7ZU089JdefjijrwclsMUEs3Y6Or2jn+GC20c6OPRTwS6mANY63MRv4njZ1OV1SAsWMd+mgkbjyiivQFmzBW+++izXr1qK2uhKt4TbkFRShpLQEw4aPwhuvv4UjhvbHwnmL0BoOSovFfr16YFNZJdLS07Bp4yaU9u6JLeXVwmD42+/vwNhRQzBk6DC0x0TQf8AQvPjqW8jNz8X6deuxevlifPfiCzBn3gIsnL8Isb5YJKam4xe/+S3efPNdFBVmIDcnD1VV1SJemJScjLfemg6e1szPZmDl0oXwxfmQX5AjwaTPG4tf3fxbJCWl4fuXXYq6+gYRfGQninB7G8IBliEE0dDUSKMgEm5FjIMlGx64vR5UV1dixZLFuPbqa3DRxZeiuqoSdbU1KNuyScoL8vILsW7tWlTWVqG2qgoVlTW4+Y678Pu7fwdHJITRY0bi9NNOR6QdmP3lHGnP6XC64HDEorUlhLqaagkw2J4zxuGQrhNNzc3SSWTsuDFYs2IpFs2fL/aCJ1Y6ZDTU1SIvvwB9+w9AcWkvfPju+9iwfoOwDpoa6pGclIwRI0Zj1FFH4qP33xOAgkyIzZu34sfXXocv583F4rlzZJ/UYvB6fUhJtrKutXVVaGyoR3lFOcpEqDIFv5GysiH/O7SkJmXbxwQcKKLHQIgMBw1cFQhQ0Di6I4BmzAkQssSOWVzWq7NTEO9zBlh6r2p9vgaY0RoQejTm3MLAjeOadfbMNLOsj0Aynxe0PQFmvvgbZpwJOBCMUMo7//I97aMtmlVngO+7Aj31OHXOUJE/ZV5EgyW6njmHRYPs0YyH3WU7kNGltlZ7qv4C98XrxzaUDJq5HsEWXgv+5blz0fVN4MNkNphMEL0Wev3MgN8M6qMDfK7HY+W2GGirHRiMkx3JeZ3dL5hEYBcqMlVMu5mdhcwSnH31XFcgjNvX7hTsYEGGJRk7XLQLF8cRj0lbYnJ8cxxqNw/aimOQ4BfHnZ6/lggSYOE4ZttMJmy0NHBfnZu9XdsCtgW2t4ANONgjwrbAAWYBdRTpCDDDREYDHRpSIAk2RNfmqjMS7YhohqI7zpXpdBAs+Otf/yoBKBkOpPkSyKBOQ9++fTsFA0nxZmaNDiidMLa54ovrTpkyRSZ2io3RyVHHqitn8QAzP6bPrsB9z67qPKyR/VJx62X9DnrQwRI7tHq8m84oa2dZ28sXrxNptnRI6bTxWvKlmUptu6aidTTSrijPB9r13ZPj6RJw0BKLDk0Hdmf43V13Ys3GcowddzQibWGsXr4MFZs3ICXBh1FHjkNzSxs2VVXh3AsvwayZC5CY4EVbayvWrlmBQYMGYPzRx2LxslUoK9+EsWOORFysGx/O+BwFRcW473d3ItBYiaamZkyaNBHXXPMT3HH3ffjqq3VYu3oNPF43vLEe9OndW0QqvQnxOGLkOBw34VgsXbQMK5YvxqTJkzFn9hzUVlfIUbe2O7B04WI89/Q/8as7f484jw89slNQUbEVa1evxMXf+y6aGvy45be34qtN69GjuCcCzQEEggEpLfF4Y5GSmoKExETZHl8xTpcAKy3BAHoU5OG0UyYhFGjG1ClTsWrVCmzcuAnpGZlSEsZxtbV8C4ry8/H3fz6JO+75PQb274e2cAuCIT++nDtXWCGfffwxcrOzAKdbABKXg8CDVdrhcFiqGg3+IBxok9KO+Pg4lJb2QhO7eWRlo6y8SthhMz54H5lpaSivqkJWXg5OmXQynA63lFx43C6xH23z9vvvYfWKlfA4YwGHC+FIG0497RRkZSZLWYbL5UZ9YyPWf7UW5eUVqK6ugT8QkPvLorKHJdi8709/wsgR20T5djT2qLrPDh4EChg0abCnLAUFCfS9mclm4MQAjc9ZdgpiGZuCFnzemhoIJuvB3IYp+KgBPP9qdp3nxYV/CTRouQfBcQbZLMPiiww4AhOcrxjk8nnBLDPnLNqfgAQDcWau9T2/i4+P7wyOlc3Qla0U/DTPyyw5MTP0XQHt/N2eBNImOKNUfW0dSaCIbRipoaHZdj4fWYJC7Ru+mJ1XMEA7U/A4NMjuipHRnbKJrmxkCj+qmCfLIFkiyXHCfVHL4KabbpLroutwW8qeUZ2DnV2LPXmORv/GZHWY8wjHEf0KlkIw8cFryfIKjh8CDrQzwQaONf6fn3HM83uON4JgOk55LSiCyrFKNhO7enH8HQ7z1tdxjext2Bb4uixgAw5flyXt7dgW2EsLqAPICZITPR2Ye+65Rxw5liWwtROzJSZ9VJ0SzXwp20G3Fe1I7ugQTcBh6tSpki3jZM6uBFR35kTOrCcdTrZPU6eS++VETzExik9x8idIwpadDGCZKSdQQuc72pHdS3Pt058/994mPDF1fec+xg1KF9DhYF54jU3AgOcyb948EYb89NNPpSab9d+83nREufB6qiq+ZqM4pvhS53RHrd0OZltFH3s04KABSKfD3N4GX1wiHnv0Qbwx7R18+9sXYuSoUfjg/fcxcvhw1FZXYfToMSIY+ZeHHkJlXT1OP/N8pCTEYubMuVizagVcHifGjB0vIokNzTU486zz4PO4sWjRMuQX5OLGG25C0F+DcEtIShASE+JRWd2AhAQPSoqKcfRxJ6Kh2Y8Lzj0TTnesCD4Ggi0ixrZowRJEWoNITU+VThW9e/XAho2bsHzNepRX1OKJRx7AD66+Gr1LSrFswRwp5SDoUFddgU1lFSjs2RM1lZWIjfVKSYDT4YI71oNAwA+3x4PEhASkJCbB7fVh+OgxyMnvIZoLa1YuxeeffIyTTz5ROjSEI+2I83rhcbng9XpwwYUXYMmiRdLC8uGH/4Hf3nEnevfpi7/88R40NNRi7LijLIbDFzNRUtQDJb17IxIJIxBshcdjMR1CIQYcXrS0tsLtccsYT09Pw+lnno2tlVWYPWsWjj/+BMQlJuD1V15GoL5GgIpgKIja+jokJyRb9GoH5Lm2bu06ZOfkIDszC55YN1xupwQn1bXVoslQV1OPpqZGNDY1obW1TTLa7NThcDrh8VgaCSpA+dCDf8OggQN3eSuwDI3gLdlkfMabgIMCBibFXbPh/I6sA7LgOF+QTcYWgypUqOwAvUf1nuUxKnuCB2dm2s0gs6u5JvpkuC8GiGS6MdBjYEc7akCodHcGfZw/+ExRIWHOHRooco4hyMkuBXwRkGC2uruL3pO6vhmw74gh0J1tK8ihDAWOFQVcySxhIM85WhMBBFSoIcDrSSCF5YfMqFNgmSU1uui10HnRBIZ0Hb1GOj/vrDxS2Wu81louQLYDASl2G6KuB0sWaFuyYDi3k0Wp7bO5z2hAamf7647tdraO6XMoUMT1zRIPllZwbpozZ46ABrQRj5flnSrASYCB50HwUoESbofnzoUAHu1BH4XsS7I6aBMFrfb2POzf2xawLdA9C9iAQ/fsZK9lW2CfW4AOgwqDMWj/05/+JCyDSy65RLQQ6HyZNaKcMM32XPxOAQaTitsdJN+c/J988knpz83yCDop7FRBB5LUWmYNOJFr6QadK1W5JqWUL+6P61Gcisd8zTXXSM2oOrk0ZHdrQve50Xeyg/97ewOenr6xc42Jo7JxwwWl+/OQvrZ901ljLS9F5phZPfLII0W1nA4Zs0Ua0GiWUJ1ZHgCzcrx+hyPgYAVg20oqTMAhLj4RLzz7DP7z3LP4wQ+vQO+effDUf/+LG2/6NTJTLFp12ZYy/OvJp7Bk1Uqcc+6FcDpj4HDF4fPPP0NGTjrGjRmL9WvWMamO0j4D0BYOo7yyEoUFWXjxxbfw2WefwhfrhL+xCX1790FGVhbKKzajpKhAWBCFxb3gcwMV1TXSkjIu1ouU1ETk5xQgLS0FTo8TvthtLV+XLl+FZ1+dgk8++ghLF85Gv969sGzZcnjjEyTb74y0YMPGLUhOy0BlVYW0jhw6fBSSktMEaBgxfBgG9O+PwoICuN0OlG0px8RTT8HUqR/gjVdfwsZ1q8mjELFFt8eL+fMXIzk1GcHWkDxPTp44EYGGRoTbWvHwQw9jwBEjMXz0ONx9y2/Q1hLE+GOOg8PtRl1tLVwOhwQV/qAfCYkp8MZ6JYtOLYfVq1Zi9uyZOPPssxHjcCMpKRXHTTgRCUnx+OTjjzBw4CC4PLGY8eF7WDLvS8R6fBYA0haR51JCQpywNTj23dKCMozauho0NjSiob7JKh9oDgioQTaF08lSBSdcLg/cHoInsYjzJUinD4pAEpBoamoAAYeSnj13ed8ScGBGl90gTMAhuhSAx8pnL5/1DLS4sAyKmjtkn7EdJgMqPqO1ht8M4szsd/S8EK2hoIGwCUDoc1uDcAUy+NsdtV5moEiQmmV3DMTJiOA8QfCB56KlGTr3aVcmAhGcP5jZZuBOQIL/Z2DPz7neruY2vT+jyy12eUE6VtB5VAF8nj/tTvtSa4B253mdffbZMg+S3s8yQgIqFJElGMS5kwHvwIEDccIJJwhTkExAc1GNB33eqp27AlG6mjv1OHVeVlajghgM2KntQYCZzKJf/epXoovAMaKBu7JZTHCju3ba0/VMQIXb0PONLiXh+OG44Zgh2MBjJWjA54GyRPh72l3Lezg2+X+uw7Fk6omYwMqeHrv9O9sCtgV2zwI24LB79rLXti2wzy1Ax5P9oz/55BNceOGFwmxgYM/MkIr1KZ1T6aTRWSkN6s2sWHcOnNunXsQ///lP6UDBDgXMynCyp+NIR4/0UDp+ZC3QwWHgwCwqe3zz9wxe6RzS+aVjSbCEpRV0DA6GkgrTTvc9uxrTZ5d3fnTWMXm48oxdBxDdsfX+WofXiwyUxx57TNqNURTyRz/6UWcXCtPJ1QxXVwCWWbKzv87lm9pvMNDcySzqCnCgfRiAL1++FH/96wPo03cA0tOysHnzJnh9CQiFW5CXm4tZs+Zg2fJlKOlViqFDjkB1bQOOPelELJw/F9zHqadORmZmNqZOnYbUlATkZmZi4dJlKCkuxPBRY1FeUY3MzFQRaWR3BwYzS5ethMsRgzivB0mJScjNzkZiciJSkpLgi/XC6bay2TExFL202lmqfADf/+2xJ9Ha2o7qiipUlZehqrZWWjsy8KaWxOLF85GTlY0xRx4ppQIxba3Izk7HRzO+wKRTvgU4HfjwwxmoqtgKf2M9zvr2RRh3zEm44fqrUFNRIQyMyy/9nrAVHn/sceTkFuKrDRvRHKjHt048Hh99+AHWrduIcLgdJf0G4qprrsX/PfkvxHnZstIhXT6SEhPR0hIShgSFHZub/fh4xvvo338Q+vbrh6/WrEJ1dTlGjBiBtjYHauub0LO0FKdMPhXT3nkPQwYPRKzLJSDbyuVLkNhR3x7r9YA1GjU11QgGglJa0dDYLFl61TrhMbBtJ1tokh1CZgfBDgYw8XHxiIuPR5wvztLScTpFjDMYCsDvb8I9d9+N9DR29tj5QsCBtesEHJitNWnuJpuGASmDXV5P7p/BOkFhshv4l89ZBuI8dj5vFWDQwNssbYvWRDDp7SazIZr9oCUFpqaBCU50dab6/DDLGRg4kgXBuYNBO18MLGkLfs5roMGlBo2cc8h84BzEv5ybRG/E5xP788V1NRDdld31uLuzngb6tDlp/v/4xz9kziNTgAxEJglYSkiGGMEF6gVw3iQoRmYBrxHncbJYOLf269evU/eiKy2L7hxTd9ahLck2pGYDbcvjJYNR2RYmCKX20Ox/9Hfd2V931zHBBgVITKBbfRhzzJr+QzRrRUEwfm62LNXt6HHty3Pq7rnb69kWOBwtYAMOh+NVt8/5gLUAg0G2vHzvvfcEbGCwTqaBZqzUEdAaWqteuEWYDeq0mHWsOkHvKhOkBqFzQseEnQoo1sSe2BSJpPOqquPq2JFCS9ooszjMNjBrQ0osX3TKmEWhujkz56wZpVN4sAEOtEs06HDxxEJccnLRATuGdnZgzDD+5z//EQeU15Q139TpoPNujht10tSJ0+DErGXeUUbzoDTMLg7aBBzYoqFN9Bs6ulSwa4VE8qQkh3HX3XchMSkdpaX9sGD+PMQnJWHM2CMxoP9AlJdX46mn/w2vLxZxXp+UQJzAjGhTAMuXLoPb5RLhRmGUtLZI4M9A1+10YMQRg9HW1ormxkbJ7FKwMCM9HYV5uUhMSpQSA12kW0QwJC0q+eIxE5TgUl1di3nz52LpsmUYf8x4ZGXkYM7cuagsr0B5VQ3CMW54fD5hLvQtLUFTY520kWyNRLBs6QosXjhPtBIyMrMwfMRw9Cnti5t/exuycjLRo6gQoXAEP7zyWpx/7nlIio/Fddddi1AwIGUHb02bis0b16OxqVl0D1pDIcQnpuCI4aMwZvRYlPbrjdTMVDz1xFOI9TgRDIQQ64nFmtUrsXzZMkw+9VRpQbpu3VpUV1UgLTUV+QWFCIcj0k2irqEeTf4gmv1BCd4nnHgcnn/xBaSnJMPn9WJzWRnawhHU11n0/+qqKjQ2+xEKtSDSFhElR9qWY1tYDE63lGloNjU+3qJu81nmYRkGYuT529jUKCUFLDGJhCMCxPbp0xt/++sDwoTY1cLAlHX2ZIIp4KCMsK40evgZj3/atGlC6Wcg++c//7nzPuZzlnOCmbWOZiGYbAXNapssNA0+FdQ2AUYN2sxMvD4zuipf2Bk1X3ViOMfpi+A2z4+AGm3Dkg0Gyyxd4DOM33Eh84EAC6+JlmMQjGD7TpYOmPoQeg26y65T0EVBEtqGoD+ZDQ8//LAA8NTL0JJDfv7666+LzhJBXAIoZCiyrTWPk21PuQ67ORFI4bxKnQdqJLHsggDAjspAdjV+zO/NQJ6MC46RF154QcoSWF7AEsef/OQn27XwtMqCqIfi2K5kU+eE7pbNmUDVruytXT7Mca7jtSswO/q66XUxPzc/U8aoJmd0DJrXc3fsaq9rW8C2wN5ZwAYc9s5+9q9tC+zSAjp5mitq4Gb2PKfQ1oMPPig19SxjYD0u6bFc6KAQUNAafFN4SidQk97K30Q7D9EHajqLCkjQGbrllluk4wT/sh6YdESteVTHj8AIHS4eP7+nk1dSUiJBLL8jdZNtPPmX9as33nijONJaEqLAgzqp6tya73dp2G9ohZZwm7TLZNtMXa49pxcmj8v5ho5g57uJztgoNTq6JpjdJ1gu88EHHwiIRSCIzjGdUC5mfbfu0aS47g/K7QFhYNYDGwwHBu8UTGTXis6sMAEHCfKc+P0ff4cFi5Zh4sRJGDf2SPQfMAhr162RINnfHMTsOfOxZOUqZGXninjiqCPHyH20cOEixHs8JAxwU/B4vPDGeQUwyExLRWZaIvJyc5CRnoH4hLj/MQ0BAbmGTida+HvqJMQAoXArQq1htEXC8MbG476//A1vvPkiJk08HSmpXhQXFODGG36GuPgEfP8HV+CL2XOR26MnbvzlL3D/H+/F+nWr0BrwY/Lk03DGWWfizSlvoW/fAQK4bNmyGSeeMAFfzpqDWV/ORm19Db6Y+Tmefv4l/PTaX6BnPksfHHj7rakoLChBc3MTwq1+VNc1oaC4Hy699HL0Li0RnYStFVtRU1uN1avXo7a6VkpXKENJXYR1a9agurpKxN74nGugXkAgKOKQjU1+tLSz3IIt8NxISUqEy+FEfV2d6ECI5oM/iIbGejQ1B9HcHBSWBBtFOGIILMR0MBNiBNwhcKMAQwIBhnh2o7CuA683tR8aG5tEo4LPZZfbLYFtz549BGTgc27FipUSTB5/7PhuDWFm9gnc8jcMoDUA5P5UO0Cf7/rcJjvppz/9qQTibHd43nnnyb52lME1ywrMgzKDxJ0F4zsDi00AwgRIop/z3Q32zePjPEMwh2A45x/+5Wd8EZDgi2wIvuf1UDo+5yICQ2TladcIAqtk5xGQ4N9dAfEavPP+JIhOcUiWCnJ/l19+uWghaDadgNFrr70mABRBCLYVJuDA4yL4RY0cBv1kPlBTgS+yH2g7jh8eE+dRrscXARQeuzI2zPldj5slBjwWAjX8P8EYsgoVmOEY4f75OccJ/QomNMaP3zYuu7r+Olb2hA2wo3EWfSPsTC/CZGZ2dXx6T3A8KfAdvZ6uw+/N7em9tSdjsVs3s72SbQHbAl1awAYc7IFhW2AfW6ArwEFrNpWVQCeBrAIGhFQqpyPJFmkKMOikyfcq2tfdwzadvmhKoulQcXt0mLSNJfu6kxpKh47ODJXUtQUaz4lOOEEGrUcl0MCsDoETOkFcnz3c6ThRQd3UoOjKidgT56a7Ntjb9Qg63PzYUixYXd+5qRsu6I2JoywxzP25mCUQehy0r4JZdIApbvbvf/9bsmwMakirPeaYYzoDFLN0gh/aztj2V5QijUQBGGS3iYYD3xqAg3zAeuF4PPmvJ/Hya6/BE5eO/JwsBP0N+GjGJwiEQkhKiMeRY49F/8H9MXzoKJTX1sHncyE7Kw/Tpr+DOJ8XkUgbSnsWY8zwISjbugm9e/dBjiE2BzAIbZeMPLPsbNbZHGgRhgW1DgiElJVXSttIf0MtYmNJM/fB4XKjR69+eOzxJ/HSs//GhONPQ8Bfg+OPPwZfrVuF7158GSoqK/DRx5/h5ddewYOPPIZrrvspfv7jy+HzxaG5sR5nnHUunn/hFfjiYxGJxGD1quXSMnPNqtVIz0jF7C/n4m8PPoR/Pv0MNq4vw6vP/wfZackYOHAoBg4aiAZ/K95+522MHTsaDc1BZGVl4pOPPpCAMhxpFVA1MSERzhgHAn4/gsFmKaUg04ElK3624WxsRnJKKlKTExHrdonYo8vtERYFyxgaGZzymdVEpXqyFwguWP8c7G7hdMARY3VvYLcJMih8XoIVcZKJ5jXks01rwP0BSwjRLy0322UdBrAlJcXo3acXSnqWIL8gH3EdmgrbBfPbd7/c4WOCASLnAN6b3L7ODypOqOwE/hXApaFB5gp2E2I2nS2IVeh1fz6Lvul9M2BnIM05Z8OGDZ2lfwpOyLgKh+VZSPCBtlUQgqUYqhGh4pX8q+09VSOD58Rtcy5jGQU1b4YMGSJaDWQp8FlpjYcSGcdvv/22/P+CCy4Q8IHvOZ6o38BSQy6cRwlGEIDg9ggIqJ/Aa85j4PHxdwp+8d5QDQ9ug4AK90cghPvhHE178K9qGRBgYekGxxbL6MiYJFCyO2Kc3/Q1tfdnW8C2wKFpARtwODSvq31WB7gFtN81nUc6DFQZp24CnYObb75Z2jfRAaFjQsfCFADT4HBPgsKusuE0FZ1vHhOFKkkXJbOC7TjpSBFEUMVnvmfmhn9VcIrODR0d1iBzXTpKpJFymxSfJPDAbTKDs50zziDNCG4PZMCBx9kUCOPGRxZjzWarRRyXu384AGybub8X2s7soa5ZHxU3Y1aO14c13tQE6dOnz3bCj2YWyAYc/vdqBgLNjPMFVGgnw6G9vVPgbBvLIQJS7qe9/Q6eeOb/kNdjIFYtXwFXWwjFxSXIyyvAaZMnom+f3gi0tKGhth6vTHlDAuHjTzgJr70+BR6PA+G2GCkdeOqxhzGwfy98//s/YkzdufC2oR6DIAxoR2NzswThfI6sWr1SsvRN7AbgD0j5gNPhlPKD+sYGnHLGWXj/3ffw1z/9Cd/+zqUo37oZl196MVJT4zBi2GjM+PhjLFywBHfdcyeeeeEVPPLo4/jWMaOxaNkyFBUW4Yc/+AFWrVmDqVPfgtMVg5aQH0UFBZg+/W0sXLwQPXr0xcChI3HqGWdg1KgjUFtZC0ekFavXrMXmsg3oPWgYpk9/B8VFeTh63NH45NMvsHDOLBGoJDuErIFwawtq6+oQCIbQ7nAKmECQIDsrA+IMc8IAACAASURBVHFxHvi88cJM2Lp1M5op5uj3o6qyqiPD3YJwuE1MQy0Fts5ETAwcfDmccLvJYPBIWQaDTwtgoECmV4I53kN+/7asMX+fmpKMvPx8ee6RjUG1ewZsGpBagF+bMEu4T9XH2J1nAhkOBB0I8JIhwWcqs/UKfJjPen730ksvybOaZQPXX3+9dAM6VBe913Se6mreU3q+srCkzKWxURgRtC0BA2b7CU4QGOecxPKIbaUy8Z1MCLILWKLCYJ3XgtthieM777wj14RgAudtak8Q+OE+CVaxNILaDHzOEgiYMGGCJA9Y1kA2A7dLfSOTncjjVB0kMlyo38Tfa1tRjgntysDj5TZ4zFpGyTFLgEK3yeMge43zN1/cP4+R/gU1oQhMsVRSs/yH6pixz8u2gG2BA88CNuBw4F0T+4gOUQuY7AItLeDEz97YZBPQkaDwF2nuCkTQOdY2mUpVpLPBhd/tzqKZcDpISsk0afR0xFjbyTpUajewOwbrSnmsBBHofKmDpvWsBBjoUKkSN0EFqnUzU8QAiKAFnSgKUVLQbWfLwaDvQNDh+r8uxMaKgHUNXA5pl7m/QAcz8NVrqn/poDK7RmeTjjeFzSgCyoCJvxM6uMvV2UrMLO/ZnXF1OKxrAQ5W2YQCDtGgQ0x7m5RBLFu+HHf+7nb0GzAME44/CaW9esEV60FKShISvFZngS8Xb0ZzIIhFcz9HZXUZTjhpIr6cuwjNDTWIj4uTgPuff38El196IW67406sX7cBW7esQ8+SnsjKKJCs/eJFC7Bp43opl0hNz0DZ5jK0hMNC8ee1rSivQE11HWpr6xHr9UqHidtuuxllGzfhrMln4FtnnQ6XMxYjhg3AuJFDkZ+XhRhPMl596VX89Iaf4uF//BPr1pfho/em4anH/45Zc+Zh08Z1KNu6RRgHzY1+vPf+R4j1+jB48FCMGXM0jhg2BHmFeXC6XZg3Zw5WrFgmYoytfGbFtOGkSZPxyUczMHBAPwweMlS6VnwwfaoE7GQ0ULPCGxcvnR68cT743B7RryCrpLauFq3hVjQ1NKGmulr0GsKtEbS1K6DgQIzD0SGKyTIJhzw7YxVgiFOAIU6YFPyewRy7T0hWuLVVylDS01PlHulZUoLiHoUi9pmUnNTRZSciIpZtEfJKYmRfnZoPbqtdbIz8272FOgUMhhksMgvOscVnM49P5wDd4ltvvYV7771X7mkCupwv+Fw+lBcF9aIZersC3aUEJhgUUIrXWDss8T1BAQIPnMMY2DPI52e8d5RtwLlP31Nfg/Miy3q4XQUvGNCTrcByRDIeWLbAuY/X5PzzzxdQi60duU92iGDJjLaiNJ+5/J6/43ObL22VymPWMhICCAQdeC4KdJANwfHM9xx/3CaBB00KsAyEpZos67jqqqukm4kyJXdlv0N5TNnnZlvAtsA3awEbcPhm7W3v7TCzgAYlOrHrRE8nlc4M6+pvuukmyUKwqwP1DjSYp7OsnR2U1aCZbL7X2tHumtQs7eDvtdZfs+HMwlx77bVCSyVQwL7hdGboOCm4QUeH9EwCDNoik7+nk0wHhy+CDTw/Omq33Xab0Pmp4UDH2BSONI/7YHJ8ymtC+MUji1FeY/X5TvC58MerBqFXfnx3L8XXuh6dU44zs+0XHWeKQz7zzDPiiFKAlDXeqkxuAk2aZTOvzeEkCNmdixEM+kUYUv4ZbTEpHmkxc9pBwIEBqD8Qwl1334aCwgLcdNNt2FRWLoF0j8I8CUT9zQ34YvEawB2Pt196CQOG9MKJJ03EK298gK9WL4XH0Y4FC+Ziwfy5OHnSRBw5dhxeeO4FDB48HLl5Gbj2qivx/ozPcfVVP0DfPn0wdNhoEWqkWGGsxyutHBsbG6Q0g88YahI4XC457gvOOw1Hjz8ax4w9AT37FqOkZCDi44FzJp8Mb6wTRaVD8PEHM/Djq6/CORdehImTzsAdt96KRFcrZs+bh7ycAmRmFSAcCSElNQE9iktx+hlnY8jQgRIUVWzZgq/Wf4VNG7cg0tKKYMgv+3agHVW1NZh82pmYMeMjJCQmij7M1opKPPv009Ky0xNLcMAtpRGRcBhNjRRitOr0Q8EQAoEQWsNhgEG+yyE6DQICMfR3QJ6bLJEgW8Hns7pHCIPBFwcPAYYYS+CROhJSGhZpE4HOjIw0FPUoFAZDQX4+MjPS5V7ifUP9BxXOs8CMGOlYIc9jiuzFOOX/Ajqwi4XLKUyK3QUcGPDy2crMOu9DLaXjfa1ld3yeUuyVbCUeE5lKvK95rN2tm+/OWD+Q1ukKhO5kFPGu67j+MgZitlld58tdnYsG8wQbOH753ORcTPCdrD2OEwbxyk5g2+Dohc9SshLYnpStMFlKwfXJrCDrgaVrnFOpZ0TWBNtiEnTQhdvneWhbUP2cgAPBEI4Lsim4H5Zx6DPcbJG9o/PkOVHfgx0y2MKTZZocX9pCe1f2sb+3LWBbwLbA12UBG3D4uixpb8e2QBcWUEdCBRzp8CoFktkVKozTSWEmhK2quNDB4Pp0DJTNwN+Y4IW2kdodo6tTqttRWiUddTpWzJzdfvvtUvpARgIpmTwWOl+kldIJphNGh4yLinLRueJv6DjRKeIxa/DLGmOeHzPrDHip52DqN+jxH0yAA4+ZoMOP758vZRZc9ifooG3ylOJN+vCLL74oAmcEjBiY0Pam6BivJa8DxxWdT74ILO2uKvnujL+Ded1QwG8RHKScQl8EH9o7BSR5fvyOLIfH/v4gNq5bgeMnno3mCDB65Aj0LCxE2ZYyPPPMU/DH+DD+hJPx1fJVyMzNQEZqKjZsqsScWZ+icssWzJr1CVqaA0jPy0ZGVhaqyrZgwqTJ2Lh2LW677ZcIhhw4+qgjUVCQixGjx0vm1hcXh9YWanfEIDExSY6F3RPivLEItLC7RTPGHzUM511wPq658gbMm/85vnPxj9DUUIPvXHIuqrZugcMB5GUV4o/3/Rk5xYW44sqfYNbMeQg01aG4MBcFBfmIcbnx6WdfiN4DSw58Hg8ayD5oCQrg0sZuEXXVaG2hWGMILWGyGyyAkzXkZHu8+vob6FVciLrqapRv3SqlFE3NTaipqRMRyFa2wAyHxeZsNSkBpIbxUiVBsTgX3G62qIyVc9/WotLXAZA6EGoJifaCPxCQcpj4hHjk5mSjqDBf2AR5eflITk6E2+OS60hgqC3CbhXWPhwEELRUogNsEMCB/0TVv+PYqAchnS0IOFiAxO4svGf5W4oGauchgiVcaDdmzwncEkDk92xjyw4z+7Kd4u4c/75a1wQcosEHs9SC+zftrmw+nfNMVl93j5VzIp+TfC5G29ksidTtMXnAOZzAEIEJzoEEg08//XQpYaN+DtmADPpZOmmCIrym3JeWSBCgIIjBdTjnErxgGQ+TANTqiPYFdJzwuFQ0k8fP9p3sXsKEwCOPPCIJgUMVnOrudbXXsy1gW2D/WMAGHPaP3e29HkYWUGaBgg9Ko6SIE9kNrAllFoL9uc1WUfydAhQaGEY7VrtjRnU0uF0zsKRTQweHGhLUWmAd6u9+9zvJDvJzOjsEHbgeA1hm4Ug5JpNBdRcIPkRnmLg/CmGyWwVFtihWRRDDBBy05nZ3HfTdOe99tS61HKjpoKBDdpoX9141CNlp29oT7qt9m9s163GZ0eI1pM3p5HJcad2wiqepNgjHGq8xnWmTsrwnzvk3cZ77cx8m4CCwQ5spHMmg0ApSGeQz0Jj6xut4d9pryO3RD02t7cjMSENJjyKUbd6I2V/OwrEnn40TTjwZmzZswKcz50gniBNPOgmPP/igBO9r169ESmISvL549OrbHwvmzsZJk89E2YaNuPj803HypNNx/InfwuaNa3DGud9BbKy3o57cKiPw+thVwYWqqkrE8/9sCblxI3r1LMD3f/RD/Pf/nse9f7gLl1x8ORqaqbh/CX758xsRaK7DwIFDMGz00UjNzsPECccg0FyL8i1bUVPdgJq6KlSUb+UJw+2ORTAUQsDfDD+1FEJ+6cIRAwci7ewuYQX+CQk+xCXEoS3cgnBLQNphUmeBgAUDMr8/JAwGS9TRKlHYBi5YgbsFMDhFJJMBoAUwJIhmBoE2Ag8cw6EQW2I2yV+CIcwk52TnoEePQmnZmZ2TLZ+5nJZmjSXOKKIYHToPVMvoOIYOwMEqm+hgMTgsQEGO0RGDGApQymcxcMfsGdjA82MmW8UMlX3E+5TsjlmzZuGVV17BkiVLRLPhO9/5DiZOnCjjTMunDsbn5+7czzt7PnUFRCiIqnMvx86OSsa0mwGPR1uJagCv8611b1sAI21tgWEWYKu2J+jHErbf//73wpYho4+6DCxhIHORy2effSbjl1odBN+1JaQJjHA9liGy5TSvN8cG52H+hmWJfGZrZyo9P44DbS+qbavJkGDJzapVqyShQXFRduawF9sCtgVsC+wPC9iAw/6wur3Pw84CZosmOiisv3388ceFHkvdBrYopNOhNZhKc6fDbvZTNw3XXSfTdNbUQdWWVEqdp3ND52TKlCnizP7whz/soBRHOlW7NThV5Wx14nhMKnLG49VsED+j0BYz7dwv9SFYB2suO8tgHQyDZNn6Rtz48GKwiwUXgg4P/GQwUhN3T19jb85VnVUqnbOlKtkNzN5ec801Uk+syuYcLyZ9l7/TjCzHAzNivHa7qw2yN8d+sPx2e8CBbTEpHsmkuRWEbGuRSYZDLFavWIl/P/EQUnPysbU6JPd7Sc8ipCb5MHz4MJT2PwprN5fD527D1DfewrQpL+Dnv7gOiXGpqKoqR2u4DkmJiVgwfzFqGiOYNm0ajjluAhobmnHk6EG4/rqf4kdXXYeXn30K511yOXJyi8Cyj5bWIFpaWAbQKiyBtnAYkdYw/C1BlG/ehIkTT8I1116NRQuX4aKLLoHH047TT5+EO267B6+88SEyM1JQV1eFAYOHwOH0oLqqHO++PQ0xYObUA2dMG5oaG9ASYl18AEFun604EYNYn090XphNdTljRLAyEGxGTQ1r45tESyIUbJXfRdrCnaUI0YwAYQ8owOCJFf0Jdtkgg0G7DGgHCas+PyDPH5ZkUOAxJzcLPXoUoSAvX7LBbGvJcgqCQtwvS03a25gRt/ZDgMEKRjuYCdLFggCEw+poISwGruMQAU5+xr9Ol1PKK/T4d4/TsP3IJ6hLIIT3H19kln344YdSQsEWxdTQoQghg0YGnlpGEQ0cHyz30+4eZzTgYM59mu032wBHr6/70zJCfWZGgxC6XXP7ZhcgEyDXBIKWDxIwYmnGrbfeKq0vyUagpgPBAmovcF7ldWZbYjIN+L3+ltdRu1DwWNm5Yt26daKHNH/+fOliwetPwF4FfqNLKnUs6Dl9/vnnUiLJbZCxyH1Gdz3prg+xu9fLXt+2gG0B2wLRFrABB3tM2Bb4BiygrAJ1EkiPpVAka0bpoDALTefZqkN2CXNAazTp2KhTS8da1+nuYatDxm1qgBndEYLO7a9+9SvJklJckErWXJdOEKmcZDZEO2E8PjO7rlkfrqfnSSCDta10wKjjoK0Y9dhNemd0pqq757e/1/tyeS1uf3J5J+hALQdqOrDMYl8uVkbXUrJngMLSFSrXk31CPRCOKS5aD66dSMzro4wafidBm8fT2dd8Xx77wbbtEDUcRDPSFI1k4Nqh62AADwxMmxoa8bf7fwd3XBx8qSXYtGUTsjLT0L93KUaPGo3PZi3ElsqtcCCAUf1HIj4WyO2RiZy8UoTDrViy+Au0h5vx8YyZ2FQVwNRp09GntD+y8wrg9YRx/x/vw91/fgh3//aXOO6ECSjsUYrmpkbU1degJdSKxsY6NNfViR5CfVOjBOXjxo3F/Q88gLy8XNTVNmL69PcRDDZh0skTkJ6Vg8qaRgRCrfjg/fekxODC88/F3PlL8cbLL6Mt7Ed9XR3CrRBNBlesS0oZXG4X0tLTRdgx2ETNhXrZV21tNWpqahEMtiLcGhatBQbqbLchoKdIL3SIcHZoIPC5R6aCzxsn2graRcLq1MDSnzYEyYgINIuNqPeQmZkh9fKFBQXIL8xHamoyPB63bJqCkgr0qv4Cm1YQQJA2FizT6Ni3ij9a7yk42aHFwMy4wyXAggAOHQCEAA3y+69nJLNGn7X5CgqS0UChP97fZIeRdUY9AO30oyVRJkj99RzJgbUVDeq1/KArQEDnN7NEoatAWtcz5xmdVxWg0HkxmuWlx6E6C1oiqfM0P1cNHJYxsA001yFwT7YC1yPLgGxGfk/GIMFgltAooKECvryHWE7BMkYyEggccBxQsJLsQj1WLZHT89Hz4+cEOJnMoI4PyxlvueUWubD6W87VJjvjwLrq9tHYFrAtcChawAYcDsWrap/TAWUBdQgUQKAzQ3YDs9HMcnzve9+TjLQG8AowaCZDnSB1euhQmNTP7pysWZ6hrAYzI8JglUwLMhB+/etfi6K1uXBdpeQrDVSDVG6bgapma7gegQoeo1L8p06dKsAKqaVKA412Cg9WwIF2+nBeJX739MpOkxF0+MtPhkgXi3210I50RGnrd999F3/4wx8EXLjhhhtwxhlndO7WdKK5Pq+TipESZFAAws527fhKkT3ATpSWaKT1YppcmA2dYpIdn0sJgANPPPoAKmuqceQxp2HZ0hXYvLkMBUU58Le0orauQTpWTHn9BZT2LMaNN96ArMxUFPcaJB0oli+ZixZ/ubTym79qE2bNWYL6ugaMGnMsmuu24P7778PbM2bh8gu/jfy8DClvqK+vRdAfgMvhRnJyKmIT4pCenYGinsXo26cfJp10Egb26SelAGRoeL3bSn+efe0VBIIt6FncV7KpBBJ83lh44hLxj0ceQpLPA487BhmZmXA6YxEMNqKmshKBQFDKIhgkNTZSYT8owACDccm0MniPielo8LGtDa6KLIoOjDcOccJesP56vT4J7CkQyXKNYCgotmZAR8ZCYVG+vHKzs5GSnAK3AAztnZRyq21oh7BjB6hAcQqrZSWPyyEtLLlYpRHbmAqaJSeo4nS6BXxw8iXlEtRtkN4UnQPla8IbJDPODDQXivdSS4edD5T9piKDJnis84Sy1vTvvnre7I/takDfWcYiY8kaR+Z8ocyDXR2jPuP0t1xff2uWVpiAA/fN4+CzlX+Vwaf2N9sRc10mDu655x68+eabot/A8grexxy71NLhfUE9By4E4AmsmcezevVq6Z5BQID3FhkOZA3xmU6mCxfzma6ABberQAJBCoIMBLGU6aa2VGAmmlm0K9vZ39sWsC1gW2BvLGADDntjPfu3tgV2YQGTdqmBCh0DZqIZ5P/0pz8VNgGpyOp0MCjk/+lwKDig9Zna/kwzW929ACpKxW2a2RkFIqi1cNddd0l9MJkO6tioY6dMBjorCozosfFY1EFT58dkZPzjH/8AX8y6f/vb35bfb8ssbnPZ9xZw2Nvfd9eWO1pv+uwK3Pfsqs6v2SqTLTP3FnTY1XmRRcKMGluvsbsIASwtnVDnlNdFM2LqZJtOu+l4m9/vrU0Old8L4GBkCAV66AAbrHIKS7/BAiLa4Y714e0pr+L5F55HckYRevUbjH79+iMp2YcPPvoMVRWViPfG49UXn4fT3YJzzj8b5546CUcMPwqRSDsWLvgYLYEqrFzxFeYuWwOnNw2vv/wyvvu9q7B80Rzc84c7kZSUjku/+3188sl7yM4vQElJT4wcNhzFxaXIyM1BckYaehbkI8kXjxiXAwkeF1ooasmoGUC4LYympkasW7sRlXWNKOxRiKlTpqFP7xKsWLUSR487EmvXrsOihQsQ9Pul8wUDmtrKGtTVVqMp6JdjbW9nUM4aeUvroJO8YP3PutdjWILgkhaVPl+clDkIgyGOLSp98kySFpV+v7Ay+Juk5GTkZGWioDAPhYUFwmaIT4iT/XA8h9mZQ54lFsDA47D2tz3goKCC9UyySiDIYJDyiI7/W++tz0WTgeCEAA3cFjuQfH1shq7uCXb84RxAAJD38quvvorjjjsO1113ndTxm4vOD9oKUZlluwtCH6z3ps4xJnC9o+C5ExzsOFkFHMx5amdAjc5tltYHdUsszQYFfnQeMzUduCvtCkGggUKpHKfsUsG5niAD9ThYNsFSC7IelHnIe4DrEbQgQEHwiRoObMV5/PHHd4Id5hys/zdLGf/+979LO+Srr74aP/7xj+W4ecwcXzzf3e1wdbCOFfu4bQvYFjhwLGADDgfOtbCP5BC1gAo8mcH7nXfeKbWcVLVmb246LsogiHaSNMOidE6zbrc7JjNrUJVWr5kQvifl87777pM68d/+9red+g3qbOk+zOxQdEmGCUgoyKK1pKQH83zZwo3Ol/YhNzUgNDDm311l6vR81NlTe5nHZNJro20UfV7mddH9dyfbr/szj/n/3t6Ap6dv7NzluEHpAjroPsxMlgZj0fsyz8PMSkVTaPV3zIaSOkvKLXUySLtVZ1z32x27dmcsHa7rhELscrCNwfA/nSo6u1VYzAcCDsuWLMKDf3sATa0uHPetb6EgLxdVZZWoD4RQkJuNnNxc1NQ14E/33o3xY4bhnNO/hUGDhyPc7hYdh1//6gYsmr8YOfn5GHvsBDz5j8eQkpaB0SMH48FH/g6Hw4WyLVUoK9uItIxM2WaSLxaUr2wItSIp1g3m8QNsJRmJoCUUQFNzA9auWSlZ03nzF6CmuhrfvexKlFdWobgoH7NmfoGa6irRW2hsaEIoEEBLayuampoRCrWASiWS8Xe4rBIJZlulHSjRGIINBB9ZAuaE2+WBJ7YDYBAGQ4K0qIz1xgpLgMEPAYaWFgo8OpCUnITiokIUU3+hsBDZ2VnwxcVKeUSLtNgMoi0SVhhDtqHPCoIDZDFY3SMIDlg6CyylsHQWyFhwisij9dm2jhIqCCllF6IfIZUfsKATg89gvd0ni7KVGIQShCbzg+Kv7Gag97AZLJv3sz7/dvXc3CcHvh82ajIcuiqx6Op539UcFv3Zzk6lK9DX/My8Bgric97jvHrCCSdI+QQ7VHDenTx5spS9keVAfQeWvlFngQs7UnzyySei0cF1yFzjfD9+/Hj079+/EygwARMFQxRwoBg1u0NpuSZ/qwwNYRZp15evqx5oP4wBe5e2BWwLHHwWsAGHg++a2Ud8kFkgmr5JB4KBPWs5KeZEZyQ6g6JOphk48v9aZsHvlWGwK3OoM6RBuO5La0Yp7EhAgFRqdqdg4BoNKHS1DwVSuF0NjM2sEz/nPph5Z1DMLM1VV10lqt2qK8DvuR1m7ZR9YWoOKKhgOtMmIKOfm5/peSrwwb+aQZIAqY0BkgrGbTszk6a6M8DBdHj1/52BT0wMokGHk0Zm4Wfn9+qyVZ6ZLTNtrhk7zaTp9TazmbQTA0cyUvj5Aw88gCOOOKJTwVyvy87Al12NHft7ywICOJgMhw5at1yzdgbd7FphMRys8eZAXU0t/nT/n5CW0xPDxhyFuDgv0hIT0NrWhurqSpRt3oryrRV48/WXcM6Zp+GsM05FrNuDQEsEixYvx40//xmcbi/q62vwnUsvQ6TdiZqKKkyYcCxOOe0UCaql/SxZC9QXABBpA0KtQdFXIGixePEirF//FVavWolVK1di69YtaG2JSOlCWmoa0jLSkZiUhMqKKrn/WQ7hDwQR7CiNMO8/654gpNAhv2BZpFPgkfcyu2WQwUDmggg8xsWJiCbDdt7jfn+z3Pu811PTUlBUVCjBVm5uNrKzMpCUlCiCjlyXgESEAIPYl51BKNTZwZroaEupY1vYCARBOkQcLaZCB7BA4IHvO0o8RI+BkIIwL4hwmkUSFtiwPxYKCpKKz64UZJpdf/31++Mw7H3uhQUUCOB8w1anZDLyerKUgmWKnGvZPYilFpz3WDZDNgPLaQjE8x6kdgN1STh+OXcSQCbbhaxDZSooaB49F/J+4D4JQFNglAA/hSt1ftb7g6fYHVB9L0xh/9S2gG0B2wLbWcAGHOwBYVvgG7CA6Yhwd3Qs2bqQNbrMeNDZ0MA4mi2ggY4CDnq4u+sw8Pe6bTNQf/LJJ8VJoZNDIISMix1ldMx9akDPz7QTAoMJS/zNLQEDsy7sIc9e4FyfIloEWKIXBsyawVfAYUeBsgko6Hais14ayCvdVLt/cH0TxOmOLaMBI/O9aSfTNvc9uxrTZ5d3nuaZ43Nx1Zkl2522ecx6bbiCAkF6rNElMPwdM6DMjrEMhv3fyR75/ve/LwKSKixqglOHS/ZzX93KJuCg96MyHiynn/dWpAN8sAJjj9ONRx99GL7kVCSlZaGiokYYA5V1tWj2BzByxEj07dULSxYvxYrli+FxtbNfAtpjYjB79jx88P7bOGXy2Zg370tMOOk4PP7EkwhLawwgHGmD28H2k2HpRhETDqJsy2YsWLQES5cuxoplC7ClrEJEHhMTkpGSkoykpGQBAfjbhoZGaR1JYUcK2FnACds8WuUR0QCfBS10JPg77ne3yy33tyXwmCBtKqmzQICBNgmGAggE/CIayXaWWVkZ0p6yZ0kPlPQqQXZWFrw+n9iNAEdrS6sFvMo5dtTpk2fQgXAQdNBAydJTsEofOkEGYS10gA4dWVynaDlQs8EKsJTB0ElUYMnEviMudHs48rxZRsGSKOr6UEeHgWZ3QeVu78hecZ9ZQMFhncc591BL4ec//7mwFailsGnTJmE6UCuJbTMJLrD8gu1PVaeDAByf7wSTCUKNGTMGo0eP7gTkTc0IzpUc/wrcc32C+xSdvO2220RoVJkPHP+mbtM+M4S9YdsCtgVsC3RhARtwsIeFbYF9bIHo7Dt3R/0G6hpkZ2dLFoKOgQaY6kRonWVXGf09OWRuR4N53TazKwxaCTpQlIo1w2QgRC9dARBch7/nd1pPbGbp6dzQEWIfcFI8KYZFxeyzzz67s/+4ghXKQNDMvpmJMUGFHYEs6uztiCWwIwAl+vOutm8yIDlveQAAIABJREFUH0ygJhp8iQYvKCJJMUldLp5YiEtOLpK3ek01U6Xb4nsz2NMyGx6DqSzO9UidZRaUzBEyVEpLS2XbKm5Gp1WBl+jt7sn4OZx/Q9q/XDPRbugIiDvYDNYYssQjtT0mg2NvbBxef+U5vPzGWxh3/CT06dsfedmZ0jVixYpVSExKxFFjj8RLL7+BJYsWINwSQlp6JlLT07FsyUo8/9/HMf64Y1BdXQsnAvjtrbfhqKOPkQi5pqocX61ejfkLFmDJwsVgl4P6xiakpKTBF+dFSkIyUlPTpIQgEApJO8qq6irU1VpghwRFwgaw2jxaAbgV0DPgV70Kq5mDBSh63GzZSAaD1f6SOgxkM7jd7KrTjmCwBUF2kKBiv9crAENJSTF6lfQUNf7sHGZx4wVgsDRpImhjpxuyFyIRRLgzqUixeAyd2gxa1kDAoKPsQdkL1nOCbSstcUqL6UDQxkIRnB20cYucIWqS/1MVsY+qJHbrdtm6davcy2yFyJKKCy64YLd+b698YFhA51gFAajNce+990ppxMknnyzswenTpwvIRz0jzrV8rvP6EyimbgMFIqndwNIKzp8syeB6OlcpaMB98DdcCDSTFcQ2qpzLWYrDeZ1dLjTJwPW4L72fDwyL2UdhW8C2wOFiARtwOFyutH2e+8UCdBLMSZ7/Z5BOR4S0x0ceeURE/n72s5+JE69BPJ0CzUxogKrBI9/vDrtBg1vNcJitvZglJyWfTtBNN92E7373u+LwRC87Ahy4LRWiYoDLxezGwffMwFMIjQ4UqaODBw+WfbDVJgMZOksMSLQNHj/n/2mP5ORk+avb3p2LaDIRVKgyOmOozAJzXWWjKNNAbW2CAsqSUPaBqXCudbIt4TZpl8m2mbpcc3YJTjsq1wrvOjK2+p3JxogGNrRLiJadrF27Fo899himTJkirBEKg6nd9RqowJmeY3TP+d2x5eG+bksLhVypYNBx3QRskHcGeKQlFexe0Y5YjxezZ36KDz/5FGOOPgGbyytRXr4VCfEsM2A3hngMHToIz7/8GloDTfDFehEOWW1vGxsa8a8nHkFx71Jk5xRi07qVyM1KR0FRAcrKNqFiaxnaHS6kpqUhOzMbqakpSEhIkkB+08aNqKmtFRHFZn8QLSF2IrFKsKSsoKNbg3VNVZdCyxXYzcECIXjPeQkwGC0q2VGCHSwIClBB3x8ICNgQH+9DdmY6ehT3kBKJooJ8pGWkSScMlptEWiMIR9ge0xJ01LaUHRiH2EuLJbTXJAEEBRPkUAkWCDjSASzwPMjKEM0G61y4XemKITtieUSHkOQBPoC1jIIlZ5wPGHjuqPTrAD+Vw/7wOMebgDkZDZxjyT6gpgNbT7O0gmKgBN+11aX+bv369fjyyy+ltSXvpZEjR8p40MUE1fkbPvfpK7Acgxo+3A9BKyYQdH7ib6PLJHfHhzjsL6ptANsCtgX22gI24LDXJrQ3YFtgxxbQzLuuQQeBLwbULDVg6yo6CAwaL730UqFNap2+Bsdmxtvs8NBdu0eXcxDw0GB07ty5Qt+lmvZf/vIXycJ0ReM1g2MFPhjcaBCruhB8r+wJBiQEGV544QXMmTNHalCZceHvtD2j2odZUz1vAhAM9iXg8VoZVdaq8y/f83N+TyCCduR7fs//k5aqwIVF7/Z8bYrc6rApgKNOpUmlNe3E71sj7bjl8eVYsLq+83L97PxSnDQyczsdCXMbtK/W3PJHZrcS3chbb70lmTM6pHQyCeLQpvytlqZw/3rtO2vdbaGw7t42263HMdsuOg3bWvJtx3hgSQJDXpYtSacKBvgx0hb2r3/7M5YsXY2SPgPhcPuQlpGBEWOPxKJ5C3DM0WNQVl6POZ9/DLSF0BoOIdjcgubGIKa//RbaEMLkM8/Eu29PQ35ONnLz8qQVpNfHjKZVssB2mwQyGKBQhLI90o7ComJhT21fSqPH3qnEIMfMsgR2kPB4WCLhQ7wIPMZ33HNxcLqciIQjAjAEgwFhcfB+y8/LQXFxDxQX90RhYT5SkhNlrEbIxmltRYQlJgIaOKRURAAAKW+whButYyMw4OgAIiyxR77X8WoxFCxWghBLHBaIIDCC9Cm1gIVo3oJVPHHwLHxGsrPAQw89JNlsZTSZ5VUHz9kcnkcaPUdyruaLcxBbYDO5MHbsWAGUyEj6+OOP5bnNF+dFARobG6UrBVmBvD8oKEnmmradVsuaCQAF/cl4Y/kGyy8I8KelpVn3t4MdXCwNFH0emGWbh+fVss/atoBtgW/aAjbg8E1b3N7fYWkBM6DUIJ2BP50E1lzSEWDgT/okg2qur1lzLTfQz7oqN9iZUc2SADryChTw8xdffBG///3vJXh/8MEHRXSwq0WDbNOB4fGbATEDXm3byfKJ9957TzpfsKc4napJkyaJ88TAiMwKZnp4LAxkyPhgcMa/BB7ImuDnfPH/WnpgKmxzX8zsKDhBgEGZEWRJ8Jy4Dl98z+8VEGFgxBcdOQUluB1L+C5WvtPt7on+gekQNgXCuPGRxVizubnTtLdf1gejB6TvtCOHnrP+iPaiQ0o7P/HEE9LnnQ4mBcl4DmarNC1Nic5qHZY339dw0hYYZgEO5r1ggQvWa7vvBHNoE1HC/zz7f3h7+kfIKyqB15eEcGsAF3z3e5jx4efIzUrGmKOOx60334aG2s2iS5AYnyidIOpqqpCYEIuBgwahva1FaNflFZUiRsda8KqqaoRbI50dIRjck02QkJiAoqJiGRNkIggQYnRc4D5cLpZIWICeBdZ1lEh4fcJg4LgJ+HlfNguzgy0q8/NyUdq7BMU9ipGTm4PUFDKUHKLRwDEpDIaOAEfaT8ZQrNEqgxDWhMMCH+R9h8aCaDF0gAoiQNnxzyx9ULDBOg8LZ7AAh+0v7MEEMEQPSVLh+ZxjyRmfU8pKsgGHr+Hm/YY2oXO8lPc4HDKPcX7jPcakAruO/Pe//xVtBc7zZKdxziMwyNaYnHc4//E5z3mPrAYKTWZmWuC02YZa5xedm8h4ow4TO1+Q7XbZZZd16jWYLAcFs/l7m/H2DQ0Meze2BWwLiAVswMEeCLYF9rEFNMtsBoGawWPrKjohrLukg3HzzTdLFsTMcitFn4e5pzRbUzBS903A4A9/+INkX7hPAg8Ut9oV4KC/p9PCtnZcGOhzodNMsaunn35a2n6SNsoyDQqhMehnEKTZOwUs6PgoNVRtxeCZ33P7fDU3N0uwzRedMjpkrIOl/fh/fk9Hjevyd8ok0YBbwQSpRTeYEwQlFJxQwIJlHGZJh5Z/8HtlhpjaCLptdTTVPiZQQdDhx/cvQHmNBdJ4XA5plzmyX2qnuRVQ0mulNuH50WFl+1LWeDM7RsYIHVQ6mezlrusqu4TbUIcyGrjYx8P9kNy8Ag4S9Cq4YL2xWA8dL5YXSOBhqT0I4DD1rTfw0ouvi+Aju0PU19fhjPMuRE2NH56YFgRCAWzYuB7piSlITklFSmo8crIz0aukBMkpybj9tjvx2muvo6qyUsoXyDiI9cTC6XBbZR4xVnkHtRG435ycHGSkZ0mpARd2b3BS4LFj3CsbiGM81uuF2+WSQD4UDKKhsRH+5mYJ5inqOGBgPwwfPgy9SkuRGB8vMb4FCLaiNUwWQ0dLzA7pRQUVrLIMqw2lCDtKm0oCDfz/tg4xotNgCFJa8Mi2pUsQoYNBYok8bL/+wTrW2Y1g0KBBnS2Do8u5Dsmb6hA8KWWm6bPXbGHN+ZClk+xSceWVV0q5IIF5Pt/J/uP8wv8ThOB7gg3sMGEyDqMZaxzvnGfIePvNb34jjIhoHSazs5HJdNgTIP0QvGT2KdkWsC3wDVnABhy+IUPbuzl8LaATvgIHpu4Bg0Zm/Bk4klZ70UUXSXaCGQ8u6rDsLSXeBBzU0WDN5w033CAsC5ZzkJq/o9phM6vL49KA29Q7INjAcyAtmAEyW3ldfPHFOOaYYyTLo2KYe6q8zu0zk8rtKAPCfM//azs9fk/gQf8SqCAYYbXmswAMvnQdZQfwPLU8RM+Z9mIgr+UdyqxgwEankY4iXyzn4Ht9qRYFrzF/U++PwS8eWdwJOiT4XPjjVYPQKz++k+XB42S2inW/BBZIr1XmB+3O4+B3PDYyG66++mqpAVZWiDJMVLDTrtP9ep47bBcJbGM4KLPhf3Uctmc6uNxuzJ49Ay+/Ph0btzTA7WpHekqyBPmJ8bGI93pQ2KMIffv1QUZaJhKkjaRbSgvIGHB5PPjNr2/H3x/7u7ASrMXSKZAGjjGW4KKm/JOTU1CQXyDdH9gZgn9ZIhEXx/KjOHi9PimfIELB+4ggXW1djZRKEIgoLCxCn959MGjwQJSW9kJyCtkWzNZSqyWEtnCkU7iRFrHICVYphJOMBmExOOU3VtmExVlwCC1Bj9tsebGH16ezZcb2vzdp43u45f3yM4KnDDLNgNUOCPfLpdirnfK5zDmF147PfZPpVlFRgccff1y0m84991zpSMJSRgUd1D8gwE3gn12jOK+Yi85Tui63T7YgBahfeeUVAR3OOuss8Rt0LtD5TFtqcoxp2d1enaz9Y9sCtgVsC+yGBWzAYTeMZa9qW2BPLKBOpNIiVQDQFIakngM7OVBTgWrll1xyiexKMxIa5EfTI7t7PCZgoGABM+Zs1cXAlqJWFLBixl9LLkyHNxpw0OOi46JsDB77rbfeKn3HuS2WUPTu3Vu+Z5CvLTM1+0OHTEsipL1eh+aCtrD8Oh1uq/48KK9otoSyKBSw0DIOE5xQ5gQBjK6cPrN0gQwKPTc9Pzp/BChiPKmYWT0U/8/efcBbWlXn49/AgIgKCCqIisauUewYEQtRVERFo7Ebe401IpKoaFQ0sRu7YkPB8sOI2MEgYhQbKoji32BswcRGUaQP8/98953nsublnHvPZWZgyns+M59z7jlv2Xvttfe7nmeVfcFFc+Bx802Xt12u8v120dm/7jJyb1uk+RyyABAUVssIVVxTNIzf7UxhC9PUv0hUR6I4EtZbI2Rm1ZfxuFUlMKfvw5SKVcmFgIt+7MrIh2WbLWu//OUp7eivfLmt2HSLdvVtt2877bhj23rrq7Rtt9m6pyogFXq+ty0hly+f3+3C/Wxl+f4PHNqev+8/tM02n9sGUpTDHLBvbfmFK/rOFHLAbXO5ww47tqtf/Rpt6623bVfaaquuhyIiQjDQmzPOOKPrGH3Z/mrbt5ve9MbtVre6dbvRDW/YrrHDNdoVr7hlj87QnrnQ62VzXtaVqQ+J1Or6qR0rQ8g3U11hPkVi1bQH1RrG18ISGJLLWfNHua0fEsgzMeOYaLPsDGXeiFAT3eBYu0hIMRSx53+i0kQoIZ8y/oliyHM2UY4h7m2niuS3BqgJdbOb3aw/4/rc32yzeRKrzts1+WxdP0ZnbOUogVECl7cERsLh8h6B8f4bhQRqPYbh1pTxyh199NHtWc96Vt8iU2pF0huGYL8KbGg4DOs1OLaC4RgrgPOxxx7bXvCCF3QgLJ3Cft+pBVB3ZqjRDEkbGA6aaAlGj7zUPfbYo/eD0SPXPB6W5Cbz4usTTw5yAQnAOBIhkDoLDKWaBpG6FSEjUovB+zCfdU0qVDxWgJr0DWCNVzgREr7zmcHot0RS6FONtsj4d/lttVPb4iZPam2zLXtTLzrv9HbhT97bNm9/7vJnbEpFud71rjf/X2itcXJdJBFv2Zvf/Ob2F3/xF/OklGu7Pxk5Vtuzg0iM3zUpm43tWgEUc/ORfz+7Uqy6zWkf05JqoY7C+eed0zZbtknbcouteo3Enla03M4Ny9ty10qawMr3npBx0Yp2xa22asd/94T2yEc9uu88IVqg6zusv5nohhXtVrvcpolskKpxjR12bNe+1nXmQ/MRWH8664/t9NNPa2ecfkYnsXa61k7tlre8RbvtbW7bbnazm/YdLgQM9EgsxS9XFh7tO0RsNhetID1ChEWPV1iZEjH/ni0sS1mFpEasz3UVLmv9Nrezle1INlzW0l/9+9XUyTyTXDXFfD3jPAfU3zn44IN7wV91m+o21DUiIs/uPLMn1eUxZ0U1fO5zn+vPXFFvnh/WffMzkQyTdkBaSo8XSlWqfR1G1A37s5R75tiF7n1prjeeM0pglMDlI4GRcLh85D7edSOTQDVGsnd2tnoECnixhc+rqXDiiSf2VISnPOUpXUr1gZ6ts3yfsPmQDkkH8Nuw7sOcp3IOnDMKgGOFyhANtt2yQwVQm1dSMGrBynhaYgghTnpxuXPO6RW3XYsnnhEll9TvgHruq03a7PiA8RSM9HciP5KCUskTgDmpCdmpgsx8rsUfh4WwIrtEYqyu2iVaJe+pRF6/j+yyG4fxTv0JoEKff/H71r7y82u35SvmINk2W7W274O2bTteba7SfwpZGiskjPaTC5LI1mrSKKThIGmqfgzJlzVh8K2uzDak8zOPO+kQwmFl3YZVtshcSRisnMBzUUAKwa4A6nvxpLkqD+V97tiVdSH6jhcr+rj/4bTT2+Of8JS+BeX5F5zfzjn77LmtdltrZ5x5RicEbn+HO7SLLtqkzyHbY7YVy9vpZ5zezvrTn/ocud5fXK/d7na3a7e5za3bjW50w572M1cn5by+6wRyAaHQoxl83mzztumyZT2KYq7Q4yYSOOYqNays2DiSCWtOs1PXJuvtmAq15mR7WV6prsXum6iEPK+9I6hFp6m7wLEgvaIXeF25A06t+5DvQnYmYiHvIiMVofRceeMb39jJizgIcv/VBe5xeEyLiqi2TdXbtNn9L20a5WL3vizHdrzXKIFRAqsngZFwWD35jWePElhQAh6YdSvLaoDEMABMgWmGyJe+9KX26le/uoMDBgTwmYiIPLTrNUJIJPKgAsyFjFbbbikWeeihh7YHPOABfRstbQCGnZedMiZdg3EjckFKhh0ohGd/4xvfaEceeWR76lOf2o2p5I9OE0687/rmf9IBEg0R0A6s539qN6RA4tCgyr3qrhWpt1DJiQD4y1J1098QE/pwwk/Paq/7+K/a+RfObamoloOaDmo71FdIIlENtlYTCSNdxQ4V+rqQh+my7OPGcK/IehXioQOFRDtM3q1CGsQcn7DqsXPzNyTD3K9zB15cjPJKV7pKe93r3tre/o53tGvscLWe8vDHM89ov/3Nb3qtl/vf//7t9DPPbP953HHtvHPP6+Djqtts2258oxu1v7rTru0Ou+7arrvzdXsNB3p37nnnrUyV2LwTDAo5SrtANCSSKLtHbFp2t+jzbWMY5MuhjwFWeSZU4nAkHy6HAVmNW2YsXaKC9KwZnuOf/vSn+/MdYbzffvv1qEbn5VmfyATPvkT7pfZTUuY4DUS5ee7azlq04rDmw0LdGJIj9dhJkQo10jF9G5IbsXfq77V+VGyYRG3U83P/afdejSEZTx0lMEpgHZDASDisA4MwNmHDlUBY/kQHeJhWAiLpFDlOwcD999+/g/9XvepVPa2iPpwBBg/tugNBBT/D0Pns3pBQf+cxStRZOOigg/pWe6paIwqGL20SeSBtALEgbcJ1GDoKGSIn1HwQxYBwOPnkk9vznve8vi1XvDQxQNLehIUuZcT1WTuyTWYKPYakcK9KXFTDLikYIWS8x4sYQy67VmSrzMg3dRgmGfzVq1P7EuOqGlz1/OG1jvne79qrP/yT+Utcf6et2uuecfN2hc3nxjhGqLb84he/6EalMXj605/e7nvf+46Ew1IUaQ0dG0Cx6rv9IaRGrJpeUT2U80Bk5a4SnVRYGckQKiLfXfx+UVN48rQ//LH9+ycPb9e+zrV7hEJP3znzzJ4Gpa7HRz/28fahQw5pV7nyVdpd7rJ7u9Od7tjJiC23vMLKaKILOl2w2aZbtE2XrUyRWEk2LFtZdyFbTVZSYSQY1pDSzHiZqlN1DZnx9PGwdUAC0wiH2jTPUzs5SUNUsFnx5qTB5RmRCMI8u5yPgPC88lxTbPKxj31sj1ZiK9zqVrear/szixiWQjjkepP6lmd8bBnH5jnrcyUcaqTGNCJtJNhmGb3xmFEC658ERsJh/RuzscXroQQSep8HcE15SHE/RgSCQJjlT37yk74Dgf26EQR5qAPeCbl3rXi/85mRUreTTCi/d9+nAOExxxzTjRR1AqRAqLuQSAJtRSKonK49CAeVsO2m0UO5N9mkEyLqB9z85jfvqSBHHHFEJwQYQPe5z336vWr+aM1NrsM3zWN8sad1rtxcjdyYNvzxAFVyIn3Sn2G0RIic7EChTz6ndkTSOFL4MW2Kl8bfITSyjV1t60LkSoww/frS8b9vb/p//z3frdvdZNu+ZSbSwSuEylFHHdV1QwqMMbvuda87Eg6X41pQycSLDfG5LSrndrS4JPnQf0r0wsrohosN/5VRECuLTvZDe2rGhW2LZVu0K19l62a3jHPPO78tW1njxPykH1tc4Qrt9DPOaFtd8Yq9Nsp559ux5fwuHdtnimBwjloMc5EMc4LbxO4RK+MW+jaeYwzD5aJRlZiyvo6g63IZhjV20xqxMm0spUO85CUv6c/KRz3qUW3PPffsBH5SLZ03rfaOZ9xhhx3WDjzwwL4rhffL6jXU1aQDWYfy/Ew65NwaM6fPzmM/eGV76Wmkx6j/l9VojvcZJXDZSWAkHC47WY932oglEMIgOzUEmAKqiXhIAUXejv/8z//sng8Afrvttpuvb1CjG1zD9bxSH0HkQbZUdE9bMyoixQvCg+I/g+YTn/hE35ZLlexHPOIRTWXs7AEecJ7tvZzjOjvssEOv8+Bz9WrYCtOWXHamUIEbEE6dimk5yUMvcVSjenNipKxScLFvtXcxCZHIkaFqDWst1PslOmEuh31u14rsQkGeqSWhD/k790nUQ60b4TuGov8InRAtMbSGYadpazW2Djnqf5r/ed3pL7drBzzuJvNkww9/+MO+pRo5277U2NUUm414al2uXb9kakXIMbta9PiFlXUapFysZBg2WXkMQmI+wuHi8y7Wj5VxD3MnthUr5ox29Rb6+tGtef/mDPrNN1+2siL9RW0TBR97NM+yTjSo87DZZrbRHKZFTNlfcqz6eJnrVa1ZkzVjBF6X+TCssRtOIh3ynWeY5+2nPvWpXpPHy85UN77xjTuZ75lr14k8swPQHef5opaPNEgA3vPgfve73xpr96TnEz2sJEKer7FHYs/ol99SKJOtEdsk9adiE0xr8CzOhTXe2fGCowRGCax1CYyEw1oX8XiDjVkCYfXjHa8h9yn8BNgCqh7SH/nIR3rkgVQHaQ5C6K9xjWvMb20FACekklyBZdtaOt5OCe6XHR+QDHJEXTsGjuN+9KMftX//939vn/nMZ9ptb3vbdve73717RREJKUSJpPC3/64Xg8L1RUsgNtwvRtNJJ53Uixg++MEPXsXrXgmBSbmZQ92oIDyAPaCu46tSIb8a6H6bdNws23+Rf4pYJk2j1lpIXYlEUNRjas2JtD2RDTHG/G3M/M93tbhldOLzx5/dvvi9c+dFcvsbbN7uc8vzmnobIkxsqXb88cf3FBhk1PgaJTBKYMOQQKJl6k4EWYtH0mH9HeNEIA4j+UIcqH9k1wrRa3mGGXfPB89thIPneOoO+VsKlZRItRuk1ikuzSmRlIZZ9CUOg7RvSPRXiU9KE8zzMVF+s4xQjQhz/LDAc71G2jXLdcdjRgmMElg/JDASDuvHOI2tXE8lUMMIYwgEhPsbYAVEpSuIOvjQhz7UAb2XnEyhkrZIrLUegGPHq6ngMy+9/x7gjBORCAgEL7/LF1XgUQgnsgGAdT4i4+EPf3gvUFl3gYg3JV4220CeeuqpfSvGeCl4WRhByI4vfvGLnah4wxve0K/lniEphl67DGMNyxwaGkNiYdrQTyMcqrESoifGTq5ViYulqFZknegHfa0pHMm7jScrxpqxGYbHTgon/dwJm7cTf3Vx5vxtdj6/3WCrU7rsjeMvf/nLvoOJyubja92RwKSx1Lr576UurEyxqDEG086b1rMKJi4Rep8iDGuouGP1xmqPOa52hLUD0aggK2IS2KHbmY/xcjq+zr/ap2GUUgU+dZ3MZ+Qmwg3QQr7d9KY37RX5A8a8a0OuU72p6Yf7u6856hqimqxj3v3nUa5pSo51rv6K4jLnRXG5l/VQm4A/6+2FKzZr3/vJGe1HP/9TW758vvRn7/JVr7Ks7Xrz7dpfXHNuq9q6Bg5J1Uo4kOdCoGzd0f6xJcPn2jRyvYLuPA88x7/97W/33ams80n9M8c8b1IsOVtdmnd+E5VoK0x1XGJnLBY9UNuZOktpa/R92Jf6zFyMwDfv2C/ax24wr9gC5oj5lVetYzVJe8Yoh3FOjRLY8CQwEg4b3piOPVoHJRCvuKYxNGKUMxBECyggdcghh3QjYvfdd2/f//73++4PikrZrzuGh3cG8M9//vNu/DN+Gb3IAyH9jAcPfLtIKEDp3bFIBuSAV4xkRMYDH/jAXsdBnQYGghfDxj20SwRFCk8yApzrPO3kbUE2fOELX2g3u9nN2j/8wz/0ug7ayMiYBBwyNDUaoQ7XJCJgGPUQIJdUi2pkDQHcYt6e6nkKYBpuobnYNSugyf1S6DIERY2ESMpGBWg18uGgL57ejj/l4kiHh9z16u36V/5Vj35RV+Pv/u7v2j777LOoli/W7kUvMB6w0Usg9UMAB+uH2jLWA/P8Fre4RV9/ovNJoxrOH9eohOlcqsdcyodX1oKA7Qo2nGsttHuPyv7+fuQjH9n/mwvSx6yP1iRrztCLGs9tQsJDOHzlK1/pBKzjtRcgUhvFtbQnOwf5rCCuSDOfX/SiF81Hi0lHu+Utbzmf4mW9/Ohhn27/75j/bVfYcbfWNl11txm70Dzyntdqd77l1ebTtvIsyJoWktffi4G7jV451zEBRPdqtMCwifVZUce8fnZ+tlJmA9Aruu4Z7R3ZZd7Z2eIv//Ivu3Mhc2ihe09qy2LPx3pOLc7sucaa8v9TAAAgAElEQVReME/MZb/5GymOzNNu7UU8+J19oq277LJL22mnnebTDrMuDNs2zVGxjg352JxRAqMEliCBkXBYgrDGQ0cJXBoJDL35iWxgbHpw2+rQFpWqykuj8LC1ZRYj304SvHmMDFEKiAAPeYCfcQz0O96xiXrw0LejgeMZ5B7622+/fc8P/au/+qseOcFw4VWRciHCgrFQIxtSq8D1ERm8Ktlikkcf6EBsHHzwwb1tajdIp2AIVSOiGkKRXUiFad7dagQNiYlKSAyJCH+HhHCvGF9Db2p+q/epxEM+D72zSzHO0teQC5PA/9CLE7Bhl8xXHvxf7bs/OXNe3f7mr7ZsJx7zvg76nvSkJ7W99957UVUcCYdFRTQesIgEzPWsJeY7wtG6k6iGFE0NcRByIUVUo9OJPKhRExVcD+d8Ir+sUW9/+9t7TRsEx+Mf//h2t7vdra8ziACg5k53ulNfx6LvqZMTgGR9S/SD74Chr3/9652ItbbxvCp+i0TJcUld047jjjuuR5qJLvrbv/3bdutb37oDJySHaycKwlpovSafRz32Ke3MzW/WjvrOae2sc+YK5eWFeHjUntdu6rQMo1RcK57sFA8clXT9kEAIB61dqGBwekO3PLfpQJwFtaeJDkj0Qkhs85CeXv3qV5/fNtt5tc7D6kgsc7Q+E5O6iUyQluk5xJnBbkhUA7sDucB2oMPWCPNUBAfnhxSRe9zjHt3JwQbR52lpICPhsDojOJ47SmDdlMBIOKyb4zK2agOUgIeoh3OKCnpoKwKocJQoAw9iaQoe2Iceemj7zne+M1/DwcMc4E/RRqHMDAIPf4BAuLF3O0YwChglfme0urZaDaIQnM8oYCwwoBkpib7wWyITQji4pxfjh9ERo8dnhrtChsiMd73rXZ3QyGsYnlkBxULAPcZOjY6oqjCJJJgUnu2cadES7jHNeziMVhi2dWiMzWJYXhpVPv/Ci9qL3v3DduJP56JOvK677IT2vz/6fM/Zvf/979+Nuro7xvA+I+FwaSQ/nhMJiIqyTiAnva597Wt3UjSh0dmxJtu3pgJ9nRNVB+s8zfpQyb0qeSSpNAYpZtYaUV+ieoSPJw1ClILXPe95z/l1LN5WbXHtRA4lPcF6icQwd/RHZAMgZA0L2ZA0KH8jKBAOIhusdyIdEB7OTdFWay7S+PDDD+/k8BOf+MR2r3vdq1/vjD+d24742m/ap/7z/yYSD4++13XaHW4yV4Q3czmEw7QdCkYNXXclUKPWtHKhNdixNSoouuu86GCev/lu0nPLXKHv9Dg6uRQJIdfoNocFOyNbYPsudZoQe/5GQGYXJ21JoWT2QVKdEIDazfbgsHAOpwTSUFSRuabIpSgljpPIaUg61mf4UvozHjtKYJTAuimBkXBYN8dlbNUGKIHseOBBzNAQIvyyl72sGyUiBNQ/ELKsUON//Md/tC9/+cs9fF6orwc4zxkPI6LAg9vOBT/+8Y872cDTwABAFPB8MIiFLnq4O8dnZAYDgtHNSBGK6X/qEfjsfEY2IyHGE0NDpASjgRF8oxvdqBsSCBFkCTDwb//2b72N+pjIAOfPGuJZDbN4Q6MCk0B/NeaGXsLFVGd4/Rw/jDio1xm2r7ZtqZEPC13LdQPczj7vorb/u37U/vvXZ8835bTvvqU954n363UcskNJQtin9WuaPFKcLLJ030npKYsRRJMiUhYa92nhv5PavxgBtNhYj78vLIHM0TqG1gdzHZAWgYVg4P0fbsNaIxTchT76rupjdH1IPOR+Q4DmOnLZpVAobEtHbRkInPCYemmTMPMTTjihr2l3uctd+j3Tl0QJ1Lop1kcRDdZOa581DAGbWjORUogKf1vr9AlB8bznPa/f493vfncPDfdyv5NPPrmTIlLL1JSwjmtPCgIHIJ551nnt8K/+bycfhhEP199pq/aIe+zUdt/l6vOpdq4/plRcNrN3KcRsPXaWdT9RD5VYq8TbkECvpF2t55HnsWdsCL4A8oWklOhHDggpmP77zA7wjijw2TMeseh3BF9slcznFD1mI7AvpEiYj97ZK0nD1DaRSNKNhi/2yvvf//722c9+ts8dUXr+Ox7xl+dQar/U6Ki1RexfNho23mWUwCiBvl6tGK62o1xGCYwSWOMSMM1SKMlD2QOe8fra1762EwJIhboVlpBfhjfvnRB6Br/QRAQD4/ab3/xmN7w9iBkjjOOdd965G723uc1tujGNbPDQ9nsM6RQ1DCDULkYHY4PhwYBnXFQwy5jwu+MYF3e4wx36NW3LJariyU9+ct81gUEe0Or6k8DEGhfsBnjBADd68qezL2jPeMMJ7XdnnD8Hci48v11nxdfbv7z4yd3Yyyt55/EcB9TXMYhxG4M30TYJ3Y73alYvWY1GiXEYz1xIp2GkSgzwhNIml394rdqv/Bajcwh0ZzH8N0A1WaVLFdhXAm7SGNXvAmyNh/lvjUEuehdFhWSwrkhZ8Mq6EO/7MGUqpFEd93w3SRf9Fn10/+9+97vtox/9aDv66KN7tIAUsxrBoA309pRTTumeWB5SkVVVj0I8RI8BKH1C0vpO7rtoruhRJT/SVu/WM2ufNu277769nSK5rK1+twZr6+c///nexmc+85n9umRV50MFjoiHT3/9twtGPOx2i+03dHVda/1bzJwdjnlfUy+yZe3FxTwXInqG82lIGKRj9fukGeWZW+fG6pBK2pKCknnPbksp2pgaEOaz/4pSVtJBe7PFs2c/3UUwclD47zM7wrPGesBGSYRm1o7MSfMXOSdSgj2D1NPXSmwjM0UCiYw0J5ENUjHve9/79nUGAVi3Dp9Up2mtKc944VECowTWqgRGwmGtine8+CiBiyVQgRODgGfsX//1X/uDHaEghBmJcO9737tHHijGKO2CF0C+sL23bT/JaPBQdo7QXdEMjCbhjQyGVF33N28Er0j1ZCZ0V3sYKMIlGe+8gAz4hDnGEHNNpAjDI/tqi77Yf//9u1Hxile8opMcMTyG3u0REC5tFtSxMj4fPPRT7RPfu3Jrm28zRzpccHb7y62Oby/b/2ldT+gCUJWq48axRrwATX5L9Ip3xBFjF3jL38YpYfIBlBWATepF9dz5fZIHUH9iOA6JiArMpkVFDK8ZUiOkRTWAlybpDefoyJgMa0HGeEzzvR5bY1IjIeMsogHBCZRYM6Rhme9ysBPWnXokxrBGMWQ86n2z1iVdyzlZO7RhWOuBjiqK+p73vKcDoj333LM94hGP6LneqZPgPP2g26IbtJ0n1TqXNsX7q00+W9u+973vdWLUOqn2gn5FH5P3bp55hXzL+Y6zM4aCuPqsRgNS1/3V2ZFusddee/VINJEPNWIi5FrV68ztP5+7vH3y2F/3qIdJNR4euse12t1vc/UNR0Evg54MiYOsG5WAqyC5Nmla5ELGMOdNIiyi68PxrpEMw3sN2zSrePSRrpoDgH1qKnAIiPoR7eizZwI7IJER9NJcRiB4ZpgD2c3K9yET6m5VSYvw3axrrPVDkVf2hHpRSARtQFREHo6xpadIByQgWZjnIpn22GOPPgd9pw9kuqZqU8wq4/G4UQKjBNaOBEbCYe3IdbzqKIFLSKAaQD5LqXj961/f85KRChh/nj0Gt5oLHvhHHHFEBwgIB4Y1oMhr4aHOGOYdUPsB+eCaCAphvh7qjAwP+oRhxmCPcZ6Cbyle5Xqu417xlHvwM0jkh3oBJp/73OfaYYcd1o4//vj27Gc/uz3/+c/vkRHVcxPPRgDmqA6zSyAg3xm2MT3ggAPa//ffv2nX2eMVbXnbvF9oxYXntJ2XH9N2v/0Ne6oN3cjWhCEYUsArBqPrIia8G09jA5AJrfU54NPYMfrojeOSp1v1aFJvGMOJpAnArQCwGvt1Lvi+er9jwEdfhxENuXfktDpewtlHZd09sgIesgoBUD2qAUMZj/wGsIiasl74DQgR1eC9Fi2sYC7nVpBm7UgEVyU0870xSrpOyJHoG6L1gx/8YF9XrG/xeNJrr1TCj/5YH+WDI0ask9GP3CMjpf4EsgE4Q+raUSL1JzJHMjcqMVPXScchV1/84hd3EkZEmrS3d77znT1Fg2cW2SDKYkjOZSwW0lNkwzTiYYfttmxqPNzrDhdHMq27Wnj5t6zqY/2c8UwLJ60n00jxuhZNWmfq731dXrGi62N03Hf0flbA7nhEAfIgOz0A79kxKsSCOeC4RBw5zz0887Nmm0ue3WwAToMQC979hniwtg/TiqaN5FCmQ7I557ERzDsRDyIYFGSNfPPuOaQGC1vF8ewZvynK+rCHPay3L9GSS5Hd5a+FYwtGCYwSmCaBkXAYdWOUwFqWwCRPl1uKWBDhoMiS/bQZAsJ0FShjBDBkEQjAgKiDXXfdtXv0PJzf+ta3dkNYCK+cYb8BCgwIBgYCoAKzgLoAu4DReDHinQwQZSwAo9mKSxt4Cd37q1/9aidF/vqv/7oXUXNvhnkKtMXwSi7mxg4Il6peMVrl0As9Nc7qe9z1Xg9tH/jKRe2c8+fCfy885w/trBPf1m6w8/Y9zBsgklfLuKQ/xtq41C05E95trBIeG493LQYWUBnCqJ4X4BgdojP0qALNoZEfGcQQjwd5mFIxiWwYAoRL6x1c6jisL8dHZplnQ5BfAVAKI2bbW9XjzW0eT557hGPqIWQe5/p1u8tJaxpd831IDZ9rUdMauRNgJXrg4x//eCcQFKSUPqagXNfvCy+crweTv10b6DrmmGM6MSq9q+Z8O87fyAYRG0AbMsDOEtbERAGFEA1Qq6kh+c29eGcBo1e+8pWdgEHuIoWRw8CRNIrUlqhrbAi3yMlvC+Whj8TD2p9tQ2Iu60oleCetLfW8tLIC6GlkxaQemSOiG/N8TQ0FpG8i0zxzPV+9Zzcoa3Sd59b3OCDon88IBPOXrQCwm9Pep72GJG99bue3PAdSkySyyvfVxqhysL6wbzwXRDpoY9I+soWmeirmsnluRy0kXkg9z7M4RGZN8Vv7GjTeYZTAKIHVkcBIOKyO9MZzRwnMIAEP6Ri6AQXeGcTSERiyaiAII3bcC1/4wl6Q0U4EgGb22o5HUDgvwoFHEEmRnSMY1rvttluPmJBz6UHNCGFo10iDGAYBJgwB1/DOk4Lk4PlktMu5BHx9ZgBpKy+hdink5n4pFkkUAaMxvoeejRnENR6yUgLG9yUveUkHS495zGM6gfCTU89rnz5x62brzC7j805vv/zyAe1q216xA0YgDJFA7hnXpNjQQ/rCWI1uME4TNk9PGHn0zO90goHM2PU/gNK1YwzWKAhGb7zi8eqFxKiGaaIghtEv1SMcI3MxY76ChY1VcQKWA2iHXtdK+BlHcxtgNreNn1oJognoRfVaJmIl4CKexlw/KS2Jhor8a9FZ1xymRDhOGwD3D3/4w329QTLQcTrsfom6CXEassK9rUXqKkjnErWgT9FZYI7H1BpJz6ydjks6US1sGR3L2pe0D/dyzaSiIfwU95WfTlYiK5AND3/4w3soeoCa96rbkdeQzFhIp0M8fPa437TT/zRXtyWvMeJh8Rke/R3KODqbVJoQYYkGcuWQDUOCPOB7oUiVPO/oTZ6rKcZMJ1LoVLQCMgEglxqZ3R8SweBe5ou1lO7TQfrmPwKBg0FqkBRH6/Yw3SDr8kKSGsqo2ieVAI5eRy4hz7xPilys6wKiDqGgUKT+sBdcB4FCLvpNTmwg37FZEA4I0P3226/XREGck8cY4bC43o9HjBJYHyQwEg7rwyiNbVzvJZCHcYxboFDEgIessPm/+Zu/aY997GN7PxWTlN/IuEBCiGBIKLDfgYU3v/nN3ej++7//+w4SbKMpPJHBzavB6+wdoHRuQu49/OPBBEQZPwnd9DcvC2PAZ9fNPvVCkkVQ8DwwuuVmMnpcL2AghnUlHUK0jF6KpamwcVCQjn4IMUc+AWbG9Fenb9EOPua8edJh2YW/b3868W3tvLPP7IYtsJat9YwbEMfDxLCLd42HLfn1MXJdm14ac0CKQYu4okMMXn+HvIqB7ZquxcDMf8ao41yD7rl3UnIqOPM5dQF8rsby0CieBCBqtM7SpLthHT2McCCXhFrXqCNjJWcagWg8pE1YY4wR2U8DaxWMTQLPISaS0pPUiuoFTc0I1wJERO7YhYJ+IRrucY97dLIsr7rbjXb521qjD1Iw9ME6hGRN1Aw9VEwSaKF7osHof4iD9K8CJm01J7Q97Xcd9yIjc+l973tf34XHPa3Htr0U3YXM9aL3SUmqnuGqswF1kcliRJptcT/79f9rHzv61JF4mHG6DtN+qt7WdSfjn++q137SrYaROcNjsuuD5ygd8Y5MQHwh9Txj6Vh2fnA9OploRHpkDpoLWS+B7RRwDvFAJ32ml4vpTyUHhjpXIxsig/pdIj8SGVfT7aYNhXkUUlrUgqgp10E4mO/mKaIk9of+6fc3vvGNHt3ArlDDRbqSbZ8f+tCH9ucNmY3bw844AcbDRgms4xIYCYd1fIDG5q3fEoix7OGbfd1TqI9hYq95IcUKRWL2Hc+zDWwCjQ960IN6xWeGiIe0hz+DGOFg60zvvHxCkhni8rE94HlSGEKM4RRoizenGlAxJrSNEZQ8TwY7kAmUAJyACePd3zXnM+AiXs5q1FejaEyrWJoei3A5+OCDOymlkJb/xiYRLf/5g9PbOz/7u/mLbnOFc9pNNv9aO+UnP+4GHIPP2NMZ+gEoyXdnFPKuAW5+T/QDoxjJwcDzPQO5GqH0I2G7CITU9YjnjRGMrIiOu0/uUQ1/xzmft871hq8YykOwVkOd89vQcF6ahDeco6fJLCSfMWbI0yVrD/kjDM1rY+YVz2/1cA5BTQXTGdMhsIlUzfesDUmxoFdHHXVUX/MQAwgG+drqIKQwZXZOcZ3UVUCGuJbrWNcQtK6PcMh2er6X7kW3rVPyxv0WMiQe2eqlDkGWtU9/k4JET62ztv193ete1wmMBzzgAT3aSFQX4JT+VeJrqLcV3NYot8UAY+Q4Eg+rFqKdZdZmjEPE5ZlU16GlPI/oRKISEAj+0zPPV/8R9HTFmpnUB/fKs5UuBWBXZ0BqKNAt66F56fdZdWPYvxqJUAmW+rlGQSVlKXN+MdkmklJf/SeXvPym/9pgbrimZ0TSMOk+B4X1JoSEayhyyV5xDlma04pHSsOwJiRiqKZzLdbO8fdRAqME1k0JjITDujkuY6s2EAkwCuJtjgctD30Gr/3mX/WqV/VcZAXJHAMwvuMd7+gG9KMf/ehu4GZ7qpzL821Pa9XTH/KQh/QHvBdwwbvCG+5hzzBiLMVAYBAlrJi3hFHA0AmI5GVhqLuf3ya9GA+5RkI6AwjiHZnkYd1AhvQy6YZioTyrxkMF77vd7W69AFeMR3L+xNE/be/+7P/Nt+cW17ti2/Mmp7XvHf/tHnZO7wAxY+EadjTh9QU2h6+EoiMdGISMau/OF/6eImXJl0+xPXqS6Ifsz86ATih8IhiqzvgNaeV/jPLssBLgWdsXwzqAob5fJoOxjt+kyqcCKWHa/lsP/HecHG8pBqkaX7dgTTczh6vnN/eoxI/jKykQAFM9pEmxASrsuoNItSaJ2JGSgAzzShi6cxNCnS18ky7hONFdvKaiduiy81IoF4GLxLBjTsKxo3816so9/E3ntZnuJdqH/vmd7osa81/f1WqQQpZXJWh8V6O7ckwI3mHti0ujvxsz8VAJg4WmYtXRWQkF5yRKKwSCNdB3npWep/SKPninuwgGv3nRI/qZqC4kgucmAgHxBWT7n+dpra00rS810iiRMdVJMCQIJsmnkhaJAEp7a62XYeShOZdIhczJvIdc9Hvmju+SMuK77PbiHj57fiiuigA3J82vkDdskpAxjufUEOnE3gkZnTEdCYd1/CE0Nm+UwAwSGAmHGYQ0HjJKYHUkEIPAgx8IjAfANRnPSANgjSeN19Fxdq9AKMgVFv0gxzrePOfZPg7pwBug/kOKMiV02TUYALWQ3yTgViMT4gWsYdiLGUUxthklNZ80Rsos11od2W6o5yIcjLFCevJbFeakA6ncbWxFtHziq79v3/r5xQVCb339K7Y7XvPnnWBi4PFs8wgL9WVEI7aQWDxIXgldr4X+qpEb0GQ8GdqICOARCcGIdF2Az2/aRLcZjkCt/4qA0e1sXeg6Sd1h4DNeEQ9ICuQKgz01JmodiDrO1SDfUMf/0vYra4yxMfbGyhoAoPP6h9Ahw2G9lYAa60AAdAjOoee+Au8AmXjwA+ijX0gCO/J87GMf6/e3Xu2zzz4dhDnWvYCTSiykLVlH6IRjRXBJHQNKrHmubatguiT6ACnnOnWbS331d8Bh5lAlVuiklzkDcB5yyCHt7W9/eyfO1NkBhBJpkaiFnF9D+QPg6lo7qwd5ljGfhXi4+22u1rZYtuksl1svjplGOEyKBAhJlo4FEKeeQuraxEsP/CZqwZqGUEAs0AE6EYLVuoakyzqFREjUX8iEFM81Z/LcyxybFrUQEK+9w3Ut+hWCYKFr1P76PCQGc/0aFZH5mu9qQUvy0f/UpHB+7IO0J/PWcyXHImasOQhvZGeeL9pjbpFRTXeSppli19qTKMtKFNZ1ar1Q2LGRowRGCUyUwEg4jIoxSmAtSiAGRQyAGgngtgwe3jMP7Ze+9KXdaPZ617ve1T7wgQ+0u9/97m333Xfvxc+At7x4v0VGKLZma0rANAbEmqqXMDSAJnk5617ZMWqqsRNP4Fj4aWlKJuwcoSQyAdjZZZddOhkV8BJAyeg76bfbt08dd8b8DW5zvU3bY/56rkq57clEuoiaEc7OkFRp/8lPfnIHoBXQzdLCeATpa/3PQOfNYmgyOJEQdJsupJ4DHfVfhAVPNMMzYNCx/mcPeaHFCTVOtfUY3BXMzerJnKVv6/sxxjIFIY0F4B1gRJZIn8zHIZEwXKeqLIZkQ8KcAwRCSoW0cm7WoC9+8YvtoIMO6ikUIg/kZtuVJ9FTSUcIUKz3GrbVsQgGJJecb7qCTANSECr0qkbWBCR5n0SmaGMIMOuT65hX6ksgHOScP/e5z+31GlKrJikf2pm5E+/rUE75u+pt5DoNPM6qgwsRD1e9yhbtYX99rbb3bjtuUMTDrLJxXGrZIBCsRXTGf/OC3qSuQsbQfAgYRiCERKCniH5gOXU9HEfPUlthlqiFSW2vjojo/3A9mzQvKgGzGAlRf6e7ieYIQZC0otglqWUS/U7NKWQyIgY5Q4aJ+rDuJ43EPEjKCHIGkUCOSGTRHnFI+C3HDbflTH+zHuW97nazFD0Yjx0lMEpg3ZHASDisO2MxtmQDlMAQHOWBmge8B/4BBxzQIx0UjZQnzJunoJoIByBT0Uj/hUPnpe4DgkJIsgiJeKyHUQw1FHMSYTANWIQ88D7JYM738VYnf9WxCZNkiMXTsxRgOM2jNVSPpRjt8UKGDFno3KGXbG2qZe1rNS6NLw8rwkH9BWCNLjiG8QVY8vYy3hTkeu8Xft+O/PZv5pt6j1tfuT31AdfrepUcY+k7AKBICV5m16ZTjL7qaRsC+3i2ZpE3Ax/BoXAfQ18oPwM/XrB4vBicPITun+08E84eoEinUockxAWvtogJAHqSTiXEP22OHk/zhtY5kevNOv7T5tNQf4f3riHO8YZm4C4NmLCGZEcZYKDWaQDCE9VgzXHv4T3r9yEi0p4hiVkBWuSV4nI1HYZuSqGwjhn7vfbaqxfGVUckBEDV96pz+VxrdDjWWiOqB6HlXtmdAnEG3HjVXShyn0Rf1XnsO/fJWFhztVndFAV7zREFeZF9XkkXiW56r2kVQ7Jhkg7EY537OqaGt7tmJYtzXJVN1VHn261mWnFJxMND99ip3eeOV+/EQ+ZE6lq47kLe48ylGqExSefrfBnqS42UifwXIpWyDs0SFcIjn3QhADhRV/QtxY+9p2Cj+1s7s6UkEiF1aVJjIWSDd2uU3y8NgR8SLmM8nFd1vlc9qmtadHMp628ItKy32Vko1/B7UpW0zWfzKsf7bM0NAexz5OdaGV8yTOFLpEyNXkiNHnMyOyAt5flf52klM2d5/qzNZ/V47VECowRWTwIj4bB68hvPHiUwswRiTHn4MuYw/ozmt73tbb2Wg2iGpz3taf0h/fWvf73XcQDWbBHFK+0Bnocu4CjU10P/ec97Xtt7773nDflqsE8zdGZu9CIHAjupGcG4YyBoU/L0Qzj4W7sCdrJdYt2G0W9LiYSoxm9t5iTDpHpLJxk/AQgVBC3U9SEonYUkWQj0VmPccVIq6AXAmLxWAJ18yYjMRS0w/EQNAOEHHvzjduwJf5hv9oPuvF270Ta/7rrGS2eHgg9+8IM9vNw1FehSkBTgJ5MKgBbznLlJAFEFYUOZuaa2AsTID6BOoTBkBN1nqPLC8ybrK09Y6onoJyM3u2u4Fj0CAuhYdCjV3uNpzNh4H0bYJES6Ar0KCgIkQ0wN+1PlUkmsqlPRy8hoEhidBOYqIK1zOPcZpkAEVAV0AQb0QfSI+gbJgx4WXss6lD4OIwnSZ30KOIkXPyRAAOFQvsgmBWy/8pWv9K0ptUFUg9SvSUVCF5pjQ8JBdINiqqIQpN/QF7pLf/JyjjbXVC79r0SjflWZOtfcsN5qOxJXZIP0I6/hWNXxzRhn/g/JuqoDGd/omHOy3tVaGJWQqOuCz5PWnT5Oy1csSDzMEvEwvPaw3xnrrON1/a3kU51PVc617k9dbxcCo9YqoNcaECBM733ObhD0wXMyaV0h1bK9pOcpAiEpENZK64zIKevPYs+curbXdtexyff1eTuJnAmArjKsej6URfoy1G9jE/IvhGEICjJL/YnUY7COZovjFAZOPSffi3wj08jWNeq6wYlQd6yyXqdGBXle2iiPNWWHjNcZJTBKYN2XwEg4rPtjNLZwPZfAEIzGoIxBrzCZ/GYA8J/+6Z+6cQSYiXCw9/ud73znXrAMsMwOEQiJV7/61e8EkXwAACAASURBVD3nlHGs2ns1SCcZO2tajOkXY4XBF29INW5iuMTgD8EQDwng6H/y9nnss4ViBX35HKCzkLdjMU/IJHJgIZA4vN5QtkMAMo18WAr5c/TRR/cIB9cS4aDgIyCZLcLIG3DniQK66IYw6wMO+mH73n/9cX6o97rVinazHf7coyAAU+Ht0iyEtbtmipslXSee32kgYJIuV70KuKteQecADIm2oR9pv/x7/3mtGbvuDwQAzNJI5OTHS+8310nqhc/0Cfhk9Jo3dCm5+gF23rMVbPL3J3ktAwgDACpAHALHSzOXKkFRwUpASI3KGAKMAI+QlcCVYmzk5jfRL/TDe8iY2saqsyFi/B4SI2Az0QohBn2f74b1WKqOWAPUVjj88MPb5z//+X7Ofe5zn75uSX+oO9vMKjtrh/s7Vx+POeaYTsQipO5617v2KIS6zW+VWY3kqH3I1qsBxXRKNM5rXvOaTjYgd5/whCf06J8aTZDx9x5gF5mRSx3DoW5NIiGyVteaD1UuAZHD7UqH8ysEZM7Vps8d9+v2kf/4dfvdGRfvIuD3ba60rO296zZtz9tv17a+8lbz0VIhYHKtuj3tcG4PwXkIvDpXIp9a6M/vqaMxvIY2Z3eQWmPBPEdUSoUIqe1vRENqIVkr4l0PAeVv60G2hB7WhKnE91AXh+SU3yvxEmI2+pBxj+d/muwy3o7LPejuQuR4zsm785CK2VkoxRtrWkTaFb1yjuOzM0SKXvrbZ/JOm8lJVAcCT+SZZwpSgSyzQ1bWgJC9s0YuTHomLvacnnWdGI8bJTBKYP2QwEg4rB/jNLZyPZZABaSTPBjHHntse+tb39of/HaqABwYBMLqhfgCXkLggUb5kB7Ucpff9KY3dSP5Wc96Vnv6059+CQkNPVZrUoQx4nPNGMjxujB0qhcmfycnNKREDMxquMWIBa4ZZQyh5MwiI3znPyNo0h7dC4HigK2AvwCrCgri2clYhSioBMg02U4jG/J9NbImERn5jndYLjkwjnB6xCMe0fPUqyEJcPL40ouEqp93wfL27Nd/o/384h0z271vcV7b5ToX9SgCW67SKWHotmEVhqx/8tTJclI7h8C1/j3sQwzvWcgVhnIqvyswpi0iH5JzbQ64Hp3XdgYwkJkUDLKI15NRzRjXfseLBhLVUQFd7Vv0tXq+Y6zPYgjPckwFge4dIiOgNe2pheVcd1ooO0LGmIsiADZ4HLNDiD5LM8l8mBTuX/s/9PBXQORzDWkfEiVZzwIcjRvSVPqE+YwMoE90LERW9eLOug45Jzv8uJdtgAFORVTpQvWqalN2xokep90Z14DFAGuy/trXvtaJW6SDlI/HP/7xXcdyvcgz8z3Aus7zunZUkFj1adIxdQ2JHmbN9HfNWw9xWwsO68cw3cFz4bvf/W7vzy/+eNX223azdkHbahWRb7HpBe1G2/6mXf+qp7erbbft/Ba1IX+9J88+oHgxfZ9EaFXCIQ0I6ZjrIRXMd+1FoGZnpUQrmNN02VjT8aQ8ZCel1HfRZmBZNIM2TyLdhnpX5Z/nj++yZgzHbBoBlb5XHRnqSX12DGWQdhn7bCecHR/0PYUbs6ZmLcmOEqnHgPRDQCISnEOG1ke/O8dzlHySRoKQ8XfWDmOeCDKyzN+TnrGTZLnYs2N4zmI6Nes6MR43SmCUwPohgZFwWD/GaWzleiyBIeEwNL5PPfXU9spXvrJXlX/DG97QvWuOYWD/8z//cwdbT3ziEzvxAGAwPBRv4q1WXNJv6jksBGDXtPhi9MRAm9V4YEAxnlPzId6ZhG57TyHKITlQDfh4g903gC3REyEkYpz7PkTFQrnB6VP6MnwfAsghuFhIxtXgzHGTQEiOA7YVjhTlwtsvn1z6Q4xVRiCQzuvLOLzd7W7XPb9ex3//h+0Nn/x9+/1Zy+abdN+bn95uf9Ordm+hVA1yoGvkCDACWbxZi4W9TyJUqqE9lEEFqzluIa8YUG0+CJ8HrgERf4tmIBtAIkXIeDR54xjNxjfeYPoT4st35MK4ZkDndWkJh6FRPQQPk4ioCkgq8PJ9CC/fJ7pEPyMjgEFdhngmgQdjn2r5+oV4q6Cl6lfunfmS9uf6lXgb6uXQmx5vaPQWUFSn4cgjj+zjpC2icRSyrfVmkAY1MmnWtSIy0UZt+da3vtWBE0IjXvkKEIepI9GBeGWzxiTaQhqbuaAuhG06n/rUp84TJDXFoYLpOmcju7ShAtIhIVF1oJJgQ1kk3D1kK9n5HE+1+VkBoOOlg3zzm9/scybb2fo+6+CFV7lFO3/bO7UVy7ZeZXpusvzsduVzvt+2Ou/ktvyCuV08slUt2fk7hG/AZ7zrdA4xjlASwVLTWiatg8Cv9YrOBBTH6450dN26Dao1LUCYrvsskskaRc8QDbNGzdRnVV2H6/o+jUCatLbl2Ppe14FpNR8cn7Upz8DoUKJCyD06kJ01sqNG6iuQpXXS9yEman0FekhHQtRbG8mTzFLEMSkmvl8oHaISMcP1oRLxdcwnPSMm6cRS1oE1bb+M1xslMErgspfASDhc9jIf77gRSqA+hGv4JVEwJg888MAeiqyApFB3QIkhue+++/bPf/d3f9d3q2DYedAzNABSKRgKTYqMqIAqYHhtPtQneTRioNQhDikwySiJJ2hozPg7RlktaJW8UzJkcDkmnsCAqoR7JlTU94BqKnAzomMsBYxoR4xsBloAUq45zYhMu+v4VkM0/asgcpL6D400x/O+Gl+f1fZQd8EY65c+MEzVcfCfES5NQnuB0++e8KP27qM3aX86d257vM0326Q96i7L2o5X/nMHWXYNePnLX9722GOPnr4DqMhZd51ZXxVExZCv+hbCqILwCnwrkKskBB3K3wxpYDb91FZeUDrBoNZeoEdEAwICIUc+ZJM0DuOJdIgOMLL9n6aPvg8pWPszidCrIeVDuQ3nR4BPlUEF9dEVbUc0AGiJAPG39vPs2m5UP73i1U9Y/xD8BuD4PWkl0UXHDmsHpO8B+ZlLtW9Ao3H48pe/3AkvhJC6B894xjP6Fr7DtSfjWcmPWXQssnUe0kXKBv1XQJX+D6M4It/q+a/krr6SvTVEjYm3vOUt/bpPetKTenQDXQrAX2hdqjIKYKyh9JMAV+aCcyvJlDbXMQmx47i6vqVf+m0MRHuICpB29/3vf7/3y/OBfpgLADqCIvPhuz+7qH33f67S/nz+xURkb89F57TNTjuunft/32znnHX6fB6/31IfxVzz35rrPgGxiAcEuXF37+hlisWmzgI5IzZTbyTRS9kGkV4jE5Dr+e87ZMNCz7AaxZLokOh65kR9tkyaw5N00XHDCJmM3aR5XgmHkAeZexnjkOmJZMjzKxEK+T2FHEPuhJxPHYuc57rGNmlkiANEn1oVyAXvxgS5sBg5E52tJFrV02lr26Tn9ixzezxmlMAogY1PAiPhsPGN+djjy0ECFXRNCpmWUvGhD32oRys8+MEP7gYDY/IlL3lJN+gVjUQsAFYBYzx0UilspSkHuXoVh0b/mu7yLGAzbZjkJVrIiKyyqh6WagwFSKRfCS9NgUGGevKCydvf8aDlmtpQPUFATDyLiZrI78PfphmxFXgP+zgr+ROABlgjHBRb5DlWfE+US4xHctIv4InXS+oFo919RDIcdcy322dPvlo767zNenOvfMVl7dn337Z96D2v7akYoiakagD0QrF322237rWctZ2RwVAXhp7eyCTjmuNr9ENA+CQ9TT9DQAEx+kcuJ554YveYBpgBPLaQlWIiasP4kU1CtAHWFDsb1gqp0S8hBatHe0gaVbA49JamjwEpIbTooDYFDCXcmX55pQir6A6Eg+/1CXgAIEMA5PquE89+tp1zndruCoDr2Nb0lzpmmSdDsgHwoStSJ+zkoO1IMCkO2iHSRM0N8k1fAooWGt9paxNgqw36JwoBYCUDqUXAVSV0Avi8J79fm5Izn9QAeoDYffOb39zbb/00rxIdNARek4i0aQC1rnd1zVtsPiWypY5BnVt1pwFjI2VCHxDSgLu203cRUIgGz46QpiFtIgvyOeo7v2uf/Npp7fSzLlqlK1dYtqLdePvT2/btlLZZu6Drnf+V3DEeZA/0IjmQoshKx3kOIT2tT+YmUlMbFXVE5vgeQUGXQxAiC/3mmiFtEpkxSc6VBAhpnDGr+hDCIJFMrlVTl+pYDe8ziRyeRiIN7+1+2blJFILPeQ6lLSGfzHW/00mpJbVoY41g0O6kOiRaiwz9T52KjHeeU2SzUD2JkCKTntHpfyWBq2zXtC0xXm+UwCiBjUMCI+GwcYzz2MvLWQL1gT00Xjzg5UC/5z3v6VEMtscURs/A/rd/+7dep2HXXXft3wNT8bbL83/KU57SjcuXvexlfetMRkI1gmIwr43u135MIhUmGTOT5FDBWQBaBU2ztp0RlZoQCaeOkRfvV8iG1JTI8f7O+YBV9VgNZZj2xviOIRtDmWGdUOREXwCDyXmvBm016ob9ZNQjoewswSPPE6sQn8+pheFeDH7GP7LF9qhIA78Drf9x7PHtMz/eqZ2/fC7SYasrbNquftbn27eOPaI96EEP6vqjrwpJAg0KlwKOGbu0aTHQNATfsxxf7xGSJfpbvbyuzWivXjrjCsjou4gOHlQEnbQk3zHmeWfJAkBV54LHNF5jY0xGABCAnH3itcm9hwC5RjxUfah6UsevyqOOcUB+Das3brzViBNj7lxjDFzz8GZ7vuiP+1TCLXOqAuyQaUPiQVtqOklIloCg2rfabuDxM5/5TPv0pz/d5Q3g8mpL5SFjgEm0A2+q3XbIUIFHxyJ+1FwQFr+Qvg/13zW0j3ysddptXTSOWW+SRpO/XSORSpFT5hsdUZz3fe97X9d1xSH1AYjL+d6HqSRZiyp4DditRNOs69S041J8N2RpUlG0h3yRbCJLjjvuuB4pkJ1dRDSQC32xzlRiNmtV5pBrAbjmzil/uHL72Z93bucuv8IqTbrSlpu1PW+7dfubu12rbb/tlbo8Myey9WnAsUiLr371q+2d73xn113j73kEIPOuA8Rkra3+Nt+Qfqk9EtJvIdkNQX3GI7KvQD7zNutIfbZU8qjOgYzlLGtd0h0SdZBdIHzvXq7ls7HLbhEZV3MBiZi6M95r+xKtkF01yNJn+u7d+kd21rWsCbPsDlF1O30cPnPr87auATlu2ryt+pX+L2WOr+6cGc8fJTBKYP2RwEg4rD9jNbZ0PZbApAd3Dfe1KwHCAVAVmsxryMg87LDD2iGHHNKNYt44pEKAF0D5nOc8pxuiCkc++tGPnjc4GQ3TSIC1IcZhxMEkoyUGSQVBAZ2ViFjMiI8sJ4HaxYDusO/VMIwxyVAMMAwQi6e0EhdDo622e+glG5IMFbBUgzdyCwEiysFuFfKzRSPwxgpfB8QS/u18QOQb3/hGN+h5GoE8L5ELx33vZ+2IH2zbzr1grvebXXRWO/ukd7Tb7XKDnqoBDISwAM55zipxVY3RofzquE0D38NogQCiEDUVQLtvSCHf529jksgA96zgO20CKMnBfwAZgGfUO5aBzqvqv7kEyNdtNLOFHuO+erurrqbdlYyoQDeyiLyqoe/cmpYDhCRlQhv9TU7aFC8wEqQa74mMWmh+1Ogd9wvxkTY7N2RbUosCKB2bHP7IlP6pJaOwrSgD7VNDQbQVPcuLLh5//PFd5oCSsUKUGgdkaaK2lkKARn7WQdfiuRfhk2KE0Z/00bUj4xByqeOChFKEVRoaYG69VLfBq4LPCsgyZ5fS5jo/gFKeau0H8hN9la0Hkx5mbHi6kQh0IeRk6tu4TgoB0mO/01Nkj3lOLokECWmaqAjjlRoQ2iFajiyMs2gIAPYH/7NZ+/YvtpqPhEofREQ98C7XbA+66049Omray7jbUpQOiz5CXmrnC17wgk6QZtvESUC0kgkZxxBGdX3IvSdFONQouIxZJRyyjtSxzedJz4ukPESHsltKCD2yNV76m0gEY5n+e/d7jbZL1FBff1fWykC2mOuIuBRzTK0F40tP/bZYOoRr1rUhz/66bi8m+zq2w2f3Yut/HcPhc2+q0ow/jBIYJbDRSWAkHDa6IR87fHlIoILkGDk1f1qOOoNYuOzzn//8ttdee3UjgjdLfQYeKYQDr3SKxImAkHLBGEc2MPCyhZx7xGu8VBA+q3wq2Bx6OoaGx6Tw7UkG4BC0TWpLve+sbV3IwBwaTNPklZzx9JUhyqhMNEX1bKXgVwiKgLzqZZtmyLm+45PeIXxaCDsDFOmgKJ/PMapdUzuSGgFkiVTIFolAwJeO+6/28W9u3pav2KSLYpML/9iut/xL7ZlPe3zfTQAxkeKRwpxnJRxcq4Lu/J2+hbDxXsEg3ZwU8luJspqjn+vWPO1JIdJ17IArhQYV1BP5APSZH4A8r7B+Mugjb78ljDxbtdYimgE2kwiH9DP9Htb80JeAkng8AUyAxXjx/mpPalCkv5OIuIRDV4BdyctKkoS4Sl57wIn2JM0gBedCwPgb0YDIlK6jVoO2C5e3/a5399APsnCd9F8RSWsZ+eqb1B2EloKMSJ6sSbPM2+gVOfGiI4sQDvpUd2vIvXPtpJkEaGoPouFTn/pUv4b1VfrQcIxmaZtj4rlGBKRoH/nE200u8WKHbCCLeMV9Nl9rKkz6QN8QCO5hTqpb4YUcUGPlbne7W5cnUkxkSd0GNuH0jh8SDr5zf4SQaBpg1xphHI01MulXf9y6/fC327Zf/W4lM7lykERF3ePWV253v+UV2+abLp8nBPXB2mKekYuoF9ezC47xkg6299579zZ61WfAUIezLmbdrPV38ltdS1yvpkBNW9+Ha1OdV9qQdTnn+5ucssVzUh6MbX4LmaD//tffrDHZUSQkY3bQyFadxtfYGccUx5wlUkEbQ7jU52t9Zg4jsYbzbEigTpqHw2fUcE2fZe6Ox4wSGCUwSuAS68+KulqN8hklMEpgrUmgekhj+Hu4M64YpkLnhdAziAFLU5PBiVRgNCfnHkjy4vVCRnziE5/o3jrbuzFu4mlO/u7aCHEcAslJYePVE1sNHW0PsKxERb4fhriu7oBMMzpzv+H1Jx0/rQ0x8Go/hiHNMdiqMVgN30p4VMM5gFokCw/iUUcd1Ws5KHAntSZ6QF4BWUgD4ecIKgYtEAvoAQVf/Nop7Ss/23GedNh8+R/aPz78Wu3Of3W77ommayrOC8+uRuY0OaWtVV7xUoZgqN62STKscqtRH0MjOmBwqMtDA3oIIuNtNBeAYXMMkAYKAAAgzn/1T8ydFGpLRXyeR/9nmUMB945NBIZ2AzDIKPOVnIESx2S7T95MABDBFBmEBBl6eSPrSaRbHYcKTDJ+kVU8+nW3g4Bf/acHtk+VIgEAqg1wz3ves0ddkUs8vVUvIh/kBEAL0CNwkGVA2cMf/vAlFSSNrpAb/Re1gsQQgZO1p8rGd4lMCgjXT/I2dw4//PDe/he+8IW96CRZ1NSL3C9e7arbZAlUZlcFBIj55V2USqIYvKeWTOSJBMgWkynASJ/MScRxUgwATt8hCbUL0eNZgCwzJ6VT2WrUb2RBd0S7TYr0WWi9NJ7SILK1qj7RS/JDehnfH/96RfvKyW2VXW5cE9mw85X+t+2w7Of9szE3v7yQF8Zc6oyImFe96lU9AkbairUqr0raVXJwuIb4LWkKqU1S53rWlbr+1vVjuH7l74xvtp/MDhCJQEh0Q6ITQhKGQDLuZObvpJmE6EEeIDMRCsYRSeQ9UQq1PlAKGE8it2tEWOZV1sn6fKjP0CHhWH9L34dEQuyESc+/4Zqxus/g8fxRAqMERgmMEQ6jDowSuIwkEDAWwygP/BgTjPNXvOIVnWx48pOf3I054aq2zGTcvPjFL+67CqTCPqNHuoU6D0CBlAxGfrzA3UhcCWJipC8UDj40wGMMVaJkaCQCKL5LLm7uUw3het20LbUNtDHergDnSQB3Ei8aI6uCzCEQi2xnAYxpC6N8UnX+/O6aa5oUWUwFkUqve93r+tjTAf8BESAmxro2aXu2nwMkyNv39MKxJ/z8wnbYN1fM326n7TZt73rhHduvfvGzDjSBg2Hx0WrM1nZW0qmC12mRANPGtY7ZEFTMKvNcY5KnP21+/etf37cZFdGhn3QXIAUg3BegRT4gacgZ2KC7iJuQMIuNU+2LsXB9kSfAcLagSyg14AmMpGDkECQNPe4Z50lALWtLPJ8Zg8yNyKUCljongFBpE4oA8nYjQLXTjjnSJ4TuJ7S7euarPKxRdAjwFklAdgrb6rvICKkWQ+AZnRjOp/TVtbSHLgO1rus+1cMbIJV6LPEWA+u2DRbiD6w/7nGP6+lIkwCW+wCTiDmy4LknA3OpbkeY7Ru1N+kvCAWyQnSYYxnX+r1j/W6sHZsif9riHLLNHBLZ8KY3vakDdwDeDkXGwHUVST3iiCM6kH384x9/iSiNSfpJ/vqH6NJ+/US6kal+JlJFOxKNQP5nrtix/eKc67U/nr/VKpfdYrOL2s13+FO77XUvaFfZavPefmQFsK3Pds3Yf//9uxcfSW5Ohfw2VvQnY7ZQJFWA95BErM+CSYA9uzwkZSXPnESghRRKWkSKyhpv8rAeJAolkSIp3IggQgzRZcSC//4mN2NsjFJnIXUXFlsz8nslXzMvIqe6Ngz7XMmIevxwPRmuv5XkGa7rk9bqWfsxHjdKYJTAKIFJEhgJh1EvRglchhIIyVCNhgBy6RM8cEKW//Zv/7YbZoyggw46qBuFajvIn45nmzHEE4aIYNy8+93v7mApoaLuUfO4Y6QHaMSgq4ZJfks7q0FYvS05N/fSloSY+i5bEDK+GGlDozGgPtePDOKZWcwz7vcaMRBg7Xr1+1x/GIo6yVCNHOK5yjEVDNUw/3hJA/acnzDfHBeCZ2gILqRyaWuOcU1e449+9KO94B3QxWNsRwDFEMk3xiM5hOwRPh3ARGcAAiDjbYd+rZ38xxvNN+H2N71q3zLzFz/7aQd1CIcKdmPgV4M4/Ymsq0e/kjxVZ6bJfHWmXwX4dRwiD7ITYaAo60c+8pEO1JB5imsCGkCpNCayAkAAQuHq2p1wadcgE3PLPEvtgxjlZJCUBaAx9SGAFhEnrgOMqI2Rrf4qyRAAX2sSVIN/SLZVUsZxNW0i+pd5WXV3COoB0dT+ABLJwDGAIhlooxx8u594DWtx1DnqPACPTNXS8E4WaoM4DomKcMm41LHKujTUL9fMdpiOQbDxwLtP6nlM0x1jqvYJgG4nDWQDkIj8AbjpRFJbrLHZJSBpDwGaaVuIgkQleA/gNLeMOd1ITn6A+2K6HTCsr/rk/nYsQi767Dlgfad/5CPSzS4h+oBk1qfUdUibjX3ANVm5TtZmY557aZvP2pr1mv6k+G0K3/737zdvx/xoRTv1D8tX6Y7ikvff7RrtgXe9drvqVeZ2WUHYiCiRvvKQhzykR2ZYd5K6UFN7lrIm5sZJX4vcEq3jPdEL5KDfSX0wD5EI1kJ6mWgFx4TsJq/od4ozmrPZ/tNzzDjTP2uIeWz8h9vrThvvSYT52lgPF9O38fdRAqMERglcXhIYCYfLS/LjfTdKCUzyKgTciWZ46Utf2o0apAPDn0fuk5/8ZPviF7/YQRKvVradI0AeRUQEz4xK4c4LcI5BU0NT89sQRDq2VnyPhzSRCPFmB0BWLycvLk9mQnNDdDg3hnmqausb4FVz44ftjWJM82QNgYnjGdIxlmOEVvBVSYgYutXgGxp/lbSpchkC6BynTe5XPf1pR+Qxq4FZAWQFiQDhvvvu20Gi8GVjTT94n8m3Xj+kRYge7WN0A1x2GlAkbvn2u8/PwVvsvHnb8yan9ZD1EA5DQBDj3LVqNMokQqISLdPGd00sANGFEFBpMxmGbAM6eVr9LYJIHrzjsmUd3QHggG71UEI+6AOwBvTqO0CZ7RhT/8D3AAqALkUDMHFtQAVAFr4PFCaSId7dStCEXMj4DXV1MTlpf0i+ur4ERNVCkH4HvITUWzsUGlXnAvgCYO3agMgCyhQqFdkhNL4WrotuhdyL7kff7RYirYdOAqD6Kg3IWpCdJyb1qV43es8TD2SLMhGBMsnbndoJCYM3fkDvkUce2QsrppiuSAnEHdCZmgvGN2Sn9hqrjJe1iufeuAOXKSha5/hiYzMkIycdr93RGW0/4IADOhFG9sAzsgbBiBRwPcQ0ollKBz2LztXIgTpX3ZO+poBkPPTOzY4Ivltsx4ivn/SH9uEjf9V+euqfV+nGFss2bfe90w7tdjuf0z77qY93uXt2eS7ZsSQv/TR+k8iY6M5wLfF9nl8hUrKdZAo2uq7vavFVcgvRku9zXLaprFELIYqMsbb7n/EOwT/LWNc1eBLJUK8x6/NgsfuOv48SGCUwSmB9kMBIOKwPozS2cYOVQPXQMojf+MY3dvAj5Fs0A5KBcclbxzj853/+5w4wQwgw6J/5zGf20G0h4zySAQIVHAfUxNNUvVwBbcPUhBAhDKMUzMrWXRkQhrsiYe4NlDDSknPrHMa9d8au33mJtVGodrxDQ4/tJKOtHhOQH89yqrDHQ8xIrV7TuptD2h35VbAXeVVSJgCWQesV4BVvmHNq6G+8vnkPAFyKcemcFPKLcZ62CXkHSAAxIAQIkyJArgnrzXhVUoBOyYUHshXQ+8EPftDusPe+7Qe/2W5+bu1ynRXtOQ+5Xgd31RMdGU0yoH0X8inEStp6aQH0Uid7yLDc3/nRXeHxokLkw/O42j6WvtBL5IuK/dqPjEGC8V76TWRCPPUAD9BC5mSIWEv4vrHPecYC+ENwuOYjH/nIXiwRWJ02/pMIyApSh1EJk2RTSZcQbwHF+dvc4MW3xlhP1GfQH/M15BWAa34jIxxLp5BP+lfnRrzJmedpbwg+cqOnADFZusZ973vffh3tqURW7X/V1/QT2WCcbnWrW3VCJ/pGvnQZeZLtBvXnpJNOVtzqwgAAIABJREFU6ikUSDkvKQkI2gDXRPoA2Eii7Abgs/UotTRCHqY4ZU0Bm0U/MyYhj0LAZW3J96mHkfVKcVOkIj2SRoFE9lt21dAeukc/U4uEvIFv8k10QtYC/fF9Uj4SYZCijPm7ztUQSJP6CbR/8+Qz2mHH/u4SxMMmK5a30//7S+0m2/2uPefvn9SJq6yXrplUmLqjRnQpO3J4nuRz5liNXEhkivmYaAV6EMLBdyEbkhJFJsYdeZSisKLEzPVELpCPdqXOQi3AWeWQcc13w2fsLLqRY5byTFjKdcdjRwmMEhglsC5KYCQc1sVRGdu0UUigkg06DPx8+MMf7vvXM/YZnIgHxqQwW8aoIpEAJiOLB5LhqRgez6wK7nJnAYd4g6qhOym9wn2rd8kxIR6qgVg9/gEWDCYGHpIE6SD6IlvlBVi4htBloED/AB7RGPoAAKpFEFDNQKygPh5P78MogfyW7ytAZozGmzerIlXPWgC77wI0arRCDMWAwYDbAF0Gb412mAQqF2tXCJGkBCT0mcHNc/iBD3yge6QRN4rhMZ4ZzQzqbJPnHox1ZAPQBlQDX2p+iKZxjWP+a5t25Ld/M9+c+95x+/ash9y4G+0BJZU8qXKuhFTkF5kMQXNIi8X6fWl+D5hx72ERPeAaQYNEee5zn9vzyYFUXmL6hsQDjMkVME7YvWOAEV5u8vRKQclU5zf3eKTNQ8Qfr6gIATJWpV86ATBvvBISP42AGsprEgkYsFqJn4D3CnCNSwXI5p7+2nrXrhH+Bq6l49AfBSHpDwBrjSEXfUGg0Km0LWMb0nK4rWb+JifRImrS0DkpDYrampOZy4uBLfe0Tmi3mgbAYnZZQIYkbD5ebsdXMtA8yBao1hcEg/GsBRxTEHQYbTUEmJPaWkkevyfUPzKq41I/Z16HYPBO3t61U9/sRiQSQ/FgMkWYkQHSxjMBCZ2UHHKwBltnU69H+ythMmtERqIicv60dTDPh6+e8Nv23k+f0v739Itrwjh32aat3X/3ndo+u23fVlxw1vyYOy9bSiaKK8+pFHG0dtetJv1Nh1JvIUVg9dcrBIF3UQr0OnUWkEjZbtK4J+XFePvNd7O88qypx1adqLowjMCZ5frjMaMERgmMEtgYJDASDhvDKI99XCclMCQcGNR2IlCLgUfmiU98YvfQAUG+szUiD60IB8AdUGI4ARdSLniuGaW8qsK586re/Ap4ap0Bxya0OMREvIkx7Hwf4iHgjuHIC6eo4Wte85oO6Ca9GIyMaN5HxdAAH30Uao14AHhqG3xOu6tXKcZ79WbnfggNQEc4t/YBOKn+zrhk0MfwdO+keSxFOYbEQyUf0ubUgIihP6342bT7xhgPWcRIJwvgz7VEuQgZBzrox+67797TK6SqGCMGt74y4lP8jI64BqKBjtEPukQ+L3zrt9r3f3bxVniPvtd1mv/V66lNXmlTQGgdj2GEyDDyYylyXuqx8WBrT4Cn/iPwEGLPec5z+nwCYKQQIBQAamQCMJcdI5AzwtnpiXQV8qFXQA+5ArLxhgJ60gfoNcLBOzADXDsOoWNeqhmhhgAiIuBlCEzqvAqhNySqKilBPjVSIH9HbkgRXn5Ek7mmj9YX5+irvusf4s88AHS1XzsQlsiI6G8lv1y/pmoEbCfaKP0iM2sC+SjYaF2qr+gmGdLRgEx/IxriwdZ+BIl1Tv8d5x4pyJg6A/pE5ogJa0l2B0ghx1ozYyHdiozzHlItY+Lcum5nDCYRCcP71GtnHplXqauQNlrHFbs0LvSWvNVvseab48gr/UOGeTbQK38D1LOSC0udXzleW+i6yBNruVoZP/m/Tdo2179X23L7m65yWcTDLa99frvljme2Ze283o9sM1nTG0LkJboh61/V/xDh5naKrpKP/3ShpjVFF+jDrARAnnU18iTk5fA5XTtZx3TSM+nSynk8b5TAKIFRAhuaBEbCYUMb0bE/640EJhky8qoVjmR8Ca1lXPI2Ai+A/YMf/ODu2WaU8doJNQaEhMi/4Q1v6ICbga+yuSiJFMCLUACzeOFSZKzmZw+FFw9UctYn/S76ArB70Yte1PbZZ59LbDcXwsB7QrsVPlMMk7H50Ic+tHvu9HNYi2DS/Ybe9IAARIadOhjBZONejNyET6dSPMOcXPwHOEM++D0GagBN/k5KyCztqePqc1I8ZjV+sxd9vJTeazFIenDYYYd1IxtYATKARxEuyen2G9m6N8OZXBFUdMQxSClyAaS/f+JJ7eQ/79L+eNHV57v3hL2u1R52z+ut0t0hAI5H1PcBUNPSUoaAeE1O0rRLf7UpHmtgl3dY9M9+++3XPflSjxAKiDHRQ6IU6Avgba6JWBCZgNQDus1HpAHZpeghnQLKARpg2D3NQcciBY2XEHjXQxT6/jGPeUx7ylOe0uWUORgZACqLAdY6h5w3TLXI+cZaGomUCVtUhmhAMIlmEIHkXIQA0gXwS/sBV2sG8Gq+13vGI+/ei0Up6J/rpj4EPRPpAfy7J51DLGRrSQRDiDGkiP/0PcUMjae2SX8g8xTtiwc7BFttWw11nxZNMQSLQ5kOoxgi4/Q/x3vPnB/q9fDe0dWsC2RVU9BybRFjiDKROU972tM6QUiPjau0HvPeWCMgIhtkSwpYZueEpAnk3b0S/ZL2h0xJP7QpdQ6007PIuPkvfUPKkJo95pFX0nKuf8s92qkX3LCddt7Wq4hBqsVW553cNjvtuB7x4JW6G4kM8Z12pFCjNYoOpnZG1uzoQCIUZiGShnocPanzaDEdyfpV17c1uYaN15qTgPogfz53jtweX6MERglcfhJQCPg617jiGm3ASDisUXGOFxslsHoSYHgL/eZF4pEFwpEKDLx//Md/7IYtsKh6efXQM1R/+MMfds83oMH7teeee3aQBVglfDTgMJ7JhM7HMxbDOR7LeF69x7iLFwgwAKbe9ra3ddBm73Xe3RjV8VTFqKyAXmgscgRBwOOsuBtAhExhZAZseJ+Uxx6QFqPRO88gYsZ94mUGIHlvgZuAmlSkTwqHvifH2f3IdQhqAJ1UhM+xDPcYqrUwZ9pWAfrQG72QlsQLXs/JeJClIqL+ayOZ2SZP3+0wIdzaO8CBdDBmAB0vt/+AnqgIII3HlExcc4stt2rXuMNz24qtrjvftIfeecv2kHvccL4oXdo1TF2YBLaqAR9iAqBY0wZ7bVPGIASadArbYPr+2c9+dvd+A+AALHLGOKtXAECZI+QCzDkG2QDI8eT6DvADcsiM1x3w2XnnnTtwJ1e65Hw6j3QACB/72Md24sK8BQTtPOC6AUCZRzVqhNyGhFWV7zT5JXVJZACSRXQBkGb9UDNFoUzzKjuaiGZAUiJlzBeEi4Kh2ll1WhtrqH6UI21K5ItzUmATKKVz5CY9zL3MHW1HNqR4oOsm6oi+JkLB2qUdSXkw35xrXLWVTmfb2klAkQxy7Qouc2xkXKOVhroZQqCSaXVsIod8V0HtkBCdNGYhFfU/RGQdd2sUUtZY0i2k7P3ud78+Nuaw9Bd6an1DMJFr1gjyqTUcyJLukrHx9yyIHB2XdUI7yCTpDcYptUuk2hjX1FxA1Blffxs3ETOu3+tJLL9q23GXh10i4qFddGHb4s8/aNdc9tO2zZWW9TVX27LbhzZqX9Lhss7U8c7npTxlI9c67zLnQiRU2efadW2px9X5uJR1fSlt3liP3e8dJ7UTTjlzY+3+2O9RAuuMBO51hx3a8x9+wzXanpFwWKPiHC82SmBxCUwybnIW4CDnHJCX+wxUKh7pxfgUFQAoiQjYddddO1B3jPMQDrxOUgqAKGCIB0wuM/AEfMSb7xqpD8BoAsIY8cmxTQV/hjujkneL8QlgIAviHWVgMj6BFREOgFz11sbgT6SEezEoY4QDa8Czdru2dsVgTuhsvFuAiP8xTBmnNYKDgX7IIYd0UMcrqN91b3WGtHvoR7aJY7wz1vNdPHu+z/70KRynD9oe8oHsATltSEh/tuszHiFppnnPpmlKTXUhpwpMfeY5pgfa+vKXv7yDj0SLuG+KreU8fQOs9ZM+AAc89MnRdz/j/ctTf9tOWb5bW775xZEO2/3x8+1a25zbATdA7TxAe1reeyWo6FfdjWEScbT4bFn4iICCpAEljcN9haF/8IMf7P20S4VjzSukDPLBuADD0kyQNHSYLOmkgnf0DtBKBX9RDvTJ3wA1XXAdoBr4owfkRG8QHeblgQce2A4//PCexvLABz6wp1eQXQBtQGKNfqnjXYHsQlENpERnkX4ifeyOIdLJdc1J/atAqm5hSQbkpv/1uKHkEQrmPTmY9/5nu0Hf07tEL5gHKRJJT7MbQk1l8l0KNSb/3nfZVnQxUq6CPfM6a0olErPDTNKcao2PhYBj9CpAM9eeRgbmOO91fU8bK+gNIZnoI9cOOWutcQ/fmbdIM+QRPTTv7Pogyg2Bk9osxoPO+Z8tH42Dv7Pmpe5G7qOd0acQo/5OtEPmcWolhLwyl6x/XtlO1LFIC+e6rzZL53nQo5/b/nyl27dfnzm3ZWZeUi12u9kV2p632bpde4crdz1Z3Zo7Q12pc6iuv5lPWScSuTMkDuq8G0amDfVmddew8fyLJTASDqM2jBJYNyQwEg7rxjiMrRglcKklEENoaODEyGTgvfnNb+5F5wAF/5OfL+oBOBdWy8BnBPLM3vnOd+5GOgMw1dZtTfYv//Iv3eDkjc0+8YCSe6V6u98Zpl4VtPHQAgoAAiOVV9e5iAv3AD4YmTxkwrABb7UEAIcQDjFgA67qTg/Vw8RIFbaOJEnFdXII+Ne26g2Ndy7hw959p8/AI6ClgCVwHM/oQp51fdE3gA0R4Z33jrxT6Ty/a4vjFQrkvQZkEUK8hgE97lV3mYhBPyvxkF0fqozqNchIagQQq4jobW972w54tdE4AZBkCpAgnYT9B4AYG0SM1BdeUwAz277xlH7/Bz9u7z56k3bOhStBwkUXtuU/O7RtevbPeh+BDTrgf7YQrNsHXuqJsRonRjbeyY6cAUupJx/72Md6FAh9IA8efYVK6alX6n6YD0mxELouqsi8IdfojnPJETDPfCFLII/uStfgrUUEinIQabT33nv3NIZDDz20j4/dZhB/XpWYC/Dxfa19EeDj+6EOJ/TdXLEeIBr/6Z/+qY8pvZDSoV3m6EJEgnOlkXhPxEHISEQUfY8+WWN8F8IuHu/sRBMPOiKBXiBd4lnP38M0r4WGPjLSxxQxTcRMjTAKiI8ch1E1Ac4hHCbNxWFkiXbVeZd1LGORayRFZjg+deyck2iISkKkXwH4+a1GESEbPvKRj/Sin9ZQ6UB3uctdehpVrdUTOVaS1VqW/743bsYv0UDZASJrjnXWup60C3+b54gG97LW15fzskZqs2sjPz/1qU/1mj4IkhN/embfTnOS55pRq17MDttdoV92KDN/k82kSIIasTLUofqcnbT2D+vkDImhSTo5bf0eCYjVWLwHp1bC4QbXulK78hWXrbmLj1caJTBKYEEJnHXOhfO7D42Ew6gsowTWYwlU42kSeEiuPpAkRB64kzoB4AACDHUGILALzDBApTIw6nm9ACsGIYNRCoaIA+cATwAAI5N33DmiB3hBAcfsIsFY1AbnxIPN2AQ4AHkAXPE3/xMKC+i7NlAREFWJC/3U7xjW8TjGsxuZxJOvDcL8gTgALXne3gHnAP/UJ8iWaMAwTx85CT0GKrO7gLYmNSPFx/IeUiTevhieQ8+5NsWw5L0DHIWkP+hBD+pgFoisxnJCzRMhEoA6VN/FSIgQUcPzRLu85S1v6UXlRMIAE/qY3SoQHgAk4oS+aLP/SAVjkIJzgAQ94D3VfuN57vIt2ysP/VX77elzW4HySN5+uxPbr/7r2/16xsY1cj+gG2AXWQKkp46Ed9dbrI/VYA8wG/Z3oaiggMJEhgRUIu4Af9tTii7QdmQM3aAvzqNX5gNdQe6Ro2gbkSBAuuMBef0yr6RU6Lf+uo+5YeyREcA9XXMuEPa5z32uR1So52De8fy+6U1v6lFJtZ/RlVqkbiizCuwdb3wrISc9SUQHMopOKMSqDfqGmDQ25qD2Jpzf7yFpEFVITn11b2tAjfqphUutCdam1EGhcyI93CepJyFNyCxrwDTSbxhNEECf9aTKJ9fImIeQMJ/zOUREncPRp2l6NInYqcRpxsNxw35MAsTVQ56xrm0PuK5ECpmlJkvWyRq1Qb88GxDOjkU00mvEA/3NNsN17lSSJO0YyiX9TD+GkQ9JN4nMXSfE3tD7T3+sjZ4VL3nJS/oOOlnDTjjljHbIUf+zJOJhdVMWFlo3Jq0x9fhKKEUnJ61lNeplIWJ7PTZdLrOmV8Lhtc+4RdvlBttcZvcebzRKYGOXAHL4BW8/qYthJBw2dm0Y+7/eS6AabUPDkDHDkFT9m3dWqoIt0hjxQy8lr5X8cjUb7D2PmLD9XoiCY489tueOIwJEHzBO5WkDzrar48XlAVXrAEDi+QLYgQzGKyIiRQud85nPfKZ9+tOfbo961KN6bnqKj00y2qpxHq/e0FCvXulpgDTAKtEWeU94MLIh4d0+BygBPx04n3vufFG82s6QDckJz3Z5yWdO1fNpymaM1IqQwsHrB1AC3V4ARPpTIxRizOeai4HwCpAmHatug7EX3WLsHQNs8qbHex9gQA7ZVg4JATQDwMABmeo3gAMwIqy6J/NGt25vP/LC9udzl/emXGnLzdpz99mubb3F2Z34AcR59AFteoq0Shg9+SPJgFz/AXLXXshDGA9r3c6xymASEAhoq4Cv6pntP+n6Ix7xiA7MpJUAQrzDqWmCYADkAHHzA2GQaJHUuiArY4l00D5Am9zIAamCtCEH8zBbP5qzUjMARLVYjI1UB5/32muvLo+8gHmyIb9KMAW00jfyTfqCuZ9zhODTPcSCeijmLX1UC8W4aLvrIAm0VzvNGXMa2ZItFUNo6Cf9SbE+64fPSWXSbn02d5L7n8+JQFjKIj0km4bzYxbvcV1LAqoXmz+ztnEpgHXSWrjYfB+SFYmWqNEQvguhYkzNW3qNZNI+cxbpqFaHuTacZ9OeObPKIMdZR5JyQf+G9RTMCVF1ovA8VxRJ1Z5EtqUWyFIiHpbaxrVx/Cw6sKZkvDbavz5dcyQc1qfRGtu6oUlgJBw2tBEd+zNKYAEJMFwACyHzPI5IBAAOkYA0qC/Gqhx14FcYt/ztFH+UV27bQ0COR1eaAQ8uMAFk+B0g8rfICGALGJXDDmAk7Nv9UqjQVm28xTz669ILGEOY6HsAH+MYiEwOc7x4NQw9xMXQwxpCgkEdeQJVCTd2jy984QudcEDWKEi4UMj6mpBVak8kHFo6BTALbKpXYcwAXuHW9GVaZIS2IJV48RFbKQTKww3M0A0y8/0O171VO22b+7XlbfPehe23Xtbe+Kxb9/Bn7QFcsyWkz6InFLEDbOM9T/QLIC/FBYgHxoGkgP5J8hl6DWP0Dz3RIemSD189ooqZGiNpDXaJ0EakA8IhxRP1Qx/IQ7ukBYmiIV/A2rwBzpES+kXOvPv66V7SnYB5vyNyQnQhIdRUee9739ujDYBxKT/mmR1kyGLSGKWehnHONoEAW4is6GbmpePppegJa4HPIlbI3VwWjp8tA80RbQ5BoK3WFcfql36kfoLxT+FG3/k8q/e2gq9JhMKsZNuamDfr8zXoRwXrtf4EshnJpOCuz6ktgoCk3/QsEV5kkJSSkKCJfAiBUIm6SuDU6Aff1+MTSUIHzSu1JkReeXbYulckj2PcO/VcXCPRbYzbjx19avvOj0+/xDANUy3W53Ec2z67BEbCYXZZjUeOEljTEhgJhzUt0fF6owTWcQkw4ITL2/oQUMr2lgiHeLoYjsCSVAehqwABD2c8p3KyX//61/dwekXykArAHi+tY4AZXjL/ebTl87u2EHBAi6c8YJTRKzRdiLoUArtoAA3Va78mQcQ0r+diwzZLG1ybAaxPCIkAu4Sax9MbDzKDOSHd8TSSC/nKUwbeyVaRQdd2fAqoxXBPRf2MXYx91/M/+ebJO05edYo/aitSBfD1nYiEbO+IXJA6I6waAAE2k95BXgHoZFMBI/AMjIpEAEx44P2dXRgAah7w8ze/Zlt2g8e2tulcLu2Wm53X9rrJb9t1drxKr2GRUPqMjfOkbtAjupdCi+RMLnQPYNdGAD8FOL37P42EqKRQ7pXQ7wCqWu3f5xSNBO6f97zndVkgZaQYIYoCmIy1GiLkLuccwDavtN9xojSMM2Ii6ULGQyoBEo/sEDZ0yD0Ae/ckTwBMWLl5BxySgbofAKGXfrl/yAXXMM6u77NrpfifMUwfU9w1tRTcS9/cXzRCaoq4R6ITnG+8tNt6oU3+Xkjuk+bccH7GG7/Y/Mzvs8zTWa+1IR8XwoGeIpLI3bgHvOu7GiT0SnqdNcnLuJqb1gTrEjI0xGnkZd0JsZjfhtEWWY8y9yalhyGpkXVS/Kw/dCk7algna+RSyIasRdEDWyGq8fD1k/4wEg8bskLP0LeRcJhBSOMhowTWkgRGwmEtCXa87CiBdVECAakf+tCHOoEgVJbRKP1BUbts+Ze2M/ie+cxndnD47ne/u5MKXoAjD68oCeQBLysjFNDwnzEIREmV4Jnebbfd+n2E6zIw/V09ampC8Frd+973bi94wQt6O2YJd740Mp6VcAhQHxqwMWzdO6Ayhm88dDXtI6A8BrbfgL0UVgspkXfXJW8yEbKOoHEN0QHul8J5ADHDPuHyNc88xIZ7VNLBtRNaH+9mCArXASQBSPcB7oHdF77whd2LL2JBxINxrluY1pBgfXRugAqyiTc+4DfkinsLv1f34Bsn/a599/c3ais22WzuuLN/3Zb96tB2rR237/cDrqNbqd+AFNFeMkE6uI6IGsCYN9b32sLDDtTTb+2gv/qXsH1eeLpWIxcm6VTknDHUR/eTTy5yQ7QP4GW8XC9575Gt+YLE0R6eWe8AlLB19S3MDUSEsQHyEyUgGskxjpfOkHQF8qAjolCcgzQkc+OFRDQn6w4PCCBEQ4rZkb//ISSQDmSWLV2jG+SCxMl2gggE9wqZAwBmi9TIMPNl1oiFYQRQHYv8Nuu1jN1IOCxtVazRPSEpQ2K6Umo/iDJQN0T0lTUdkUhvpdTRtxQOzjPEGpfUOONY60lUorKmd9R1AmFB9xHR0oU8q/bff//+7KjERiIjai2OSTowEg9L04sN8eiRcNgQR3Xs0/oigZFwWF9GamznKIHVlACjj1EGLDIa1XEAvoR5i24AIoa58M5BAACbKtQLp2VQZqtEW/I5V54/AxQ4ZHgCCAxMoEzOOo+z43hJ/eY61ShkWLqPaAkAtxaJXAwMrqZYpp5ew+sn5S0H3AwjMWYBPCEtEklSUzICUoFEoB9Q9BnAREok0sFYAobul3oUqT4fL2WAQ2oX+B7YDlECSAZMpsZEduwwbnKm1QR46lOf2sOa3QvYBTQraIgQeUjpB/ALfKdmQ/WaVoEnXeWo7/yufejoi/dHv8KK09uPP7dfO/0Pv+sec2BbaL6wfMSYGgLATmqKACfAMlkBOoA3gC8aAhnhtxSio+NAPjJDdIFoAPqZa1UCJh7/bEMa+ZKDMVHHQaj3i1/84l7LQeqDEHSRCaI73BOBYM5pizQI5IcoCNcmU+3UfmBeO1L7I3VURD64nvnpWG3wWV8RfqIf/K2PUjVc23Wcl8KM3lOHxPiSkf90IakN2TpSDQnrQnafQcpEN7z7rz81JWjWOZg1qBID5J1Q/EoshPALSTbrPcbjliaBIbGasyeRPNYgkTmZW9ZtxCHdtZsOMsA6T3dqREOIrUpkuM8kUpkeuyb99bxQs8F9EHWi7WzZHP0JgZYIjaQRLURQjcTD0vRjQzp6JBw2pNEc+7K+SWAkHNa3ERvbO0rgUkogoJbRZwcEOdk8wqIK5JIDFoBdPOABW2984xt7SLiiYYo6ApsiH2ylJuqB5xjYYmQCRkm7AHAQDu4FAMlHzzaACIf6AsSkUgCA++2333yRxGEY7qXs+mqfFs+2C1VjthIH8dRVoiIRJfW8EAQJYY+RPK2RNdceweDvALfkL/NC+lwJh3gXU2wv0ReAYirDG/MaaVLboACiwmx0ws4ErodoMpbAdGRS5aFtjuOJ58EHXgH6gPkKZobEzJHf/m17/Uf/a74J5/3hR33LzD3udpce6k3ntAl4Bo7pm+vTR5ELoimQIUB0XsA48IIASQFQZEQ8+WSWKAgkhL4mIiLbnk4bl9QeUdtERAPCDFD/2te+1tvF64skIRNyRhCYCwgQMszv+qSd2uJ47U+4O9m6ljbxKiNxAH5AC+gzn8wdkSnOB8wQCCGEQiKkloK/fQ7JgNxwru/N20QoIfyqHCfJQBsSZaO99CoRCUOv9ZBIGF6vpq/kt2GI/GpP4vECq0hg0jpV17C6ZmVcs1b4G1mGiKaD1oXUaFHTx3MCoZfr0Y1hwcq664vjrG0igZAMyAaEmPnoN0WKpVWYo1KG7BREj4e7WeSaWesWGvKFiIfdbrF9307T1onja8ORwEg4bDhjOfZk/ZPASDisf2M2tniUwGpJgKEJcPEcHXzwwW3PPffsIfNeQFYAT7ZOs4XmIYcc0j3NQJVjGIfqM7z0pS/tkQ0KPfKy8joDO16OsVsFr69zeMAYp8Aj8iFeKWCDobnvvvt2cAXcAmNelyfhUCMXqnE+BEe1jQFJ1XOX4yvAToi+PjKaU6wv3sYQAglxTgrDag38lJOH4c3aY+wBYWkuvJrGV1QBwAxUq+WQ8/QvUQHar+30K2ONDAAUqtxqGgZ90E/g17Z28q3zutqWZ7ZDDrzvPNkAjADY2gaAIw/cDzChd3Q0xAFd8jewXsEzoOQ6Ig7oHTJCFIKXfgP9ric6Q1+BcB5c0RUhBAK8kBhSi9TbeNjDHtZ3cBCVQucBLnqeMXaOviJiFI7U3kQEOUbFYACqAAAgAElEQVR/kCpkB8Bpk7mFDECyJFpIv4Ax/UjhUuALYUDGPqf4pDY7P7LQF7JIHYbF9CkkZdIkQjIkgik1JxJ143oZ2xBSNSUpOhMibqHIoVkihRZr//j7dAnUNc1RkXcljUIUZX5njgzHRuqcZwHdtmOLz0i4EKNJW6rzPikQdAgpR//VZqHX9N2xnk0K1SI2EN9q/SCr7ZDkGREyNWtwvf6s+jMSDxvPLBkJh41nrMeernsSGAmHdW9MxhaNElirEkhxQh6jl7/85T0ElseIUYgwAKqqZ/64447ruerAkOMBTy/eVLtcIA6e8IQndFCW0G/GnvswFNVtAPykS/DkinwQ9p3tFRmcvL7CZZ3Dqy4v2DUub8JBP4cRDZOM2kowZPCmGbxVtpMiJEJGBMwF5FXgmuiTfJdoiYUUJ23MjgS10Jt7pq8hDYT0K0oouoXX0u4HQDpASweqFzsRFq6pbcgmY2q8gV7gw29JjwmAARiSI+53xMqbP3ZS+9y3Lk6vUFH+eQ+9/irFLwFthAb9QhhIzQBUEADxpPLSi3gQYSEiA4lA50LmZNtF/UUSICEQBSIHeGvVQNDekBgIBKSa/0gNAF+0gRQKxAw9kXZkDphb2iTE3LxIyoB7IUm0XeSFPovqQQKQtzQNwIvc9MU1ED76mzFCoOibeyMt/K2NIj78F02RrVjd17n6kVSaCvonkWfRz0lh6dGh6G31JA+Jq0o+BNCGUKuh75knwzmU+88KHNfqormBXjzz0PtQF/wd8qGug3U8zHPr+0EHHdR3bKF/ngWK/6ZwavSgruchs/2WOYFs8KK7dN5/xGbITTuleA6Z5w9+8IPbox/96D6n04foYl1flzJsI/GwFGmtn8eOhMP6OW5jqzcMCYyEw4YxjmMvRgnMLIEY+7zVcs+BFp4koAURwAtaX7zJdrUQ1nrAAQf01AovoOhJT3pSB0pCaAEnFfMT4QAgSdlAWABWPFMJZefZdVyAmBBa9QKAMVtj7rPPPv23y5NwmCbQeH0ZtjFyh57gAOsY2xWoDc+rxw5BWiUkYpwHiIUYyLUTaVDbPfRi5hruGaM/5FCAumOy3ZwaATyLdAOYDqBXRwExVUOwESMhFVwLeAZGgHz514loSRHL1BPJTh1pky1V//XDP27nXvEm81154F2u2Z7+wLmCpXkhP5ACCBB9Fz2QuhdACb2lT6IJ3CuRC8gCURdICIUes71fCidKfeBhdR7SxH1CZiTtIVs5IlJcR6rDxz/+8Z5edOCBB3ZSQkQCkg7p4G9Em+gM804EA9IBWaH/yIPokr8TTcHzS17ZFSAFGoEy/UbQeE/xy2npMVVutTBgvq96UiNyAt7qe3Qyely94BWMDnVvErGwEClXCYxKsM280I0HLiiBjKODMg7ZwYa8h1EJlQh1Dn0W+YZsQPohBuzCYn7RZ2SAz54ndezzuaZYmMd2o0iEjrlL960zrut7c0e9FM8h80lEXHbvSR+ytqRGzaVRgZF4uDRSWz/OGQmH9WOcxlZumBIYCYcNc1zHXo0SuIQEYmAmxFnxLxELjEz7qwNfvLPCr2PAORbIeu9739vrNdj+D7nAAASanv3sZ3dPrTBaEQw83ykaCRD7jYHoMy85I5JxyWDkAYu3GeEA2CIo7HjhHozGdYFwCJkQcmRoqFfQXY33SWAqIKqSBgF4uU/11FWvb+6TcHa/1SiFafcbKkL1ANYQ+QCAAEnnIRiMORD+2te+tusCIM7bnzSJIShNKL2xVs9Au+gFYJyojbQp0TbVm37EEUf0LVd3uuOz2mnLrznf/Eftee32mHvv3K8H7AAo2fWhns/rqt2iFJJ64TOPKXIs20Dy+PPISi8A8LMDQ3ayyI2RDeaKKAgEAlKDvrqHtmiD9tBzaRC27bOVqOuKwEAG0HXtRUqkWj+ChI5rA9LDcf4DaMCaeagv5I3IALxmfaWYXoqFVi9wCIfocwWDk6Iacs94qKtOVi94SIFhpEI9fzGCoZJvk0L7Z+3/eNxsEqgRDM6InhjXrL91TYt+2NbVtsr02RokogERjXQ2xxB1zhddZF55JXUs16iEgzll/iAIo1PmBJ2n+4mkkLJhHplvCAfpFiHQo/POn6WGw2IS+tVvz2kfP/rUduS3f3OJQ8caD4tJb938fSQc1s1xGVu1cUhgJBw2jnEeezlKYD6fNvUCgLEPfOADfX91XlqFI1XQZ+jxoMb49w4EvuY1r+mpF0JmgSleLduUMQKdK0oCYQG8xTsGrAGdQJbdMBi0jEtgCmjNcdry/ve/vxuT97rXvXpaRd0a8/IKqw65kGiChQBZVbEhUTBJ/WLsh3CIdy4kTM4ZAjiyqPnPAfyzyqhGW4RwqJ7xSkj4/PznP7+PMRDN+Ae2edaBgRQY1dYhkACoefONtyKJaiLQK9f0G53wrr+5jmuoK/Kud72rPeVpz2g/v+iO7fun/GlefE99wPXa39ztWh2Eqw9CDxFdVVbT5IB0ULNBVAEiTLSN73wGaFxLO0NC0E/AP9EGfk8tDdcR+YAgc76ICKSMa5sXUoKkoPDAIimkH/HOard5QrcRHog+XlzzYVJ0gnQI4M6cVBSzvqr+VKBIntmmNZ7eoefX37V2yKTIhMz/6EsIr0ogBEg6pobJV5C6mF5OioRY7JxxOV89CVTis5IOIaNDPuS36Cay2BaVtmP91re+1efLE5/4xE6ymdtejpGW5FyROeZP5nwlwDLG3q3/Urc8LxDWyExRcJ5HriPNCMkgKujII4/saULWJTVS0sZEYFQSdvWkNHf2b047r9eVGYmHNSHNy/caI+Fw+cp/vPvGLYGRcNi4x3/s/UYkAUZf9TIBXAC+7TEZiwoDyksXPs8rFYMQCOR9etOb3tS/f9zjHtc9SwCW4mBf+tKXOvi8//3v3z3ZgFmK9AF07gGQSddwfQAUKOINi5HqOwXBEBuupThl9nPfiIboMu9qJRem3VxRRGD5Hve4R9cRnn0AQMQKj3wqw9cccNcV4QAkyM3m+ZdaIK2B3jnfd9klIwDZtZBgUjkQXLvf9e7the/4YTv5FxeTDv/wsBu2W1zrwp6ugRBQPO7/Z+9OwCyrynPxL6PRKMYJorbYZOhEiFcUSSB/0IgySPAmTokiURAVFEhUVALivSat4gCigoo4ixhEcEBUVEBQ5AqJGEUxCXqDUTuKIGCMQROvMf/nt7rf6lW7T1Wd6qrqrmHt5znPqXPO3mv41lq79vuu9/u+AKgA68ydfA4IAU6QHAgGoEXchs985jMTKT/ZwJzVR+ciH4Aqc5oCyBxWZ9xXQg45F9BCsFgPl156aVU1HHnkkZWEkz4TUHrSk55UDj/88GoDLy4ZFA1D5UvGAlkB2ClLOS2x0oL6caTkw7EeZ+y3+ITsFc6LBVqSKOTBcL6YMy0BEHI1ype2Iea3NUHVgBg2LwUaRjYkPkvmEwKOu53/FZRsidWT8lr3M/9jrCHlffSjH633DMSa+Z7UmlwpkHjIC+Q4QtL/F+6AXPjUm2w9WZfjEsOzMXYnHmZjrcV5biccFue49FatDAt0wmFljHPvZbdAfTCLi4IHMg+cdqLWrl1bgSFVAQLAg50HxTyoOtcuK5cKoMrOLaUDwHbyySdXMGonCpiy24ywCOAjY+fL7oHR7ridKw+u6kMs5GEUeSHrhYdJu8JcPTrhsDgmLUBu7M0dMTzMB4CCYgWBEBeKuN94B/Cz4yiGB/ebfffdt+52AuV2KoEGYDtkA79v5wE1CKoTTjihElg/+vH/K8e9+e8L3+ocRz3qruWO//XdOp8QAdlB9XtAFGJB25IetLUmwsPcB3TMeeDGedoStQIVgxeZtxeCxDl2YPXDnKdOQJz5TKVgzprrQJK0s8iLRz3qUZWcE+fBnKcKUofdXGvCtUBXVAcBYcn2IaYFkqN1qRgCyoC4cWI4LI5Z1Vux0BYIiZX7vvpaMqElnFp1VatycI25ZQ1zq7v44osrkSBgI4LZGsiBLDD/rBkuFRRNyLpkPWoJyVwTUhv5Zn1Q8nDDUFbWnf852uB/BYIQmWcNIqURgLn/hGzQr4UgHNLm6YiHB/3mXWs6zQeuuetCD28vfzMs0AmHzTBav6RbYJ4s0AmHeTJkL6ZbYClYoH04017+tgCQB0TBGoEmO6keFEM4eCgEjv76r/+6Rt8/6KCD6s6WXSW7XV5Am+spH1xLyeA6/vLk5B5CSdSRCR4kkQ7ksM5zOM+ONpXDox/96Crf7+BpccwooJy65eMf/3g58cQTKyEFrAMGgHobc4JywMH1IA/9FA52PZFY5gC3A/MBWEc4uMZYA+tiHrznPe+p3yGdAAoAAunw56dcU2645T9q+bf7hVL+eLeflX1+79dqmY64mQR4xEe8nUfAi/oRDr5HjrleP4YHQg2xInYD4sC8pcTxrhzzH0kSlQawFDcMBAHSgUwc2QCkKUu8h1e84hX1XZlAGbvou/brN1IjwTeti7iOyCaTY9QO9kIDrcUxG3srZrJASwDmHt6SD74bqhiSAWV4z7V23ZOlveRChCCTIYJbkHlrnWf9R0Vknnu5TyAEpwv4aQ0hF6wFRCQigbrB/wf3GCQfwiJpXa0lbRFTRRBbLkmtMqNVCi20W04nHmaaiYvv9044LL4x6S1aORbohMPKGeve026BiYczpkgAPzvJdlEf9rCHTQSnA5zah0+KBIBTMD9SWnJWD3ceRl/72tfWHdunPvWpVd4OREV2DkTx/yeF9SC5++67V8CG4EA4AGkeOpMBA3Hx/Oc/v8ZxWMhdqj4VxrNAdkGlx6RmEahNJHpxHIBmftZJo6rEYYBNn4EG5wMhAfbmEwA9lFvzD3/b295WG0d5E/VClXT/4KfluLf8wyTS4WVP+/Wy6/3vU88PaEo72lgY5iHlgZgLwAxgQwpunjoA/QD2xC6YKvCcuYswSSBJ5SJlkHdUFQgIqgXBJ+MqZH0gD9SHTLMOzO8ArKgrtCHATTtcZ20CXDJ9ZE2EcEibhwTEeKPbz1qOFmiDbbZBOLNGWpVbG6ejBegUB1QNXNy4CCHfrFeqBiSC9ev/g0xD7tnmvLkc1Zx7PMLBPT/ZadIu7+751pz57f5g/SAYHO4nfnOO/w/mPmKakkgbuSe9973vrWorJLc1EZeKECyj1BQLNdadeFgoy85/uZ1wmH+b9hK7Bca1QCccxrVUP69bYJlYIFJzu7OOs88+u5x33nl1t5lfPhWCnV+gqX0I5Rrx3Oc+twIfagTXUy8gHyggZKwg+6ZwiEuG8r/yla9U0MQPXjA9gfMAP+4XHij9duqpp1YQx61DUMoEu1voXaplMqQL0o12t1D8AYSDsRcgzgO9XUnjjURI5oW2Ia3MnyKAZNo78AB42y1tCQfnU8twqaCy+fM///M6l1IOAuBfvv8f5TmnXF1+/J8/r1Vt80u3La8+aufyG/e5U90p1a4EoIxrgvlOpWAHFXACXARJRZi0gL0NtBgQk9Sd7S6t75LpIfEgAKQEpUSsCIIHRHn525wHruwII9MAJWSKtgJwcUGJskEd1oAdXTFQ2AmZlzUbUqUlSRZkEvRCl6QFhm4UuY+GmEqnhvdXpJk1SpljLSIK3acFBfb/wJy0zqyjEBfmbFKz+h7ZYP5S9QzdhUI2uF84x/mOqOG8IzDMc8QDlw3/N6w/pIb/G7LlUDmIheL/UWI9pJytpfTpxMPiXyqdcFj8Y9RbuHwt0AmH5Tu2vWfdAiMtACx54IvsnV+srAB2mKSjBISAQju0OTzwkcULgmcn6yUveUnd3bbbK1o4BYP0iQAoABWZu+vFf7BzrUyxH9Rtd5h/vt1hEnNBAo866qgaH8IDZg9otzgmb8YhMQm4IyRoKLLJGCIFssMYQBP1TD77HejnkgN8U7fY5QcsgI4EGUVq8BOXZk96VIBlGJ/gc393XTnx3OvLf/7sNtVI97rHL5UTn3X/cs+7334iYj3CADhCBGgzaTgSjPrGPASQHAgD6yFAX3ujbNBmv2WdtATMVKODIEAyeLdz60Xl4KUN4mH4HWmjj4g9oIodApQShFP7XS9oJJcLRCAQlqOVkndibnGsl8XUilb1kjXUutQlVkNLulEzcJ3jxgP4H3DAAdWFAknnSLBX5VjHXpmv1rE5m/8v1nQbrNX1WUPqdq615Rxrzmfzm6Ih1/pfk3uD67WNq5XYQAJGiuMgmG0IjKzVrbkeEA/nfvpfykWfv7H89GfridEcPcbD1l0hnXDYuvbvta9sC3TCYWWPf+/9CrTAEKiQx77hDW8oH/rQh2psBlHCgTIAJw+IHgaRA/xmSdLtLnGtsNtllwlIlMEAiOSbD9jZwbLb5eEV2EJCeDgEAikiqBs8QIpOLoe7sgGwTjYsrklpPOzOc6lBDtmdp0ShWEBKkU4HpBvzgIn0It8BKQK+AdB2P6klnGs+IAAAcRkxvJtTXDeiQmil4RQEF33ua+Vj19y1/L//+u8J0uEVh+1Ytrvr7arKIekr7YjKZgE8mddUPCERWvCetgY8JXgkMOSa9vfs7GpTS7A4ZyqgY40hXM4666y6Q2ueUwSJh0KW3iooEntCP4A4xI5ytd+aaXertWVLyscX18zsrRllgQRrbV3SzNPM7RAN+d364/aGFEY4UKRZmxRG3OyA/hxRJPhMDeG+AOx7+S3rIQRHSLsojzJ3rc+QCkmLa635zlr1e+a2uhCD3Dv8v/A/hULKfUKg4iOOOKL+r3F+AsYuhpnxgx/9tJxz6XfKBVd8rxMPi2FASimdcFgkA9GbsSIt0AmHFTnsvdMr1QJDMJ/PAvVJjwn4C9SXAI8eBvPgx6+XEsIuLdcLoNDO63HHHVd9avn3ykQgkBeVAvUDcMlVwk61gJIeXu32+k6AwMsuu6w+3B577LGVpGiPof/xSh2zrd3vjD8VC4WL2AfULKTX5kdkz9oZsGPs2pgKUTwkgwOwAmgnToH4BubL+973vgrwxTmgggBAWom0v5EI1Di3u9uO5Y0f+f7Ew/yvr7pjeflhO5Zt77ZNBSDmF5Ik6ScBIn+TZgM0lBl8zJFr8RWPrSkUuEhQGPjdvNWuuFpECRGiIFLxfN+m52uBH7eko48+unzuc58rBx98cHUlUnaAWTKzpM/aDAyypV1mNmvLWymEw9AVYLo1sTV3t7f2WlV/CL5WZTTqXmrOyQpjLp5//vnVdcd33HcE7kU+A/Yt4dYSbyEu2j4j1qJ2itIha2KoIqLqSaDXEIRD+ykPOS2ehDgyCEj/Z5RNFcdF78/+7M/qfWQYEHkxjIU2dOJhsYxEJxwWz0j0lqxEC3TCYSWOeu/zirXAqAjmAAyFwpve9KYKaEhVkQN87IGzkBLUDHx73/72t1e3CRkLPAC+6lWvqkSEhz8PqoCiB0I7s3aXPcBKoWgnnFsGsAhESYMZ4sJvwJ2HZA+fHkQ9oPbAkVt3qraybDuKL3vZy+oYcgfg2w2UI5OQEI7MlaR49Dm7jq3SIfESgBOAQplAPuLKNaTSiCuEg7IC7O10IhxIuylwvvqd25XXvO//ThhpzfbblJOO2Klc/cUvVLUEgI9MAG7sxiobqI/8G9hHmHAN0R9uQnFv4L8ufSfZuHVBYQCApS36EHVByBXryzqxbvzmc2TlGkkddO6559ZAq3zPX/nKV9ZdZNdH6aGNmf/aaQ35zRpJVhBlpfyVQMzNhnAYd8UsV2KiXbNtusvcS81PZKF5ZS5SNpjz7t9ILe5TFGnWhfu2+A3IuaSXTfDHEAhDe48aq3FtrezER9FG6rgPf/jDtT3IQSSItlDjcct77GMfW57whCdMEIFRV41b37hzZT7Om454cN+STnPPB2w7H1X1MqawQFc49KnRLbD1LNAJh61n+15zt8AWt0BcJAJYAhA9fMqzTvbtIVNgO+CKP60j8nHnid8AdL31rW+tYO7000+v6giB+MjgyeztJAORyIPf//3fr2DJA6LvyOoBQa4X4jYAeo4Es0x2gS4V3+LTY1KF5kZ2K40JIPDJT36yZioBRvhSS5UHeADNjrgb5O+8hzRoM0cYb+QTFwnAmsqBy4FzonBIMMWAfKSUa6hkxBoBQi666sZJpMN97/af5fq/PaV8/dp/qKoZxJnDXLRb6z0KBgSAXVTzG/kgEj+VD9cgoB+xgVQR+NE5CAnlhZRIf1uiJTEhQgi0Cg3n8z/nVgE0UQQh7qyj2IjNnYcYAQ5J3LXRuuKKEfeVlUrGtYB2VDDEqciJ4ffL9f4S14n0rwXf5j21AEUDpRrFkfs81wTxe6wB/wMQ0NRnfkcYIyIELUW6eSHg5vuICx7Cg9rC/xqqJ6QjEhuZjQhHQiA+kW/UDf5ftYqqUcqL+W7rXMrrxMNcrDe3azvhMDf79au7BeZigU44zMV6/dpugSVogezGtnJwu9d8ZGWs8FBn5wg441oRuasHWOfZfUYckIPLJsCvljoiqfuARISDa/fcc88K0lzH55+PsAdK5IQ4AB4kW7eN7J5Nl7t9CZp8STY5O+0BuB7kgWUuAVQGlC128gGF7L63IDhuBW1WFOPrs/kBTFA3xG3BvOHa4xzxPAQgbecGI7pO3dQKCKvE/Pjri9YVrxz/9cOvl+3/32eqexCCADhRPqWA+gAvZSESEB5IBb7h+gxQ7b///vWlfO3hAoToAPwFn1QuIKQ8Co6009pKhpWQLSEclJN5LVDri1/84grqBF0VFwOJM+qgtLB+9EF75nK0apHI2ccpTx/a4J0tmRKFxZDMzPgrf7GB+xBEaXM+D9Ui6bc+jAKyrWJs3F311k7Da2YqI2tSezLPWoJhKhIK2QvAA/Je5rs4KpQ9iDuqAS/El3mG6DI3vQRdRQZqG/IBQYHoi5uR+37+9nsCN0YR4TpzLVkprCHluw+4n1h35rc2+YxMVF8yuCAzKeGUjQA555xzyhlnnFHJOm59CWg5iogaZ25vrXM68bDlLd8Jhy1v815jt0As0AmHPhe6BVaYBYaEQ/zupadcu3Zt3UkVmRzhcP/7378+6LUBvKTBJMMFlOw6yTxgx9ZDIqk9ib0da2QC8OZBUiwHPvXICYDthBNOqGqIBAcLGGt3LGd6+F5hw7ZVuptxTyBDY0IJw63GjieJMxBN/kypAoTHdQL4SQrJRKIH0KkKgHxARrnifZhz3k855ZRKZokRAQzZ5W99s9VDVYE0QHa5xgHEvOj1l5R//P56RY7jt+/90/LEh9xhIjUfgsH1FAT6QaVgzgIxrkc+yKgCnAFQpNoHHnhgJc70ETDyuzKQHYgM7QuYbtsZRdBQ3RDwDWyJV0Et4hyqCtJ1hAIbJvAlUKlebfO9taOt3Dxi57inuEa5wJwjbdMu5/jNK6CUHcY5Qi7EhSRjmUB9Aespq5W1BwQmMKD+BLy3AD5EY+wVsBrbuk8kk4Hf0obU6be88ru62r9DnI3T55yjPcNgi2m/92HcgJa4GCoqcj/LNW078ttQsTEE0X43ho6p4h74zfpAypnzFDLiHVCVIfgcsgUJCmkNOYf7G2KLcgF56F1QVfVZH1zgEBXWpvmYFK+Jb+Id8eB/hnnK9slCwe7minnpOmvO/wef3QuQDT67N+gT4o1bn/8f7gshsJF+zqNwEGj4KU95Sr3/JMZE5s5S+7/RiYfZrMi5ndsJh7nZr1/dLTAXC3TCYS7W69d2CyxBC7Q+vnlo9mDvwdSuq7gMMlAkcKSHyfagbDjvvPNq8C4PfR4auVl4aJXFIKkvRRsnSfe9B14PikCmTBXHH398VT9kF7QFZkvQpMu2ydnh9R7ABrRIX4loEoMAQEAgkDYDKYlb4MEfiEiEekAJ+QTY2MkEmh3ULslYIQCpnViEw3777VcVFPFDB2CAI4QA0GJnNjv+CC1z6jb3fWy57Xa7TozHAbvfozzu/7tTjcXgWkCKmwVwpF3mrvb4zbsget6zq4sUO+yww6qLhSOKCO/aDbBF3eD3doc5tguwbnfVkSaxhVgm11xzTb3WzrEdZGsH6WHtWUNe2X1nf6Av9UVl4Rq2B8oC8P3Wrq3E1lDWuCqi9E85wKTyAVpAEECMnF37W5eZdu74LbYJUdGeH2LL9cl4oH9Ik5AUzvdZG9yjzA2f2zp9B4Aa3wQCdb7ztNV1CFTv7NWqd3IvCiEwKuNB5mLs14Lbdp62hNOQWBgHELfKC9e3668trz1P/cbGvLJGzCkkg2CvwD3wbs6aY8hBcxvp5hDE1bwy961LdqQc8FKH9eEwNtRB1EnmMAKCIgEJpm7vrZtR29aMd8gi78Yo6grrkurC2Bkb46Zd+qJd7MblSZBLxCR1g8CrIYQWU4aKzfmHEOLh4qtuLP/+k59NKqLHeNgci256TScc5seOvZRugc2xQCccNsdq/ZpugSVogVFS3jwYe/cQiTAABgXsAwIBKg+A7UPyBz/4wapUAIzsknkwpIwQm4HS4YlPfGK1jvJIxwUm8+DrYVLZVA98bxEOHhJbAmRIhixBMy+7JgcgZgfZGL3//e8vL3/5yytooYYB4gAI4AFYAEwS5wDQ8BkACqDx2XxwPhLAZ4HhAAmgRdYSkmll+C1gBbhBbvgO4QCwAP/iiSC1KA9us8OflK99b/1OuuPB2/9b2feBv1jrIRcHSAFm19ldBcrVmXaat0Ca9iJJxCABbpImVhv4wdutFSxTnWwz3OlX9zBIa9YRNRGlBDWQ/iA+kAj854HDxMxQv2sAPqQDcMVuyEDjYvfZ79xMfOYGoswc+un3gLyoIJQ/Ki3oqMnbkoLWq91u69r6d39A+mSOJP5EVBVRLuQ+E2m9vgO4ytaXKDuMBTIpqg39B2SjwmJj9vEKSeG7xADxXXbXo8yIesr3gHQIB3PLvcv9Le4q5giix7xiR+dOdYyS8A/nwPCeOw7ZMM4NRP/dS81fcwNRxuXH+kI4eAHriBUubQgziiEKmagWlGyabxYAACAASURBVGEMKRoSnDUuDuaicWAvc0c55h27+NuhbudbB+yflzEL2dSOfwgqxE/GyBxkZ2OQ+WhuxM1JG42T3xElxsf/HnGDxHn5kz/5kzoPQqq1LnnzZetxxmM+z0E2nPfZ75YPX359Jx7m07A9LeY8W7MXt1gssO6ar5XDzripNmefQx9cjt35ToulaZPa0QmHRTksvVHdAvNvgTwEtjt5Hvzy4O5B713velcNJma3icoBOQAMeEjMwzQlhKwUgBmiwS4Y8ImIsMv8tKc9rYInO+BUDcCVrBb81JES6pFeEZBTbutXPnT3mH8r9BJna4GAxwBX19t15FZhd964evC34wmAIxEAeEDBXAOIgKHWFxzAA1YBGmAJcAE2KWfssJpDApcCfABM5OPZvVUuAgBI0QYKG8Cfv/d97rtDuejau5evfOPWia4e9PB7lEP/6LdrWcAMsAvMBOwATeq1ewuoIRXs3iIezFdzleoi2ThcT7nDNpQdyR4REDqdtF4buGbod3zmgULfs2ECWWoTmyBIrCFryVp7/OMfX+NbaCfg73fxV5AO4qsAl1nXrQtFXB0Cytl+NkfAs3Uu6KC2CDSI+PFbXDYC+hLzIXU4JxkItB25wt6AKJIKmPQCfh0hggBZZblWHUgUL7/7Dsnhs/P8nVgB7Kd845xrzUvXtUSGuRT5v3awZ9qCfPDiukNt4ndzrlVYmJtJZzobe7bnso22p8/6A/B71379APDZTf+8I6B85zdzxjz1m++0l4sO4piawbxNthR1IPesSX13LjLBfV7/HNaCdRI7Z87E1Uf/vazxkAfGLWM3kx20U3/jXpEx0xf9ME5IMbb3vwjZoG5uHf73uP/81V/9VVVBtUfm3Oa4z8zU5i39eyce5t/iMyocrvla2X8DcBvWvmbVdmWv/VeXAxcpmJt/a81vieuuWVfOvvDm8s3rby3XpehV25R9dlldDtp327J6k+p+XK781LrynqtvKtddv/FH43DwITuWPdZ7U04cC13+/FpjptJ+XM45+UvlnRP93qbsc+gu5dj1ycA2OdZ96upy2CfWP++sOeDB5U37dsJhJgv337sFugUW2AKtT36i6Wd3yIMoYGP3yG+HHHJIleECkB7CI5X1sCsrhSj7JPVcJF7/+tfXVH9Pf/rTK1gEhPioe0BEWshGAQiR4ovlQKYOUHpAbQFlJxwWeALMsviMeQBfFCnGKa4PAJgxBz64V9gxBWYBCuAh2Ul89r1d1uy0Ap2UBsAOUGROffzjH68gXuR8QKidH4gsQEl7EAzqNF8pHLj4cOexa/sr91pVXvCGL5fv/OA2Ez1+/oG/Wdbc40d1hx4gMbcBffNfOwB2RIOytRVRglgwX5EPhx56aOHygVxw8CkXABXwogYCjqJoyDprXSxcA1gBc64FGBEqADt7xLZxRVEGe3kXlf+zn/1sXUfiPQCGymFbQJhPO4JP/5E/rcpBvSGNpvP7n2pqDFVH6nr3u99dQflznvOcur5nc2RO6Sd7J+uIsQQskTDaCSC7P7RxDVoiJ3UOXRl8H4IhSgnvQCwwrk62cx8zxsguY2Fu+Q7AD3ERwibEFFtrn1cICG00TiEe9COAN+8he1sFiPutukLE+Iwk0QbrJmSCdvvOZwQAckP/XBs3G3NHTBEvwXmReQC5tdiOXwC565VnzrOFtuuTeWg961MICvXEZtrFZknbGncb7bAO4g5hDDJWec8c1M+QPgiHEM4ho8xt/3PcS7SrtckFF1xQyS73C7GErLtRSpPZzMfFfu50xMO97vFLNZ3mI3cboK/F3qmt1L6ZCIcWuE3VxDW77lTe9OQ5pC+9cV056sRvrwfdu+5U3v7kEWB7nHO2kg03p9orz/pcWfvFaa7cdady4SSb3lxOesG15ZJpLtnn0IdMAPCFLn9z+jyna9rxT0Gb2GhjDZ1wWG+L2/x3+99gTiPQL+4W6BaYLwvkIbfdCfKdB0sZAgAiAbnIne1kJlp/Hv7PPPPM6j5B0WCXk8T+hS98Yd0JBoiSes0DLDn6Yx7zmAngBMAddNBBNRPGcAe7BSPz1ddezuZZwFgkPgBAkyCFmTOAinkgs4ldSCQSsGXHlK+4XVfgHkiJa4R5hCgA5LhAqINSAbgANKTFVB4iQDYM5bYklB1QIAkAA9TVIbOFGA12dAFuRAKQ9NGPX1wu+r/3Ljf+2y9MGOAZe/1XueNtflgBGeIAgEMaAJsJjgrEA6EB+3aDlc8WSBDBUhMcE+nihSBJtHyVJTBl4g+kAeoje1cf++mzrDAIPTv0jqHywLnq5D4hG0zqUVYk7Yg9GWC0y3qTRaNVDgVAJ4PAbGZESJTEfLC2EQ6AsLqAPm1Pu3N+wHDAZ30guM1GAijfG6vEHqCaMl/anW02Cvht2x1SZzZ9iRKjBf7mYgCwOc6ubI5sokJJWtSoJRLwMPMy/YyCxBhkjSTopTYGcAdYZ0xaVUzGzDhZM17+TjyP/B11QRu3A9lgHXGLQwa97nWvq/Mr7icJIppx0B62jlrCvNQm60JZiLsoN2Kf9EM7k/ElKoUEIQ05GSIohHaUJFHYsRdbITisvSii2C7kjTVi/RkD53JzosBDRD7/+c+v9w7jl7mpzCHJN5v5sZjP7cTD3EdnNoRDu1PcStZL2aY8/bhdyoGby/G0YHLVDuXtx6zedHd/nHPmbo4tVsKVZ11d3lO2LQfvt3pCmTCZ3Jls05ZAWHPATuX4DQqISdc0tlvo8reYoTZUtLGf25Q1q27doPDYrqx9zY5ljxGN6YTDeqN0wmFLz9ReX7fAmBZo/Y09HOZBEHEADNop9eApGwGXiPb8j33sYzXAJNKAjFvQvmc/+9kVOHnZtfTgirRANnio9IB60kknVTICMCTFd64H1SEwGwVOxuxWP22eLBCZd4BCG5wtwM0uKZULEACMk28b64BIwIF6gELA7idABDwmyr35hVzwHVBBFfOBD3yg7nDKZOK3AJekteR2ABBSRIgN4hqAhZsB1Yw6AMXqbrDtvcvpF/+83HDL+swND/+tfyuPe/ivV0IEUOLaoCwgXvnaqnwvwMmOOxCDcDBvteeYY46pxJp+AmkIB2AbAQKkOUI4DKXdwB3CBFECuLIJwiHEWwvu01+uFJRBzvVuXSWmQdLN2nXWZgol8S+4Q2VNByQqu401Ma6PewCxeQCQI2gQTda4tY9ssbaB0zZmwZAcyJoOOGx3vtkr2TeQKIAwIOm+kJ13IDoA2Pm5b0S1kQCZSVM6itwYt8/aimCIiw07m7Nxb/C39uZlLENcRFUxqv7Yx7t2h0wx1iEY4q7Qum0k7oT+Oy/ZN0LkmbcOfZeuFiBHPJiXiQOiPWyWDCAZnwSC1Ed2B/JDIJnjzk86zGEA4WQ/iaKkJVGybjPuGZcE+TSftK91wzBHkd5UT+ZBAqAiXKwta5D7kP4dccQRdR0bk8yBuPO0qWnn6Xa4aIrpxMPmD8XmEg6lTJa4t7vrs27NOGTCOOfMuuLFdsFkFcNGm7a2HpI77TVTA/D1PV3o8hfKnk3/V+1Q1u5yc1m7wV1iqnnXCYf1Y9EJh4Wak73cboHNsEBASBssMgApgfne+MY31oc6AIobBBBpp7klBTz4idvgQZAiAnh71rOeVeM6eECNGwViwUNxHgTt0NqJ5WvP/QKYSJvaHcuAo83oYr9kHi0QKbgis3OYHVrAwZwg4X7DG95QVTHGG0gHXswBYFqsA4QEggDBALwDNdJORo2AbAB2KCLe+973VmAkZaT5Fxm4utQN8JLAK1v8BgoHqgmfkynDrigwpPzb/tK25e0f++fyg5u/X/b+7Z+Uh+75/1WggwTRZmAKcFEmoKNfwDTVgDr9BvwgMEJ0UBwgOABO5AHiI9H/ra3sfre7ub7XRzFQgCrgEYhSfnzn2RnISkYGRMIZZ5xR3UysQ3Ek2kwg2ksVkmwdXJ0ojqwtfQzAbXd9hy4Ss5ku+mXnn8LBuFv7e+2114RbgHpG7TBn/Q93oLUlsRjiiqA9xgJplPSfAGXcGRJgsFU9JJZDVAatuiL3upA5Q7eMliRx7rjZO7QzbhFAvfmWGAwhhNLvgO4oHtSpv0iFljzYHJcX9Zqv5gIVjPVAdSKuSZRJWb9xEWndd1pbaTe7e4XASRpO6wQ5EMJDGSFK4lIS26WfLekSVZ21nXtI1BFxEUnwT+tKv9RpXfn/o+63ve1t5ZxzzqnBUWVIQjy0QWVTrnbNhlyazRpYLOd24mH2IzE/hMOmCod1N95czj5z3eT4BGWbsmbX1eX4xmViOul/FBXjnJOeU1688sI2xsGGOvfbtqxuFRgTsSm0/X5lh4u/XtZ+cYPPv5hMGwrcBNBO49px5aeuXg+EV21X1h4zeud9+hFqCYHWptOQO7MiYha6/FI2Av315Md9B+OxZtUO5eBD1qs6hmO1ZtcdyvFPnl7dUufEA2/e6IIzhSJmSDgcf691k+bFlHXNfgnN6YoeNHJO5usXdwssHQsEPOYBM1JXPWhl6wI72sH0sG+n1G4uYOSBPw9xAgB6+LO7K1OFHWI7q1KWUUQcfvjh5XGPe1x9OM1utnoCnkRMt0Nl1zJuFC0ZEvJhuT80LoXZkx3bNuhc4guk/YA/9Yod4bhNPPrRj67SfmSC3fcAe6AIMWWe2K2nEgD+gQ1/AxTOsUNLZWMOaENAEjIB6AXABTAEsBBYe+yxRwVa5hG3HWQW0oOKBoAB9JWB+HAO4kM/tBdpgCTxN4UEJYJ4Eog1c5RrELJAnAR95EoA8ACMQNMll1xSSQOZV4YuEZnXQJgykBPKVy6XJYCKbdt1EODLDi996UsroFTfgQceOLHLDwiyBdtHoSGWCpsj/5A7UaVEadEC/3HX1hCga7uAoexD4UDlFKIku+ejiI5RrhaZP63aIeDYmLt3mBPJ3pFUisYJ2ZksCkOiY3ivGwLf4f1lGAcg7U+btWlUIMLYs3WdGK7puRA8KctYqytpLPO98TW3kQ3WEDKO+kwwRVkcHH53ZF62ffN3ss84J25TyfCReBIINyRZlDt+T9YJbUKetSlKM3+jZog7SQKLJluJ8qNiyLhbR9yyEqgzRLgy/Y9BWIvfwHUvfRoS6cvVrWLU/4tOPIz/X3RzCYdJLhUD0Ddz3IeNO/HjkAnjnENxceVZX5omLsJg978hHDZK9Nfbbc2qbcp1128IsDyME9AE0ZwcjHCOio8bby7nnHntxqCIg3qH7hb7HHq/cuy9flJOOvPacsmGQIrTqkwWuvwNU26068NwPm5X9tn1pnLJqBgWIwiEjeMfEmY6xcf6umaeg6WUqdx3xl8+cz6zEw5zNmEvoFtg6VggD/bDXb30wEOd3UWB+C6++OIqk7eDCRxFLu5cO71UEMCeHVWpMAFFu8AICgH8kj7Nw2Xk2FKaCfrFhx5REXm4MuO/nIfd6R7il47Fl3ZLM0/aXdCAMOOTMQMaLrroohrXA/hBAERxAPQDztxuBLHjloAwoC4AYAAVgB8BkJfdzKc+9ak1GKV5l1gSUR8gMJTP/QLpwG1HPXy6kQoIB6AU6I6snGLB9YgJ/eJ+oA/apC1RM9hBd5jL1Bb8xs1pQAjh4FzqH6ld9ZOkmzIDmAL8BRjMTnV2dQOIkXjagdzQL+2zS9vGyGjnvZ1m5AZwx2cdSRO3AusU4adepAXAiQQAAK1JaUVb4B/Q1wLMcWbnUJ3gMyUFBYpYLOygD60LR6vwGAX+hiB8KgWE9hl78wv5APgisPytn4gg7l7GbOiWNR3Qz31Q+SEnQvhkrFoSYnh+ux5iw/RhHIVEym7bOIoAas9riQJ9zfoz/6wf8xXhiwymNOLOlvvq0L7tmIREMMfafqZfIQkS98L9XJ3JDJL4DnFzSRmpIwoT5UXhEvcKY2hdJcNFCKsQGO38RJwgGpAqSDjEWjJktP/PVhLZ0Nrnpz/7ebngiu+Vcy79TvnBj346aWn34JLrzTEbwmHkvXEEaKtg7+o7lqfvv7rsufOdNsRjmOMu/Qw7+ZN3tJsYB016RAEpJwIxTpN9Y58Ddijf/MSGIJZlMlGxKfiNVWZPOIwGxduUfQ4YnaVCXIaoMCaPhYwN99sk9eNClz9qPgzrFFC0KlpuvLmcdOLkoJdT/TaZOGlUGZNiVGwMujkqC8Um7UjcC+0Yl6QZ52Fgjud0wmGOBuyXdwssVQtM9UDugTK5zvnEk6kneGQeHj2EAmziODz84Q+vD4BICLtggFQbJT+g1AOp4JJ87u0iixUBqKgv57T+3Sv1wXEpzacWoAAedtuBXiDdgVgC1oF6cwdQQQAA3lQBgJLrEqSR8gW5FbcJpBTyKv7gAAZ1BFDFjUIaTVkTACzgHQgBYABxigr1Uua4HlkAeCEJABvA3/fmNgIE6EEYJHik3z75yU9W0kE5yDHECbKDWoLbgjmsTAqExKmgoNDHzOkAWf0HlrmYUDoo07mpz3kBzZn7URDpl5gWOVf7kRHUEtZSAupJ4+ka9njmM59Zx6BVDyTuwTigOPOwJZ38rW120akb3AcAWwFD7Ug7hiqKEFSJH9EC+1F1DAFqC+gRDQl0aA5xOdEmahb3EveeEJ3tdQHzKbtVnYxqc8DxcC1mHmbnvv19KvVI25+Mx1BRkfqmUp1kDFoCKe46cesxn60pY0IZZN209o1SaUg4teq2tG+q/rf9tZaTcSKxG1JH279cE7Ih9Xs3b5EL5vNMc9La8f8GWXfqqadOxFcZ2mxc5c5Sus/Opq2deJjaWnMmHBQ9pgvBlH7147gFTHtOC/aHcQym+G1AOGwErdRPdyqtqmIjAB4NfmPdCUJgM+wxeYSQDvcrx26SypGKY6Prx8Q1q7YrTz9kx02Cdk69yz8/5Y+aVZPqnE6lMc1vkwiEqRQl7fhNRXpNkRZzMcV36ITDbO7k/dxugRVigQsvvLDuYPKdJRMHBAG8PDx7J+cGCAE28neAY+jnHxm8h0kPo9QNyAzgjf+33UkPqwEykS2P2mlbIaZfkt1sxwvwoXyhMkAo+I2qQcwDhBTgABT523gjCMjjzTGKGgCaagG4kHJVer+AWcZBOJh7CAYAC8nhWuqG3/u936vlAd7mKALBXDPHxBwAkoD3BDZFkgGrCVrpb7/nUM473vGOSiCoz0HNYH0gLuy4Ig6AYESCA0GnDa0biLYApIgNhADgTJFBsWCNJMK/v53HLoAgldHatWurfNy7I374ykJ+WJfqYhOqB7a3ZqXSpLRowV9cCWZD5o0iHLiakLcjhqgruHocfPDB9V7giKop/c78aIH/dMBwCFijQmjdGri2IHoyn4xRMh4gmYyxcRgC2ZTVguqhYmFYf9o6SsXQkgEB1fO9iEeRAmlTXCq4wpkv1gqFy0Me8pDajLQ5bUrfRrmIzHe7xylPe0LOZb5kDWSMnGOuuRc4hzufe4ZjFHkzTr3L/ZzpiIe7//Lty4F7b1/+5573Lre/3cYsPsvdJrMhHCYBwZkk+jfeXK64eF257PpkFJhsycllNWkxNytLxcwpI9fX3pARLWAdlV5xFKCd0p1iPmbJj8uVn/r6RDBEJU7eub+5nHTyRveJNau2K79Wbppwp3D+9IE7F7r89TaYFsxPZ78pfptaUTJVPIrZtWOS6mU+hnGWZXTCYZYG66d3C6wECwCNAjx6qCdBP+CAA6qMvI3+bYeVzNvDoQwVAXLsA0DZ/SKZza6t8+wyi+Pgeyk1gbXsuibQWivFXQm2Xg59NLYBCQBAsicIFikThM/x+w64AFQBVGSBOYYYABgdgCSALaMDMCt+ASAFbNjVBq6RA0gEPt12toF3JACwyTUDCSBoJLID0UCBgGCgvkEemNvAv3bvuuuuVZWhnRQZlARAM3JBH9RLjeD9sssuq/J1c1icEm2zS6stdt0BPW0IyM47ogBJoG3iPlhPykQKtLEAYkfnIOje8pa3lD/+4z+urhU5EBZUHurTb2Vz9UDwCOCJyKM6Qt44UmbW1mwIvVHuDvoqG4KxTDaBxz/+8XWs2DZuUQHgyrDO2931cQmHFuTnmqFqQ7+TbtR9B9FgnKlluFv4PAzImDkbsqElQ4ZrcioCIrZNWW28gflc11Op0dRh7M3tD3/4w5WAE2iVO5JxCJhPW0JkZT7MpCqYzz5MVVZ773BO+tq61pk7n/3sZ6uywbqX8hOhFAJtS7RzqdbRiYeNI7fZhIMiWtVBA+bH8Z+fV8JhUjumm5WzIBwmZXRYHztgz69cXQ6bITvCXNfE6DSXk901JqUn5b6yoU2TCJUpGrIly9/E1WHWhMNMipKp3SrGJT464TDXGduv7xboFph3CwBGpOR2coExO2bAW6KqqxDYsYv6jW98o/pyCzAJeAEh3iOdbt0l7FIJbAfYASzAYAvMgDxHHtznvWO9wAWzgHHmax+JNJBvnBEEgsMB+8YXUE/GAcoCwKFVMGig86SDNL8ASUFI7fLL6AAkmXvKs9OOHAMWxXTYe++9q18/EExhAXQiM8xF7UAwAPJIAfVSMCA3KCMcPusDIoSPunPVB9yb/9qpXdddd10lHQSpNI+tC+SE+BUIFPEjhoDaTjRgqD6gmPqCOqHNthAAa/7rn7goXFSsL4Egc1CHIBiUkywX+mwt2v31PTcHwQONRxvJvwV0406GuEUEnFvH6lGnfnA1QfwYg+c85zk1oGfAY3ats7ZTxnQ77C3Aj4KgdbdKcMOQmeaesQK+2dmc0Sb9BlARUiG0WuJhHOIliogW9Ldj25YxVEqMa9+5nKd+Spd3vetdhcqBSsjYm9/mQe6lAeet6mShVA5Dgmaq/kUxl7YNxzoqIWN67rnnVnc8JB31E3Iyv8/Ffivl2k48zC6Gw6a+8qN2mQffHXq/cuDOd6pTasFcKsZxyRhO6pkUDpu0d6ey19UJ6jhT+sk5rKBJrh4b6hnbnWQmlUMpZYHLHxfoj0VGTBNnYxMLTxO4dLq6OuEwh7naL+0W6BaYXwvk4RlYtFv2yle+srpV8FcHwvhJJ2+6h0APuRdccEEFdUcffXT9zUNgC6Ja33S7xQCaB83TTjutgjhgwTXZ6fV5JaQ1m9+RWxylATjGdlR6v1YWP2xt1C2+T2YFfyO8pGAE1O3aU8SYg3atk0KPGwE1A9Ig8Ua04fLLL69gm+pBe5Qr5gF1BFLg/ve/f1U5ICa8UxwgQtSFbEAiIEdI9l1DwaNuhAN1j/VBpWG3FclBIYGoU662DoMYUiUgG5zDFoA6siBuR0NA6zzZYqiCuCsIoBlCApHDtcQ6TaYLfUDAWGMIAS4s0neSnrdBHEMEzMatIj767Ok6gB4A9HrEIx5RbcwNRlvZ8aijjiqPetSjJkiX1u3A3wnMONOsbcnIVpGQ+AXpy9DWCClkCKKL3c0VZRlfxIMXQJ5jGEemVVKMAs8Byrl+Nracqc9T/R4btmRH/jb37P6zP3UDV7eskaSvzH0299aWgNjcNs3XdRnnoetICAXjqH+CYiIekW/+15iX+V8zJMXmq23LrZyVTDzMSeEwSQUwAhyP66c/DmEw7TnTy+tHztcxCIfJCo6mlFEuGKWU2cZwGNWukQqEGdo6Ot7E6FW6Jcsfi1RIM0eoH6bLTjKqd61LybjERyccltvdvPenW2AJW6AFPaTfAAuwZoeVGgGYSFA2u4lAHcDlQf6UU06pEuY82CawWh7GAUNkg104Qe24Yzg/edk9OAZILAap7xIexq3S9BYcZh5lLmgQ8N4CubjS+C1ye+DIvPKZDN4hNoK4BIgAJJc5oqzsmAOUwAbXBkSCuYgAENgRUEEA2OFWNgUCFYPyAXJg3bw0j81z54oFQA0BXAP0cc9AqtktRzjYPZeVQ5nSDyI7qB68uDEg6Vzf7n4jBLiISPGYjBhxPwgZo7+Z+xQM73znO6sqA4jkrhBABkCrC6hGWqxevXrCjQUZ8vGPf7yWY21qS4iKzd2Bb9eoctkcGSSGBbXIySefXG1GFSXQJrArXSbFSeI6ZFKOoyoYdW5IgbjmhGxoCaqQGa3ygbuFcU9aR+NsbnGbcS9DyMTloo3VoPxxiIX0J4B3ociH1rVl6P5hjUhLy+1A3JNjjjmmKtPYxiuucIn/0SobpnNt2dI3kqENo45DsJlr1g7yW0BM49gSDi2ptpj6tKVtOG59K5F42HzCYZCGcgKEt+B/u7L2uB3LHvcsZd0168orz0jmhxHxCV6QDAbNNaVsyHBhBKcod8M5k8Dpqh3K2kNW13od6268uZx95rryzV3uV96UQIzjEA5lsitD5tHoWAmzyVKhL+tKkY3igduW1WnnVDaa5DIyOSOF9KSvPOOmcl1tXJQXC13+1CtqXKA/Mxnxk3JSOydes2PZY0S1k8a9IYLGbUcnHMa9O/bzugW6BRbcAtlF89AMiHnII+22i+kBln+wh3TnecBzjuCPHupJrIGL7IZ6IFSOhz8gCBg566yzKmkhwn3SmuWBOLvcnWxY8GGe9wra3dcAwBBOrX97QJx34Cfp8dpzQjoFPHonl7erzmXAzr6/zSkqAO4OrjenuDiYd4gHIIXbg51Q32feuk4MAsSEOU2abR7bJUZQcIegZIgriPb4m5Qb4UAlYU3I1IBEkBaSO5E1gCRwLdIhmSqyBkI4aD/bIDeoHFqQq6+Z/9r+9re/vfaVukEdCJDsUFNd6Ds3BoSDXX2AzPkCs+r/S17ykqo+CnAOOJ4NIMvYZtIEUHMhQUhax4hE7dY+ZIf4L+wBGP7pn/5pDZCZdJ6tz/7mtqNVOGiXOWc+aUPcuQJAUwfCwjgaf4RRSCW2o1SheGBb86eN65D2qidjOWx37ochjGbTr3EXY0gpZaf/qYfaxhiIl4KAOvLII2t8kcQicW2UAOzkGKVCGrctC3VeS3i3fxsvCjpjikyxvtmgVdN1wmHzRgXx8Jkv3VT++qJ15YZb/mNSIcstuORsgVkpagAAIABJREFUCIcprTmQs4+zMz0EnKOumd05k4MqjmrrVNkPpgWdm8j6p3KnmC3hMDlF5LC9Uka+6cnbTnw9u7gYMwfRnFv5W4BwuNe6sv8ZN62vaApFSf1tlIvILIJXdsJh8+6R/apugW6BBbBASziQqZ9++ukVnNkl5Q8uBaaH2JADAXrAB4WDXWPf+d27h1rAB9mgLA/2Hhyl24wLRR7uh9LlhXhoXwCT9SIbC4RsGErmEzTQO+CTbAxD47U78OYDcBTli3MpHLg72GHnvuFvMvKPfOQjNR4CYgHY945oMHeRA3bhxV9QljZybUAcmMuJ5wCAmqt2wtVjlx4pgYSwQ06NYDec4sA56uRuYccVuIvLBNUOlwr1xz1I27UVIUHloG/ai3Rod8RbkEWJgcRDJBx66KFl//33n1CCuEYf9M+aS6YKbfj85z9f15s2PuEJT6igH1HiSOyDgNZxJm+UBc4N2eF6IJB0H8mAdNFnYN/3dtopQBBCCBHtlzkDqM+4hmxq+zyqPS2Z1Spk2jSPwyCVLUkSkiUg3ThkDmXMEVrKNkfc65BGyAvztSXGWuImbW0DcfpuIe9bU6lDuLMgHJApCN299tqrBj8FzGPztMt4KQchtrWPduwT80ebQjamfea62CDIQJkqENsheaJmmWkebe2+LoX6L7rqxmVNPMxEOEwGdJNHTKaEvfZfXfbc+U6NEqH+VypXfmpdec8nsvNeinMPPmS7cvmJ64H2pvEgflzOOevr5Z1fvHVDJXbydynH7tzWOdM5G+q9+qZy3fUbr0s7E0tiCFTXHLBTedO+G8H95F4OwPs04Hd2LhWzaOuGBlGJnH3hzeWS62MjP2xT1uy6bTl4v42KjvWnL3T5o1cvxcVhG4iCmVUM62N7bDoeDy4H3/ClsvaL63+aPvvGaHeacRUO04/9wt+hepaKhbdxr6FbYMlYoH1o81DOH5wqwUOq3O4k0gCVIzux4jx89KMfrX7bdmGTrsw5gJpdWhHUxWsgDd93330rGEtAszYVYEt4LBmj9YZOWIC6BbAZggDjGrCbkyPzHu54KwPIi9uE36cDR0C/HXX+3RQ4YgcgChAEyAYEAcAtbaa5qR3KFGiPW4J2ADJ2ugWZ5K6AbDO/7dJTJPiewgERIU6CPiI6qAyQDdaGNisPaB1FOFhDFBriK/hbe6gDhoRDFD/ajXDQB+uGG1J2ubUtQTO1H+kAJGsvlyUvwB8wo44APB0hCmfjWpHxaQlBxAMiBMi1uy5IpPYBt0gH44VsQDx4WevuHYIZJr2o9rRlTgXUc0+IS0GUMyG30pcQCi1wTZ+9txl2MgcRNEgmfTHmxtdBDaMvifWQuDW5Lm1qyYyteRvgesOlQt8RDe7R2szm5hhiLXaJK9IwWOnWaH87/mmf8fR3GyTUmqOkM48FkjW/2vO3RtuXc51TEQ93vuPtymN/f1V53MPuU/y91I4ZCYel1qF5b2+rXFifreLADS4Q815VL3DFWaATDituyHuHuwWmtkBLOHgwBeZe/vKXV2m6XUrAAjDzQJ4HQg+7JNweBp/xjGdUSa+DtPutb31rjbTvOw+MiV4fP30qh+wkem/rX8idwj4H5t8CbVC/zI2h33l2Jb1PtTMZwgGoyI5y0vlpdeZJQElS5olcT0FjDjoe+MAHVvBv7iIXzEFKgKRmVDYCgCuFMgA0ADPpN4F3cSMAWYoJJAKFAgUBQCfuAyBEecBtAACmXgD87ZIrL23UX3VweUAkALoIDOUGeKevkYkjM97xjndUt4lDDjmkqhUcfo/7AjLE78gZpAm3DXXoF4UEIM3tgcrBkVgZs4kzMLwnRLmkrk984hPlNa95Ta3/hBNOmEiJidixthEN1j/FhbYILkndRNkhzkYL4Kdb75k3sWfrUtFeF0Im5ea3oQqhJW7yG7KBQsCLqoWNkQ7Iq8R78J7YIqmjJTi21j1LKlTxOhBr7Eudg3DyTmESpUNrb39vrfa2d5+WUIrLSmI3aJ9xES9EnBDpmbn5Odh91DyeSgUy/3e85V/iciMeOuEww5wdJ6Dl8p/2vYcLZIFOOCyQYXux3QJL0QJD+bLPxx9/fE15J3Akn3fBIwXhC6gknZatwuFcQI8EFsgQ7A+w8pBoF9YDZHbBI+tuZcp5AM7D5GJ4IF6K47il2xwAF8AQEN1K2+Nz7bfsNmcuhHTKuLdAIjueVAHOS8aJkBDKsjt93HHHVcUBlY05aI5S1SjziiuuqMBFLAE77K4JaAX+xXAA3ql6gOcQBMgH4Bjw9JsAkpQFFA9iONi9f/SjH10VCJQRfk/QyJST9muHevjZa691AQjm97QnhAOy44wzzqikhvKlpg1p4Br9dy4yBcHgb0QggCyYJJcPGTi4OyAsQlJ4H7XbP9WcyY54smlEgcFGyA6EhvX+xje+sQYs1I82mB+7IUHcDyidjN8Tn/jEGgQTScJOw2Mc0DhUOLSqDbYOoM49ZCpFREuoZNyRKQgn48XtQhlifZgPxt580I9hNp1x2r05azP9mYpoAcbZ372ZOwVSOO1HOojBY64NA7cuFOkwGzvk3uE9ZGIb6FI/zj///JqthpKIS17uK0MiaUg0DYmNITm1UP3fnDFezNcsF+KhEw7Tz7I2tsSmbiCLeYb2ti0FC3TCYSmMUm9jt8AWtMDwYdGDLB9hu8PkuoLQ2e3NQUb+lre8pYK6V7/61fWhl9Ta7ie/7SOOOGJC0j0kNKZ6IJzNA+sWNE2vahoLTDVmLaAbyqDbz0MQMZwbQEhiQ6SudpcT8SWOiAPIdgCIdnjtrnO5ACS5MvBzTxBD5wHF/Pjj9pG22NEG4B3UDYA9UA9onn322TUOBPAsQwY1EIWDjBWUEqPAECJA3AXnIj+0LaA1YIv6J7EQKIeALYTB4YcfXttBNeBIcEOAGGkCTLmOsgJZAeBzrRCjgiuD+pK1wPVDSf1U5F4Ih1aBlL5pq8CUwOBjHvOY8sIXvrCCXe1xfmIlIGPYhvsFUsj1yAYxYShEWrVD4n20WWumIx4TMNL5IUFHActR6ql8NwSevkdwab+2i4eBJNIvfWZjShb3QQREjql23f3ekm9p37Cdw3Ni53YM2jWT68U1ePOb31zj7LhHmwfmiXdubWyEhNtll12qraMuGroxhLSZyi7pZ9vO2K4li1vCeDh2udZ7Ym8k/WVIxBAOfjeXrQOKIkoiSjtH3INiW2U43zwIiRFS2+cElUzfkWK+X4zBMxfrP5qlTjx0wmGamXXjzeWkDTEnZIB4+nE7dneKxboQl2i7OuGwRAeuN7tbYCEtkIczD4AXX3xxBXJAksBddlo91OWh0kPbmWeeWU477bQKIDygi/1gp02+dDu5eSjsioWFHLWVXTZwaKeXhJ/0GtkF+APAYhkAXtQFiAUqBBkiEkxxJoILeJMOE7hHWFA5iK9gB9wc57IQpQG3gaSHDRgLcHQ9xQLiAWDl5qGNwzgm1h1FxgUXXFDI5cWlEJ3feW0WkKyrobTcWrVuqTCUg7BAjDgArRA37YyZam0OwWVAYnakkQjcKRAKiB6KD21kM/cC9wkkDYJBHX/7t39blRuyWRgbMV24ljz0oQ+duFdo15CcUqYx1DcHIoiKhfKgPYZj2ZKcLWBuwXVcf1rw3NoU+YBwQFxxt0BcIR6AVfV7UT1QE7TxHoZKi5b0aP8eEhKjQHy+a91i9AEJIjUrNZkxlo5Ue81Nc8y6oN7xnTEQ0wF5nLk/tElsH/JtlOtTVGnD+ZM+ZQyi3sn/E+eHFPJ3VE/qQo4437n6GOULIhupxdbmF4JqVEaKBCpOHRnftNVY5Jz8pv70b2XfPWfX+6VKPHTCYXbj3M/uFphPC3TCYT6t2cvqFlgmFvDAl10mD/iUC3Z0SVrtomX3z0O/B0G7T+eee259UOS/jXgAkNasWVMtEp/cZWKe3o1FaoGrrrqqSsu5ElAdIB0AQwQDcAs0yqhy7bf/vfzqqruUB+z065UcABhHAW7z2e42wAZsAmlAJVWPHWVg5aUvfWmd52ImAH/xl08WBaAGyFI+oEoVIVAhQCXmBJcNYCtAMju/rqOGkO5TmepJ8L+c075HAaJefdYewB5g4w5FfYAoTNaFYX+nIwOHoD2uMMpjU4QjVROw/aQnPanusovBwT7uEeyrP+xDdcG1glRef+LeggBynV149mxdLYBF9xxkBTcO9xgkhvGgMBBXQd3tOGYHPMRBSIVR5FLbv7gFJSaJqd6qQXxvTohRow9IFX1Qv75qU9rju5a4GBIOGb9Ry2kUOeG8zJMAd+QXl7X3ve99NYApQhj5wc3FfIvaxpw177SPfakzqB3iHtISD1GZRDEQEqIF8VO1eagkUVbWgusz3rk+dg45EVWC8dNe6plTTz21/t/hvoPwyxxulRohFNTfql3a8Q4RFmXDbFyLFuktb6s2C/Hw4cu/W677TptJoNSAkosxuGQnHLbqdOmVr3ALdMJhhU+A3v1ugVEWyC5THszI1WUC8KDtQTc7l3nA972dP58BDgAHkEtwyeFuXrd6t8BCWMC8RX694hWvqDvklAdR2ABX/3TznctHPve98s/X/6Tc+Q7/Vf5wp++U+63ZoQKwZMJI7AU79MAcVwo763bhxYSQZUJMAjvKALMsLVQEAKhyAOf2aNVCzuNSAAwCTYJLAtjKiQwcsAaYEHliQkg9aad67dq11V3Jdc5FUiSIYoKwxg3BWhR3RdBWpAUg+pd/+Ze1bc7Vpvjzz7Q2A8YDnAFe9calQ1+pO1772teW97///dUGXDjEe7H+AUhkjWCbn/zkJ6vKxFjwxadqYFv3F6oo6hN2lvFCgFn3kwBU9SJrlEUZ4h7E5t4Be0QQJQsCIjZno5AFLYGgL9ntHqbnHDUvs0ve7qz7G5DWZvNEkEbki+8RIsgkYD/3wMRfSJaNqeZ/7N2qBFpCJOMVYgQoRyYhHLi1IHu5T/jd/PGuPa4ztxDIFDZsY6zYEvmgnRnXNkPEKJeIYdtzjjritpPgrFPZc0hiJFhs1HNcKRCIiGyBVqWfpSaiaon7REgKn11vLDPerUtTG/tCG0OAZOwX4l60ksq84qs313Sai5146ITDSpqVva+LzQKdcFhsI9Lb0y2wSCyQB3QPZXYm7SwCSiS6HvTy0OdhDngBmjzEAjWAVKTfkWArb7i7tUi62puxxC0ARAAcyYwgYKI0gcDnM575Z+Wf//Ue5Yqv/7z8+Ke3mdTTo//gv8rPf/qjCfm+681lc9fuMIIAEDOfgX4uEbJaAHJ26a0BYB6QA97I2UdJ1ZNZQuWAKQUGsAw8CaaKnAv4adcVICtLDJIiRF4IkTamQktqWJvcHCgOqBwAYhJ62TsOPvjguvsOpA9TjU7nUqHdAd2t1D5A2NpGzLz+9a+vpALwT7rPbta/+waXFLvsiAg71YJ7UgS4FoHzla98pbqbJKgmEIyMoXoIeYHs0XaAWjsQK8YE0E8sC/1yLfIB0M79p+3DcBc+Uv6kTM1OfJQpQxJg6MKiTezspS1xu0BaGS/zEAGRdJUzLbeWYGjdF/K3ue4wZ8ynY489trrQGF9KHnUhEsxL923ti+uOtmmn39gMQDcPXcflwphlbrTzaqY2t24psXXaG3v7vlUcRM3Qlo1AkVnGPNBWqhbzn9JHilfzN+WxrzGLGib/c6zj4Rgh2hwtATWq/pn62X+f2gLTEQ/77XbPcuDe25e7//Ltt5oJO+Gw1UzfK+4WKJ1w6JOgW6BbYBMLZPcvAbhaMBL3iOwUtQ9xKaiVh7c+tDPt7vWh6BbYHAuYi8BHpNQA1TvO/GD52N98v9x2213Lf//CHSYVe5c73bY84w9/rTz8QXergM2Ob4IxtjuggBeiwY48QG3XFfkmTsSnP/3pugPPXQMJB9wC9sBlYhYgIVzrtzZIJRCoPHWqA7AG+oaycOtIHIYTTzyxAkGKhQSxjNtTgGfk5YCa8wRtVTZABljKVKAcbcpucGuUcVwq2vMDHEMk+g0wpHKQvYOdyPXVbYdaX+2+P+95z6sxKUb5zos7QKHCDUSAToQP9QIAzc7sKOCnOBlDkAqoImiMRXbXvSNCBQ8FuFvXiIDWxIoIYM7n3Kty/5rOPm1b9BPpwN1C3/Uh9gaWzRnvcc8ZNd+jdslvrZuHv0M4aCtbCRophgZAbp4YczajiNEe8xZ4V28UF0gINmOvuP0oT7sQD0gj44ckGaYC1a7YqwXtLZmQtrdkwygbKoedEHzWonGnwrCGzRH9s14Qb1LDtkRCG/ixXbcIh5A22pFYEb5r3ShGtXdz7j/9mskWmIp4uP3tfqH8zz3vvdWIh0449JnaLbD1LNAJh61n+15zt8CitUAkqpFNeyhsA821D2ptELvsFIZwyMNofH8XbYd7w5a0BSLlNkfFZzjvs98tn/3yzZv06a53KmXX1T8pu/3WL5ZfXb19BVdAqFcCNwbIx2WBhB8g4jaEmKBwOO+88yqBwCUAgAQwv/Wtb1UAF7AIrHHBsHMMtCEugF4A2m6rsrwAWyDauaOAnTLt7gKUQBewbT0pwzq1/oBqB2BP2UEx4DyEA2IEiEeGkN6T3UclMVvCIes4xEik9y1IZws24mahXjvvyAfBIZ/73OdW0sERP/xkJlB2yrP7TgXiejvcYmg4gGDZNrhbsBkyx3cteQFgU1IA2UCsviIqvIwVwG0MfD+V68C4biat20O7m9/K+fU9wS6RD65Rr/aYf+aRcdIu70Ny1/kpL3F1cg5Qfvrpp9c4B/4W60PgSOWzAcKBGgSpgOAK2I7tkVdxCzFuCB/2S3aWkA8Im9Y1RDn+N+R9qCaYikRRV+asd+2yBpAz5jnVD3upn32sPcFFrb/XvOY1Ne3qVGPTpmIdEmMhyVvXj5wzLpG0pG+QW6nxi4146ITDVpoIvdpugVK6wqHPgm6BboFNLdBKpbO71j745orhLpLv28js7S5YG52827xbYL4t4OH2w5dfX778Tz/ctOhbv1lu/fal5SE7b1fTVgagJ6ghVQJwBfBlpxRIAYa4AwBjdn3t4Cd2AxcFqoHEAwD4kBJ2Z5NCE4Cz657dZSoGxIPdZzvM6tp9990r+FYOcAhAxzc9O/Uf+tCHamBG14t9wF3Bb9aXsrXbzrA4KxQRf/zHf1xjNgBxdr99p16AFOgXJ8Ex0+5ze06rVPJ92hiXhaRhZFN/r1u3roJESgvkRwL+5VrnxOe+3dHPfYL9AVIgHZlDNWG3G5Gg37/1W79VU36yH2DNbklxqDw2DaDVFrvnrkP+JL4CAiKqmBaMtrEaWv//nJM4BSFa2jgQrXtGXDMShFGfjQkgbW4ZO4QDcgqoNw/TphC8qTPuHq1bGkIFicTFx5w214466qgaWFH8AyA8Ch0EC5uYo+aqen0XBQZCgf30zdwE8rVRvX4LUeMdGYCsCEnSZrKIWqIlYNSr7+pFKCCU1ItoYIsQNwm26bM2IE2QTsaIixCiKeS3MvSfDZXtGu1iB/XpW+KU6EPGOXOtu1PM9x146vIWC/HQCYctN+a9pm6BoQW6wqHPiW6BboFNLNA+lAUgtDtBHug88AE6bTA0D37O8zAbMBNSIoTFOLthfUi6BcaxwE9/9vNy0edvLOd++jvlhlv+Y5NLHv7gXyl/sNvdy83rvlw++tGP1qCDQI3sFYJJAp9JxwecJAZEdqLjC45wsFN/2WWXVWB4+OGH193WYRwEDbAGADXXAESAm51bu9z5PlkOgDuxBrQBKFJem3IWqFMfkCW+AdUApYA0l4C2a5QLlAH2QDUSBBki+4U197KXvawqMoA9B+Dv+qRvnGk3v1UwObfNUBGiJOoQZIE2UVW8853vrMoEdpIxhCIh9lFmVCVRp7QqiVHkJNIBgYPQAbDFc/CdgxsBkG1cxXtoU2VqD1BrLBAQxsNLPwDmuFsA+63bS0umRtkxvC/GdiGdfM74tf1pJ6b5EfANLAPgAeHOc705ikChiPE+JH6yY4+8QEBpN1LnwgsvrH2TqWKPPfaopIP5gUyjtDGfAHL1UcGoPwoZ/Tff/eY7c5HNAH829B6ipZ0zUTm4VttDRMVWrZtQSJPMqdjbWOizOhOMU59llBH0lDvNcccdVwm5HL4XKFMwUgeyQRna4V1/xBNCriGkUlfGpavuxrnDzu85W5t46ITD/I5nL61bYDYW6ITDbKzVz+0WWCEWyMN2di9DFuRhMhHFgbQQDt4DQDx4tjLWPHxGLbFCzNi7uUAW+MGPflo+dsX3qqLh33/ys0m18BPe93e3K094+Pbl3tuun58OfuCUAgAKsgxAoRigXABOfE7ASOAqqV/twgK2rrdbDDwfcMABdXfeOY74+083v+0+22lHPijPZ+AwcQcCPoEuIBMhELBmPSEptMFaAq4FBdQGbaVusDb333//KqkH0HIA/2I6IEucLwjjkUceWd1BhkB21HBFpZQglYkfEIVFdrRdy+3jgx/8YAW+gKvAkE996lMn0uMqK6BzGLyvvce0SgLland2wX1mK2CUu4U6jRFCBYEgRgW3Cy8kB9DeHkgfIFwZcUvxO0AaNwfzIYSM36Lair1aVwzfRdWgjW2gyfw2SsGRNiWWAlKEzZBdCAl2jatFXAy0LyoO1+s3RYP2Hn/88XV+vOhFL6oEgzSqyBTBOKl0qCi4oIRYiJJBneqLogSpg7AB7pNG1e/meu773o1jgjZmDWSOxF4tMRFFATvnPP3TH+PgmjaDirqRaIgFc5UyJzEpzOm3ve1ttW/G3Ln6odwEC0XOOf70T/+0ZrjQ/7S7zdDSXSoW6CY9TbGIh3Mv/U75x2/9aJN790LGeOiEw5Yf615jt0As0AmHPhe6BboFprXAMDhYC0DyYBliopUlD+M+dDN3C8zVAutu/El9UP3Ml75fqBva4253/sXy2Ifeu/zhQ1aV29/25xUEDrOiADQyN8gw4R3YA66QDgAJ8BPFQ1JdIgecZ6deFgAgtnUvUGYb66SNJ9Cuj1F9t+NOBRDQbB0lvSNQhIywow9Y2m0Gqu1qA8yuBYoBLu4FyIa99tqr9hkYTDsAsXe9613lzW9+cwWN6kBK2DFOAMqAeaBzKql5ztEnrwBr/aKsoDiQocILMH7Oc55T01uyp7ZGDRJQHjJFe1pJfkssjLqfDAEimwiUyeUCAaEtADoyyVhRsgCqyKJhBhHX2ulHBCEgtMN8YJfEfWDfxD5od8WHCoiQCxnn1i1jXFALEGeMk2o4rif6pG2Jr2DszU1AnIvIG97whjofTj311ArGEVLUD37jmmAOJRgwO7CJ8pJZI+oPZRozc8rYpH5lG/M21okx9Vm7A+b1vyWhQ9IkALF5bB6G3IviQP1xfUiwU+5L4oFQ5Dz72c+uc/OCCy6oMSsQd9akmCSOSy+9tBIPvrN2pcZFLlIj/a//9b8q+RKCKe4Vaetc70v9+s2zAAAinebQDW6hgksuJsJh3TVfK4edcVM13JoDHlzetO+dNs+I/apugSVigU44LJGB6s3sFtiaFmhBwLjt2Jxrxi27n7eyLOAf1TmXfqd84dofbNLx1fe8Y3ni3vcte+2ybbnDL962/j6dmwDQRVkAZNoF9RIXACBDLAAj2YW1Oy6DBNAKwAEt7RF3gHZXuwWXM7krpK0AWNJNKisEBhAXSXuUGr4DzkIeODd+9VENDIkDaQaBUAoPBAZf+MMOO6ym8US0OAA/ZUYi37Y9JONQwaEeAPUDH/hAOf/88yug5dLx6Ec/uqb7TNwA5Qe0j7LJuIB8qlnPdogVKgFqDwEn7YwjctjE2Nkl128KCIRCG4gREGVnpIMdfmDWd9QA1CJ2zVv3mZANLSGibS0hMZXNxlm5CdqrDQkwqk3cdPyGIOMOJFbI6173utqvk08+uRYN0PtOzA9zlwLCO2KFbfQzh7H3QkAgMswrhI33EFfJ/hLFDbtZK0gvdkFohIRq3RVCegXkJ0Cl9YZI4waT71p7mt/qdB1iwZisXbu2zivpbk877bQ6dtyGpKRVBrt85jOfqWoWLjXUPC95yUvqXEdUPPOZz6z9zJgkTe2oTCnjjE8/Z34tMB3xwC3uKY9cXe51j8mZhjanBdMRDlee9bmy9ovrS52WALhxXTnqxG+X65y4aofy9mNWl9Wb0Zh1n7q6HPaJW2eubzPKXiqXIF1eecZN621ZtitrX7Nj2WOaxs/2/Ons0Nq/nrfrTuXtT962juWWngtLZbzm2s5OOMzVgv36boFugW6BboEFscBFV91YPnz5d8t131n/YNYeD/rNu5YnPmL78rs73X2z67a72yoIgBygMS4SfMHJ0GWQyJEI/9nFDbE2G9A8DhGxuZ2KHB+Yiq+8+gBwQSXFsnDwbT/hhBMmUkwiG/QhMQj0s5W/xy0gIA0QlEEACKTSADz322+/8shHPnLCpQN4BPKSpjC7/iEfNrePM12HTOJGAGB7+RtANq4IB+4CCAhxLlrXCX0EXhEX+gdYA6cIJzEQ2oCWvo8bSAI8+hwwm3NHzYt2/FuwPepc9gsZYr5ql+8QC8aUC4sgoS9+8YsnzIJcANaNDzLqoIMOmkhFCvCzh7FJYMW4bEQR5HvzILEb1J/YE9qL/FAHwgH5EcVLXCXacU5MBuWpMylokQPWV0iAuGuEbGF7KVbVccwxx5TPfe5zNWYDEohqYe+9964kAnsIJmoMZEBxnTgllDbGGtnwpCc9qSpWorrbHPXJTHOu/z53C0xFPCj5kbvda87Ew3SEwyQAOg2RMF9EwZTltIRGA4Lnbt1FVMKNN5eTzry2XHJ926ZpCIfZnj9jV28uJ73g2nJJe14z5lt6LszY3GVyQicclslA9m50C3QLdAssBwuIyXDxVTdWRYNYDcPDg+djf39VWbP9Npvd3dkA/tY9ISn9gKcQDsOUe+M0KvXP5tyhnL/dQW936yObjxpBXQA/0AhvETUnAAAgAElEQVSYnXLKKTVrhYOLiB1g2SsCdiOP93titLTtBDYBXQCQW4ryBWsUr0EGkBASAeQhb5yHxHBEwTFO/2dzTgJatjvXXBPEexB0U7BJZIK+crEAZr2kDEU+tMEm1SvNqMwkXDOoJOJu0wZCbON3+D4pgYcpN1sygW0ciU0xirQKwZP51aYgRTZoF9cgu/niFHBhCXlh7PWb8gRI52KACHrUox5VySBzwXdIGOchmzKfEDBJ4aq/6o8CJ64I6vcC4rWLuqQlX1rlRxuPIylnE2QzrknaogzfIzDME0Fa/8//+T/VNUbwRwEw1UexwX3IgWwwB7mMmIMIDEQLdYf2mdcHHnhgde1pCYfMqa7Cm83q2nLnLhTxMK1LRQv0yzbl6cftUg6cLGgrpfy4nHPyl8o7K1Ce6pzx7DQW4TAHBcV4rdgKZ13ztbL/BleSybVPQTjM9vwxujShYFi1TVlz/a2bqlW28FwYo8nL4pROOCyLYeyd6BboFugWWNoWuOGW/yznXf7dSjYMA0He+Y63K/vtds9y4N7bl7v/8u3n1NGAssi/FTZV3AK/hRwIAMy53gM8AzrHbdhsCYeWbGjrGO6UZwe3DY7XZoUBHikS3vKWt1QwB3ja/X3Ws55VXSCSLjTlpC7AjtTerjbgJ2gf1wNKAbvndpvtpOdINoPs/Kf9UVzk+3HtNe55cT8BPDM+bBQCwu468oFvv3fSfq4SFCz6j1gAtoFcUn19FIgxrgMZ5/Qncylge+hOE1eDNrCmvowiHDIPpysjY+kcKoUzzjijkiJPeMITapwDRzt2gLuxAsLFQtA/agiKDW4UVAtRdMRNgoqCcoBixXtSfhpfNvE52YiSglIZceOJSqLNaJE+aY+5hGBIXxIkE7nBTcTYIYbOOuus6jKiP+oWm+HQQw+tJEL6aS5ym0EWCRJ6+umn17S1XEzEOjG24pWYn8OsLLH3uHOrn7flLTDfxMP0MRxaMmEKt4p5cqdgyZVOOKzZdYdy8H53KpefGKXB9ITD2OfPNE0nxnCb8vRDty2XnTHKPWbLzoWZmrxcfu+Ew3IZyd6PboFugW6BJWgB7hLSWgoEOTzudY9fKo/7/VWVbEA6zNfRAv6WSAjBMPTRb4HeEMADVsPglPPVznHLGcry20wQ2UUOwALKKRTsApOs+51/vOB7sm8AfTlXOeJbUDNIvQm06ivQB8TxlwfOKSEcyWDRBoEMuE7KxHYXftz+jXtedumdD9yqK24hKQNYTrpSZALiBfmAUKG8ECxR3wTgdD2SAlAn5c+R+WPs9dln/UsMjcyjUSoUvw2DiU7nVtESXsnmADwD2lxkuAQhfcTjGFW2a7iYCKpIEcHFZIcddqhxNv7oj/6o7vyzibgmxprqwZxos7ZorzFlS4SEc425c5Juku0SQFJ5jrhRUEgga7wjrcxBMRxcYyz0h4pBmWIxUGUYE+QEVxakGOIAwZX1x43HPHYNVwqfZehQhwwdUsGKL0L5gYCIWw97Dt1exp1f/bytY4H5Ih5mCho5k5R+JneKddesK2dfeHO55PrGBXDVNmWfXVaXg/ZdHx8gx6iy2tgBQ0u3cSXW3XhzOfvMdeWb2Z2vJ29T1uy6uhy/IQ7BpOurS8K6ye1qTxgoKWqshAtvKtdNuDxsKHu/bcvqgerjyk9dXdaKRbFqu7L2mOljMGw6e1rXhpljOJQy2/M3rXHCxrvuVC7c78dTxuOY61zYOitlcdfaCYfFPT69dd0C3QLdAsvSAlKjSWs5jFCus9wlHvv79ymP3G0TTeucbRFwl4KGfvMtwGvPGcrE293tLRF8riVJhrvgbZ8CyFr1RVJY6k8yypDkIxEuueSS8oUvfKF+v/vuu9edYkDRrrUXIGcX2o63nX6AnBqAG0Ib/0DZ8Y1v3Qmyy5/YGCFAZhPzYtxBbxUUbVumUog4hxzfi6sIAoJdgGDZQuyQUwJQBeyxxx6bBI5MfdqXfkWm32bx8LvvowIY9dtU87Hte1x6gHy7+wJFGgNpH6U7nS5QpT65BnkkqCYihYKBOgDhtNtuu9XPCAVBI4151A/JIKGPlBDcMKgOBFFFOrBTyIX0P3EdlOMF8CNnkB8ICSoL7h0UDexCbYJAEHzUu3PNsyc/+cnV/giKHMqTrcKcpXzQPmSDNJniN3Adef7zn19VDmxkzg5dWnzeEut23Lnbz5vZAnMlHmYiHCYD2k1dJjYSAqN+u7qs/eKmsYYmejUE9SOCRo5DOGwS7HATsw2A+5QuCc2FE237cbnyrC9NBM/cdESGpMBkJcA+hz6kHLvzzOO48YzZEgizPX/QllbdwGWmTBcAtK1rdnNhNhZYSed2wmEljXbva7dAt0C3wFa0gFSWF33+xqpouOGW/9ikJXs+YNvyuIetKg9cc9cFa2ULzkf5cE8FTlvQ2KocWiCzECA69bbuE6MIhwD7VkkwjCcQEqKV+EspedFFF1VpvvgGOdQHJNpB5nIA0IrRINifowW37WC17hRtZgrfJ67EQtkp8StapUHs18YSCPAfnkflAOwC5lwWkBB246WQRLAAyP62G98qHtSRmBX+jttNO09ie78PXXCmIpNi1xAbifmgfGTRy172stquI444osaYCMmSvrYkSEggc0IfBZSURlT/KB70S/8QSz7rX6tQoBzQzpAQ2mZ+JJ6JukMsIEESMFS9CIm4YziHrZxDfUGhgfChntEu89A1CJ6nPe1pVYmB/HFoKxKBwoJSwlxUFkWEuCRUOjJaaCOb6IN0oWJzZK3H1nGpasdowW46veB5tcA/futHNT0y0np4TBdccmbCYboMBQ0AHcZWaEG9nf5Ddix74MpvvLmcc+a1G2I+THbT2FyXinrd1XcsT99/ddlz5zttUE1MBfzb77cra49b366pUnJObtNO5fgNqoz2fNkcLnzythvMvpQIh6atGb8ZXGSmzlYxzVyY15m+vArrhMPyGs/em26BboFugUVnAcEfP3bF98oFV96wSSBIOdelPnvi3tsXKS63xNGCj7hUBIi0qR9bX/0W+AdQpq2jghXOVz9GKTKmUjiM6kPk+1E5AHlxA4nMXHl2toG+v//7v6+ydMH7KBqAUDvfCV7YkggtYZN6AjSdF0DfAuoA8oUgHaZzTWjHoyVvfG/HHXCNW4C+ci2gBADK7ZxTBPgdGKcG8JLBBJD2vZ36YR1tPIWhAiJ2GNqmLSM2arN95DuuB8A1dwKZGLi2tC4lym3ncluP7/U5bgkCT1J3mAMUHQ94wAOq+4Kx52KDHAj5FBeKZJUwV0KItNkqfGeuIRsSjNO5rvPOfYPbBEUJxYQX8kEZXCD0iWtLUqu6zjmu42rB7gghqV7FfGAH7hMUG1Qcr3jFK2ofZGJJgNeoe/LOJiFi5mu99nK2nAW44/31RetGEg/1f8ojtp8UXHgcwqFMIg+atJfN95PTZs4QSHJSAMKNCoHNJRymsu7o8hpgPBVRMPH9gJyYlKJy6t+uPGuDsmOxu1Q04zehxJgpJses58KWm/tLsaZOOCzFUett7hboFugWWAIWWHfjT+pOlPgM1A3tISaDbBN/uOe95xwIcjamGOV+MAR9ISFCOLQ+90MFhHMBKyBmuGM+m3ZNde4oQDoEzLnW93aQs6vsc8gQ37V/D0kTZQDdsgXobwDmqD4pN3EilJud95AyAdPKaQMkLjS4SxaENrijtrS72Gl7wKZzW/eLjL3rEuQQ0BX7gOuJFzICEBbbAfEglgWgCwS3Ng4B0LqTKLdVIoyaT0M75nPbj0984hOVcKAAEPSTCiC/t3MmcTXacWzJHq4WAftSZsr6IFgjlYD2IwwoCcRS4EKBhEK66CuSJQoHRASb6Bsyw7Vxz6BKQGh4UdGok2uFsrnxKJe6AQHh89FHH13jhCRLBiIC0UDZoHzkD2UOQkjgShlSuFYgSpAZ3C3e/va3V5UEV4uk6wzREJeWljCbj7Xay9g6FpiOeKCae8ojV1fiYSzCYVKcgI1S+qndKWaS+Y+W5s+FcBDD4YqL15XLxHCYlFpyvf03EiKzUTiMSBU5cjjHibUw7jyYyXbDcmZ7fq4foW7w00yEw6znwrj9XpnndcJhZY5773W3QLdAt8CCWcA/lvM+e/3InSeBIO08PXL3exbqhq1xjCIY0o6AsRbUD+MBtKA0IGYUgF+Ivk2neAjBkJ1mREBAr9/0I6kNA2IDuqZSHMT9oFV7pA2tomII6uPeEMDfpnXMd/OtckidbZDPtLsF+aMUF7lmlJog40gRADQD5II2CkoImFMAUDvYUQeUhy4XLTkT8NsqT0bNkyHp1Z6jT4Ii2sWX2hThgCBy+K3NjpG+RuEyVD605SKbECv6xb0E0BdbwfeAPKJA+VE56Hf+Zj+f9VVMhbSDPREQsatzEAxiMiBsfP/Rj360urAgb8Rs8O4adlZnSD2uF4gJ35vbu+yySyUa2FyZDuSGdKCyVey7777lf//v/10Jh5CCoxRMC7FOe5lb3gIzEQ83/fA/y9fX/Xtt2KuPesCUrnubSul/Uk56wYZsCkN3ihlB62gFxOYSDjPHcBhk2Jg2hkMTm2CSEmO6sVt6hENrs0lxJmYcu1EuNtPMhS0/5ZdUjZ1wWFLD1RvbLdAt0C2weC1w0VU3lg9f/t3iwW94/Pav/nJVNJC6LpYjYGyoehgC4aGiIGAwu+TzDZyns88oxUPk+i3gjNtEC0BDiowiVVoSJeRAG4QxsvS0rS0jIDa/TRWvYEjULKTdhmOWvrQBG0PCaPeoXW/g2Qu4HQYYBMil1+RyQdJPJWCHH/FADSDuBeJhzZo1E3EvphpXYNj1FAGIg6SHzPlpZ8ZPX6SNlN70z/7szypId4Q8CvHSxooYZfuhjYbt8zvSgesCRYKXdlIaIAJSDzJCH1rSDbHFHggJKgTpRvNCNFBJiNcgW8qVV15Z3SiOPPLIGuCRmkG9yhe3AdGDCKEsQSggLRANj3/84ydsm75rK3WDGBd+Zx9HMme02Spa8mGx3JN6O+ZugemIh5Q+HeGwiVvF/j8uh51xU710sjuFb2badR/9++YRDgO1xKH3KwfufKfarqnKmyBPVm1T1kxktZB1Ytty8H6r18eacIwBvuc+MsMSZrLdXM9ff/10wTg36dMk15NSZjcX5t9Cy6nETjgsp9HsfekW6BboFtjCFvj3n/ysXHzVjeW8y6+fMhCk+AwIh350Cyw1C4SMat1rEpvBdwgJQFwsAu4WSAiZHBAUiAe773bsERDcELgRAOEAOveC7373uzVoIkANxHNTsPsPeAvgKH7GMBsIVQVQLaPDX/zFX9RgiY4EQlwIIieqiZAfyICoF4B5/fHSt2StSKrQBClN+lhuP+IsyCCh3095ylOqUkP8CIQBezhHBgx9lUkFsUPFIGMF5YL4Em361RBsFCivfvWrK3lzyCGH1IwVjjZl60yqnqU2R3t7R1tgOuLhpc/47fJ7918fjHTTYzKw32fXUi6pGSg2zVZQyixiODTqiM0iHFpSYACMR5bXnL/PAQ8ux+67npwYp89Pl8VhjCRRiy6GQ9PnNbvuVN705G0nkTEzrpUh4TBwq5h+LsxY+oo+oRMOK3r4e+e7BboFugU2zwI33PKf5bzLv1vJBqRDe3CV4DLxxEfct9zrHnfYvAr6Vd0Ci8QCcStpVR5DUG+XH4HABQFoFmhStguA2rnSjdrFl+oRocCF4CMf+UgN0ikmATUAwA3YUxGo60EPelAF1w972MOqOiCH8t/4xjcWwR5f/OIXV1DtOqAaCF/oWBlTDUsCi043bBQLH/zgB8vrX//6Sib84R/+YY3BgFzQLyQFYoGqQZwKMSXEkEjqzhAx6oirRfqr7+z+kpe8pJI7hx9+eI3j4EAMJZbGTMqORTLtejPmyQKjiIe/PHTH8pCdt5uyhpG74kN3ig1XT3JzWLVDWXvIBuXA5mSpGComklmilLJ6qt+uWVdeeca3y3Ub2jOhwpjOTYLiodyxHJyMGkMlQNsPCoobby5nn7mufHOX+5U3TRAXiy9LxWSXkxncP8ZUdcxmLszTlF2WxXTCYVkOa+9Ut0C3QLfAwljAw9uHL7++XHTVDZtUcPdfvn35n3vcqzzuYfcpgkL2o1tgqVugdWFpSYY2IGbiJ6SvfhMHQawBxALwDEwjJPyWlJCUAbJLSElJzQB029l3LaKC24Z4CFwsxCsAnr2U89a3vrWCcQEWZXNIWs5hys35sH+r8lDeTAoK5yM/QtAkdohrxVc46aSTKjGDKDnggAOqy4Uy2ZG7hn5RiyBeuF8gJKRlZYccrVtTm271iiuuqCTMzjvvXP78z/+82tbRqj864TAfs2LplfHsU748VgyH2rMRsQ82daeIDSYD71GWyW57fptS4TCFC0DqHsc9oG3nhAJhmuHaGNfg5nLSydeWS0YEoszlU2foKGVSfISp6ps2pkQuaoiCWZ6/EITD7ObC0lsXW6rFnXDYUpbu9XQLdAt0CyxhC8h5jmj48j/9cJNeSGf5xL3vWx7+4O22WiDIJWza3vQlYIE2BkIAd0A+wNsGqkzQzpxnV59LgLgCJP/SOtrF52rx0Ic+tGZXaA8AnauF2AbSX4p14Du7+4gH5X31q1+t7hbiHlBCcGeIy8KWMOeoWCJDMiDBGrUdmYCAedWrXlU++9nPlqc+9all//33r0QJYiEuGjJPUIYgIaS6fNzjHlfdJ9ojYzEqBsPHPvax8tKXvrTGb0A43PnOd66Xxo1iSD5sCVv1OhaHBcbLUpG2DsH3KHeKtl8/LusoDS68aVLmiDWrtit77b96ItbCBOFwzdemiQvx43LOWV8v76xuHI5tyj6H7lKO3dnfPy5Xfmpdec8nbtqoaFi1XTn4kO3K5SeuD2y5kRRo+jBIi3nlp75e1n5iQ/mb/LauvOfq8foxa5eKWRIIo8D+prOpIShGuFRMOftuvLmctMFmZQr1yvprZzsXFsd8X2yt6ITDYhuR3p5ugW6BboFFYgGpLD/zpZtqrvMbbvmPTVr1oN+8aw0EKfVYP7oFlrMFAOLI8ofAPsETs4ve/h5Xh5ATAdZJXcqVIscw2KNrKAW4XSAe7PwniwSwLXCiGA7/43/8j0o4DNOBLuR4JPtJ6miDiCbehfe4o1BqnHPOOVXhQHWg3dQd3/72t6uSQ0wHrhZiLzz2sY8tBx10UNlxxx2ri0UIhjaORgKVJigqeySY5qmnnlqe/exnl6c97Wm1ea2iYTqyYiHt1cve+haYHeGw9ds71xZs3O0fQZaM6U4w1zb067sFYoFOOPS50C3QLdAt0C0wyQI/+NFPy8eu+F654Mobir+HxyN3u1clGuQ270e3wEqwQNwK9LVNAZq+5/dhQMKA3VHXDO2WVJmj6hCIUpaGa665pqolBKcUoPFFL3rRRAyHFoTP95gM3RDGUTi0yg8BMV/5yldWtYYAkYI/Uj1QayAcpLF873vfW10hKBTEvGiJmJbEaNsS1xYkjwwWZ5xxRnn/+99fjjvuuFqHYxiDow36Od926uUtXgusNMJhcnrPncrx+25bVtfhmewCMrWryOIdy96ypWeBTjgsvTFbdC1+8/n/XL7x3U3T4C26hvYGdQt0C8xoge/d8h/l+z/4afn5f//3pHNv+wu3KXe/y+3Lr9z1DuX2v3ibGcvpJ2xqgX1/957lkbuNEfq7G29RWyAZGzQyqSCniwvQkhAtMeH6ZH2IG0ZUCi2gb8kKSgZZMQBrigBuA8961rOquqEF1vNpwJZsCfCfrvwEc4zSwzXiVbzgBS8o1157bXne855X1RkIE23++te/XtUPn/zkJ8t+++1XCQd9pu5QVqtyiM0TKLJVLFCCvO1tb6vuJgiHRz7ykTV2Q4JZxo4Lmc1jPu3ey5pfC6w0wmEsd4RpXQnm1/69tJVtgU44rOzxn5fetzfxeSmwF9It0C3QLbAMLfCUR64uB++/wzLs2fLu0nA3H4BtlQuAbNQJbYaIAPX81gY3jMValwvXtlkmUof6HG1ASIqA1772teWII44oz3jGM+p1XDBaVcF8jcpsCIe4hYQY8K5tXCoQI9dff315xSteUbN1UDggIgSIPPfcc+u7rBWICb/J/IGsQEyEOEifYueWALn00ktrulC/canYfffdq01cO3RzGYc4mS/79XIWhwVWHOHA7DJlXLyuXPbFWydiPvh6qtgSi2OkeiuWowU64bAcR3UL96kTDlvY4L26boEFtQD1wmR1w4JWt4IK74TD0hzsAP60fiaw2mZxaEmDuDyEeAgRMSrrQ0tSAOWUDYC3l6CTslScf/75dSf/j/7ojybiHIwKpLjQVm8JGe2MKoHdtAfY5w5y2GGH1QwdSAEZORwIAfEbpPnkNiKYJJcLqoak+Ry2f0jkONeBtHj3u99dA2uK3yBWhPJD1rBzj+Gw0LNh8Za/IgmHxTscvWUrzAKdcFhhA74Q3W1v4kc85te7X/dCGLmX2S3QLbAkLXDxVd+fSCHaCYclOYQTaoaWcPB3u+seoN/GUQgwHgZUHCoeUtaoeA8tuI7CQRYHrgNiHxx//PE1VaZ0mgJQjhMrYiFHoQ0mmXSY+v+P//iP5YUvfGG5613vWpUZ2223XW2GdnOlQDjIKEGxse+++1aFQ+wR0iBEDzvEFSXkhrJOP/30GgfiiU98Yn3d6173mhQw0jkhHOIKs5C26GUvLgt0wmFxjUdvzcqyQCccVtZ4L0hv+018QczaC+0W6BZYBhZ4z4Xfrlk+HJ1wWAYDuqELw1gMrUohwDjnDEmAlnCIRQLUh0C4VQ+kjg996EM1hsOqVauq64C0mrI7bLPNNpNcPVprJ45EW99MSo3NHa2WdEhqTIEuTz755LL99tuXE044odzjHveoxf/rv/5rVSa86U1vqsqEo48+ugaMpOQIERN7xRYUE9qezB8UDs55+ctfXj7+8Y9XYgNpgYCJ60Vr85YIGqUu2dx+9+sWtwX6s+riHp/euuVtgU44LO/x3SK96zfxLWLmXkm3QLfAErRAJxyW4KAtsiYDyMB1FA6CRVI4rF69ujz/+c+vAD3uB228Bd1olRc+h3jI+3wD7pANIVmUL0PFxRdfXNv8oAc9qLzsZS+rCgbH97///XLmmWeWt7zlLWX//fevZME973nP6lKR9rZtToaJpMH0W2JEvPjFLy5/93d/V4mN3/md35mI3RBVg/JGERCLbLh7cxbIAv1ZdYEM24vtFhjDAp1wGMNI/ZTpLdBv4n2GdAt0C3QLjLZAJxz6zJgPCyAUgG1A/W/+5m/KaaedVrNVrF27tjziEY+oVST7QgJRAvsJQhnQ3caRmI92DcuICiEKBPXfcsstNaPGeeedVx760IfWuBMB/t/+9rfLu971rvK+972vprE85phjyl3ucpcJ15ChGmHopqIe/VWOYJRs8rrXva7stNNOE+RKiAvvrXtL+3khbNHLXFwW6M+qi2s8emtWlgU64bCyxntBettv4gti1l5ot0C3wDKwQCcclsEgLoIuJGaBuAiCSHJDeNWrXlUOOuig6lZBFYCUSJaKNkXmEGRvCaCtvdqDIJGZ4h3veEfhViELhWwVOaSyFADz05/+dHn6059e03wiKVqSoCVT9K8lNfwmm4WyxXBAZJx44onlvve978hRG167CIa2N2ELWaA/q24hQ/dqugVGWKATDn1azNkC/SY+ZxP2AroFugWWqQU64bBMB3YrdCuuFdwNrr322vJXf/VX5Z/+6Z8qSJeVwTEqNSbyIQQEQB4CYr7dKVqTtITDP//zP5eTTjqpZqF4ylOeUh73uMdNnCpDhfgNX/va18pzn/vcmqEiRxu/Iv1KwMiWNBF48pxzzikf+MAHqnsJtwxBKaeKleHarR1ccytMnxVfZX9WXfFToBtgK1qgEw5b0fjLpep+E18uI9n70S3QLTDfFuiEw3xbdOWVN2pXXpBIYF0ARgQEkL333ntXdcAwyKLP+S5xIBYadMeFQ33IkRe96EU1JeZRRx1V9txzzzqI2iTIowwVt956a/mLv/iL8uhHP3pGwiGuI3EP+clPflJVDVdccUVNESq1JrcMKTrjVpKUmK0tF5JwWXmzdPH3uD+rLv4x6i1cvhbohMPyHdst1rN+E99ipu4VdQt0CywxC3TCYYkN2CJsLnVCgiNqXgJIZmf/lFNOqQBbMEYxEhAQwLbrEsMh3WozaCwk4G6zYnz5y18uz3ve88qOO+5YXvCCF5Tf/M3frM3hGkKZwBXi7ne/eyUcEo9imFUjCo0QB4ndgND40Y9+VMv9l3/5l6r2SFpN5TuPPVq3koUKmLkIp05vUmOB/qzap0O3wNazQCcctp7tl03N/Sa+bIayd6RboFtgni3QCYd5NugKLK5Nrxn3CC4BCcgonoM0mYC1+AiPecxjakpInxP7IfEdXJM4CAvlVjBUZFAeyKaBTDj22GMrueD44Q9/WGM7aHtSYu666661zUNSoFU1uLYlHLhqIBpc85KXvKS6VSRopfcEqMzUSVkLSbiswGm66Lvcn1UX/RD1Bi5jC3TCYRkP7pbqWr+JbylL93q6BboFlpoFOuGw1EZscbeXuiFgPPEYfvCDH5T3v//95eyzz67qByoHKSZ/93d/t9z5zneuHUI4RCURwmGhAPcwdgK3ib/8y78sT3rSk8rRRx89ERTyO9/5TnWnOP/886srBLLkN37jN6qrRdwlWleI/B3CIcTEP/zDP1SXEoEiBdIMoTFVgMgeOHJxz/GFal1/Vl0oy/ZyuwVmtkAnHGa2UT9jBgv0m3ifIt0C3QLdAqMt0AmHPjPmaoEA61bpEPAddwsxHf7u7/6uvO1tbytf//rXq2IA4bD77rtXF4Z73OMec23G2NcjDLQLIeJvCozXvOY15YgjjiiHH374RDna6fvLLrusPPOZzyyHHnpobWfiP0SB0WbccJZjegkAACAASURBVHGrfhC/QYaLV7/61bWvL3/5yycIjVTUBp9cKJJlbOP0E7eaBfqz6lYzfa+4W6B0wqFPgjlboN/E52zCXkC3QLfAMrVAJxyW6cBu4W5RLlApcJNIYEif2xgN4jZ885vfLBdffHENxvitb32rrFmzpjzqUY8qD3vYw6oC4A53uEO9Zq7uFMMYC605kAxtnIn3ve995c1vfnPNQnHIIYdMnPqlL32pZq8Q4+G4444rBx54YHUFCeGQeBPKckTREZcIfbjlllvKBz/4wfKe97yn/MEf/EENTtmSEinLd8qba7+38LD36ubRAv1ZdR6N2YvqFpilBTrhMEuD9dM3tcCsbuI33lzOuXhdueyLt5brJorapqzZddty8H7blj3ueadu4m6BboFugWVjgU44LJuh3KodSaaJgO5WBTDctQfCr7rqqprF4pprrqmg/I53vGP5tV/7tfI7v/M7Zbfddiv3u9/9ataIqY6oCgLe1Ze6ER1IAMQFAmQI8OMO4Xt1v/vd765uE0ceeWQlFXL+pZdeWpUJN910U80yIctGq44IORAXi6TE1Da/+SzlJjJDP5UtQ8Xw6AqHrTp1F03ls3pWXTSt7g3pFlgeFuiEw/IYx63ai3Fv4us+dXU57BO3TtPWbcrTj9ulHHjPrdqdXnm3QLdAt8C8WaATDvNmyl7QGBYAzgPUgf0vfOEL5fLLL68qgn/9138t22yzTfmVX/mVcp/73KcSEFwYvLbffvuy7bbb1r8RCXM9BISksFA/xYWMGgI77rfffhNFizvx2te+ttz+9rcvMm08+MEPrq4Yya6RWBOtK0mCYIZwQDQgK/T7aU972qTy59qHfv3yssC4z6rLq9e9N90Ci8MCnXBYHOOwpFsxzk18MtmwTdnn0PuVY3fO7sqPy5WfWlfe84mflL064bCk50JvfLdAt8BkC3TCoc+ILWUBYJzygOKhJQ2kh/zGN75Rrr766vLFL36xfPWrX63KA0DfeYgGrherVq0q97znPes7UsLvXsB9iAx/t7EVqB2SghNRoC5kw3XXXVdjSchQccMNN5SHP/zhNWDkAx/4wGoO5clQcdppp1WyA2nwgAc8oP7WBnVs41ek3nxH4fD5z3++nHDCCeVXf/VXaxyInXfeeUuZu9ezxCwwzrPqEutSb263wJKxQCcclsxQLd6GzngTv3FdOerEb0+4UOxz6EPKsf2ZYPEOaG9Zt0C3wLxZoBMO82bKXtAYFkh8g/bUuFzceuut5d/+7d+q0uH6668vX/va1yopgBAQdFK2C+9cLZAQAP5d7nKXcre7/f/t3QmUFdWdx/GbczJKQEUDgUFp1LSyuETAiYIbLhhiXKIzcUEEUQH3ZcSouGIwLkSPRjPqKJNREQmaOI64oaJxRRPZghsoo9KuKHEFjTPnZM7vdt/uetVVr6reVvXqfd85HKG7XtW9n1vdSf3evf+7sf27wgd9TyGFgg0VbPz666/tH71P59UWlQodtFNE7969bU0Jnfeggw6yBSMHDhxom6a2aFbDrFmz7BKPiy++2O5Q4X35gwd9z/XFBSCPPPKImTZtmq1ToaKUboeKGFQc0mACkf9ftcE86C4CtRQgcKildk6vFfVLvGB2w9CBZt6YHrEkWlavMbNvbzFvve+v99BkpozpYZo8Z+m4Rk8z9eoBpu+y5ebyeR+ble+3HtTcp58ZO67JDO9lTIv/e0P7mSljmgrOp/f4jzNGtSaazJR9e5gm77KPZcvNqFs/Nvr+sef0N/0eXWGmLtLSkW7m2PGDzeFt4UqS/sQC4iAEEMi8AIFD5ocoNw3UA7oe9l044Io36r9upoK3s5rl8N5779mgQIHBmjVrbPjwxRdf2EDimWeesd9TEKBZCHrp/N5tLxU+qD6Elmqo4OOGG25oQwotzdhyyy3tDIQ5c+bYGRTHHnus2WeffWzdB82CmDp1qnn44YfNwQcfbE477TQ7s8LVjvBuh6mZDEFBhNqhYpG//vWv7eyJsWPHUhQyN3dz5TsS9f9VK39FzogAAk6AwIF7oWyB4r/E15k5Vy02v3UP/vsNMTeMjC4MGV3voTVYGN7W+o7ju5nmPmvbg4bCzvU0+wz92MxfFNDlPv3MjLNc6LDOLJi12EwNOs6+tfDaxhM4+K/tZnMk7U/Zg8IJEEAgEwIEDpkYhoZohAsc1FntRqGHdhc66GtuSYK+7n+I9wIpfHj55Zftg/yqVavscoihQ4fac+l7mt2g0GCDDTawYYNCB7drhYKJrbfe2gYcemmbzptvvtnWZ9htt93MsGHDbBDx0Ucf2Z0ptMRDxSSPOuooO5NCSzT0cltq6u/e5SHeApIqNnnDDTeYe++914YXmkVRbPeMhrgJ6GSoAIEDNwcC6QkQOKRnn5srF/8lvsZMn/yamd/W27jLKewD+pLvmGNHNZldtu/aNvugMLzwnsv/QN88dGDrLIjVa8z0Kzuur2aEfS8oHGjeb6CZMrJ1NoVmPEywMxmMMd6ZGu2BQ+chLThngv7k5uagIwg0uACBQ4PfACl0381A8O9eodkDrsaDe6B34YN/u8gPPvjAXHbZZXa5hLayHD58eHtIoa9ppoPOpWvp3woQtHRC5+vXr5/p2bOnef75581VV11lZ05ceOGFdtaD3qNlFZpdce6555p33nnHXHTRRWb//fe34YVrnwtL/IGD+qBrKvDQtpo33nijrU9xwQUX2GDEbcfp73sKw8AlMyZA4JCxAaE5DSVA4NBQw12dzlYjcAhrqTdYaPbMlii2bCPu91rPZzwzMnwzGYw38PB8zxc4dLRrnTGm+GyOsP5UZ6Q4KwII1FqAwKHW4lxPAm5mg9vOUoGCW6ag77u/ex/M9TDvtr7UzIazzjrLzpSYPHmyGTx4sIVVuKAAQd/XH+0+oZkJ//iP/2hDBtVmUFih782ePdu88MILZttttzW33367aWpqMn/5y1/a26ZZCVq+oZ0qdtllFxsieOs2eJduuFFVG/VSO+fOnWsLT+q6p59+ui0YqRkSmhFB4MDPgV+AwIF7AoH0BAgc0rPPzZWrFTio5sFzj7aYJ1XDoW1JhhctLHDwft0e7wkEor/3VcGMjPBBCgkcitSoSNKf3NwcdASBBhcgcGjwG6DG3XcP5G5nCe+/3dIEt7Wk/ut2nXBf04O8vqZZAyeddJJ9mL/kkkvsMojXX3/dfl0P83qw15IG7VCh7TW1+4R2uHjjjTfsEop58+bZmg46Tl+fMWOG3UlCsxI0u0E1HLQzhYpQaqcKzXrwz7IQnQsgvCGJ+/tNN91ktLXmj3/8YzNmzBi71acLTWrMzuXqQIDAoQ4GiSbmVoDAIbdDW7uOpVPDwZiqBA4/WFOwo0alAofoGg6F/and6HElBBCopgCBQzV1ObdfwC1JcDMaNEvAu8TCffKvB3NX78DNatC/dayCCc1QOPnkk03fvn3NlClT2pcwqIaDAgYVhlSBSZ2nf//+9jgFEHfeeaf53e9+Z3eLGDVqlFm6dKndueKaa66xX1NgoWtopsNvfvMb+17VYdA2nK493lkOLnTw1mZwfdCSj4ceesjOblDooJoS1HDgZyJMwPv/VX/0w96m1yatdUZ4IYBA9QVWf/KNeeTPH9oL6edv8hFbVfSi3/q7N56u6Kk5WVYEolLjBbOe7SjAGGuXCm/dB+300N8cvn3r0oQ4SyqiZzF4ljn4Zz94A4eCQpJFtL1LKgL7l7w/WRlb2oEAAuUJEDiU58e7kwu44MCFDu6h3Tvbwc0m8C9b0IwELW1QMHDqqaeaQYMG2ZkOCg1Uo0EzHRQS6FwLFy60NRO0lEHn+/3vf28uv/xy+zWFAKrZcM8999jaDL/85S9tRxRS6PzanUJbYu6xxx42jNAxbktP91+dU31x/zfShQn6umZWqG6DdsHQuXfeeeeC4pLJ1XhH3gW8/181732lfwhkWYDAIcujk+G2RQUO3iUNrVtHDjaHe7eV9PdtdUvHLAPfA3zVA4eR3iUVMdqqtkcFDiX0J8PDTdMQQCCBAIFDAiwOrZhA0Cf9/pkDupib6eDdtUIzCDQDQYHDrrvuav/75ptv2rZpBwrNRtD7FixYYGspaAcLba955pln2h0jNNtBQYUKSer7hx9+uBk/fryt16BtNlX3QfUd/vjHP5qf/vSntmikll+49ilw8M/Q0HncEhD997XXXrNLMtzSDIUgLlihfkPFbqNcnYjAIVfDSWfqWIDAoY4HL82mRwYOxpiCWQ6mm9lnfH9zdtusBWPWmZZlLebyeV+ZEeMURnhnBPQ0U88ZYIb30i4RLebyW1eZlW2drcqSipFdC9vap5+ZOq7JXl8v1WGYfXuLeWtw/47tPaMCB5O8P2mOJ9dGAIHKCRA4VM6SM1VeQLMR9PI+0OvfKvaoAOFHP/qR3bZy+fLltp6DZjgoHPjqq6/slpbdunWz4YJqM2hWg8ICBQw6r3agaG5utjtQ6H0rVqywu1t8/vnndrtMbb2p2gt6n7bRDAscvEGDggjNwlBYoRoOWtpx6aWXGm3HyQuBYgKP/Hm1+fCvX4OEAAIpCzRv1s3ssl2PiraCJRUV5czmyeIEDgoV5ly12Pw2oPhjR686ZhQUBhTB/a5W4GAUEFz1mplfpK0FyzYiAwd/4BLdn2yONK1CAIGkAgQOScU4vpYC3mUW3gf7p556yi5ZOPDAA83EiRPNsmXL7MwGFzholsKf//xn+8CvwEFbYKq4pHazUG0FzTLQ7IMNN9zQFobUuXWMwgLVgbjuuuts8UiFGUcffbSd0RAUOHhX5br26dp33XWXXcKxzTbbmLPPPtuGIW5mRC39uBYCCCCAQPoCBA7pj0HVWxAvcGhthmYpzJ63xsx/f62nXd1M89AeZuy+PczwXq6+wjqz4LEWM/OhjztmNPTpacaO62mevvI1M9/4ikYuW24m3PqxPWdZNRxG+q6/5OOCHTKa+/Q0I0Y1tdeUsBcsqAMx0NwwMii1S9afqg8aF0AAgZoIEDjUhJmLlCjgLSjpHuhVH+HRRx81V1xxhTn00EPNhAkT7BIL1VnQThPaBlPbYz7++OO2EKSWVChMUNCw0047mWnTptnWKMxwSyM040GzJjQzQkstrr76ahtWKCxQwUe9vLUa9G+FFt7lEW6ZiGZI/OpXv7L1G7QkQ4GFZlroGm4njhI5eBsCCCCAQB0KEDjU4aAlbXKSwCHpuTkeAQQQqGcBAod6Hr18t91f08HNEFi7dq154IEH7HaVRxxxhF32oOUTffr0sfUZFDwolFDgoC0vt9tuOxtQXH/99Wb33Xc3F154oYXT+RQCuPoQWkKhOg5aWnHttdeaAQMGmHPPPdcGFi5wcAGDKxbpDR1c4KCZEVruoV0xtBxjzz33tIUoCRzyfb/SOwQQQCBMgMChAe4NAocGGGS6iAACJQkQOJTExptqIOAvLOn+rcKOKv74n//5nzZsOPjgg+3yCS2d0AwHBQiaZfDkk0/aAGLbbbe121MqcFCRSS2tcAGCggkdr5kOKvT4wQcf2HoP//7v/2722msvc95559lz+gMH/VszJBQ4uB01HMm7775rjj/+eLtcQztUaJmHjtPx3uKXNSDkEggggAACGRAgcMjAIFS7CQQO1Rbm/AggUK8CBA71OnKN124XOGjmgOojzJkzxxx11FF2yYMCB9Vn2GKLLezSB+1Kcf/999uHfW1t+cQTT9jtLYcPH24DB289BoUBmn3wyiuvmJaWFrsU4tZbb7WzJ84//3zTvXt3Gxj4AxBXX8IbImjWxEsvvWTOOOMMW79h+vTptkaE20qTHSoa776lxwgggACBQwPcAwQODTDIdBEBBEoSIHAoiY031VDAv3xBsxC0baUChbFjx5p9993XzkrYYYcdTFNTk93aUssiFDL069fPDBs2zC65uO2228xuu+1m6zIoLFAIoKUOeqlQpHa6UODw3HPP2TBDxSjPOeccOyvBGxS4v3sDBxdGaEmGdqhQuKEZElq+oevoj+o3BG0HWkNKLoUAAgggkIIAgUMK6LW+JIFDrcW5HgII1IsAgUO9jFTjtdM9nOu/rsCjli8oFLjjjjtsjYbx48ebkSNH2sBh4MCBZtNNN7UzFTTLQDMT9McFEAoSFE5o5wkFADqnCxy0BEOBg5ZVPP300+axxx6zdRhOOeWUTsUi3RIKV9DS7WChIEJbbWr2hZZwHHLIIeaEE06w73f1J1zhy8YbTXqMAAIINK4AgUMDjD2BQwMMMl1EAIGSBAgcSmLjTVUW8BaMdOGAHuw12+Dtt9+2sxWeeeYZc9xxx9kQYenSpeb73/++nanw6quv2i0ytaRB733kkUds0UjVVhg9erTd1cKFAC7U+Nvf/ma31lywYIE97+uvv24LRup4vbzHqx3ebTK9sx8UWMyYMcMGF0ceeaT9497vyFhWUeWbh9MjgAACGRMgcMjYgFSjOQQO1VDlnAggkAcBAoc8jGL++uAe8N0uEK5AowIHzURQjQVthTlp0iS788Szzz5rd6fQdphdunSxxSH1b71PxSNVMFJLMRQ2KKRwIYBqN+gaep92qVAwoRkO+vfPf/5zc8ABB7Qf652p4A0cvEHCiy++aLfU1PePOeYYO/vCvfy7buRv1OgRAggggECQAIFDA9wXBA4NMMh0EQEEShIgcCiJjTdVWcAto1AYoJDB/Vt1EBQ0aBaBli9oecQPfvAD81//9V92S8sdd9zR/tFSCvfSbIPf/OY3NqhQkcmjjz7afsst09C516xZY9544w07G0K1H9Zbbz0zefJkM2rUqPbAwTszwYUHLrjQv9VOLfOYOnWq2Xnnne1yiubm5oLAQv/w72pRZUpOjwACCCCQsgCBQ8oDUIvLEzjUQplrIIBAPQoQONTjqDVGm73FIvV3LXvQrAUFCNoSU/896aST7LaX99xzj+nVq5fdhUJbYbqdIxQqKEjQ97WTxf77798+w8HVVdAx77//vvmf//kfW7tBMyI22mgju9PEPvvsExk4uNFQIKHrXHbZZXYphgKHbt262WUd3toNLKlojPuXXiKAAALt//vwd29MjUsuBQgccjmsdAoBBCogQOBQAUROUTUBFzq4GQ6aeaBtMe+8804za9Ysc+yxx5p/+Zd/sSHBxhtvbGc79OjRw7ZHQYKCBwUOKuS4cOFCc+CBB9pCk3q5+g3/+7//a2dLrFy50i6pUB2HPn36mFNPPdXuauE91nXU+38dXYDwzTffmN/+9rfm5ptvtssxtK2mvhe0fWbVwDgxAggggEDmBJjhkLkhqXyDCBwqb8oZEUAgHwIEDvkYxzz2wvtQr1kCCg/cbAEtXVBRx+23395MmTLFhgdaMqFtMAcPHmwf8hUkaEaEgoTrrrvOvPnmm7aIo4IAb4igoEDf0wyHefPm2ZkQAwYMsMs1fvjDH8YOHDRL4oYbbrCzJKZNm2brN3hnabgxYoZDHu9W+oQAAgiECxA4NMDdQeDQAINMFxFAoCQBAoeS2HhTlQW8W2HqUi5wUJFHbWW5atUqM336dBsOaPmC/ixZssTo+woJNNtBAYX+aNcKHas6DSrkqO0q3TlVT0EFIhVKKHTQdpY6p2owqCClAg1vOOG6HTTDQe+75ZZb7PKMCy64wJ5DYYba62Y6uFoPhA5VvoE4PQIIIJAhAQKHDA1GtZpC4FAtWc6LAAL1LkDgUO8jmN/2u6KO3nBAsxZcEcmXXnrJnHfeeeazzz6zdRO23npru9OEXtqlomvXrvbvChyuueYa88knn9iikT/96U/t192Si3Xr1tllFwox5s6dawOHH/3oR3a5Rv/+/WMHDqrfoO06N910U3PaaaeZQYMG2boTWgZC4JDf+5SeIYAAAlECBA5RQjn4PoFDDgaRLiCAQFUECByqwspJKyjgZhN4t8p0RSG13aWWMeyyyy7ml7/8pVF48MILL5ghQ4aYLbfc0qy//vq2uKSO+/TTT+1MCLfVpcILzT7Qe7QcQ3UctNuFaj0ceuihZty4cXaJhl6u3oPrVtAMB+2Ecffdd9vClGPHjrV1ILw7YbhzuK0+K0jEqRBAAAEEMixA4JDhwalU0wgcKiXJeRBAIG8CBA55G9F89cc92OshXcsq9NIyCH1dyyfefvttW5/h4YcftoUaDzroIBsefPjhh2bYsGGmqanJznr49a9/bYMFzXD48Y9/bM/jDRw0W+K9996zu0wsXrzY7mSheg/a+SJO4KBg4ZJLLjHz58+3u1v85Cc/sTtU6KV2ux0x2BIzX/cnvUEAAQTiCBA4xFGq82MIHOp8AGk+AghUTYDAoWq0nLhMARcweGcEuFkCChu0RGKTTTaxu0podoOWLyh02G677cwTTzxhl1godFi2bJm59tpr7WwDzVpQMUcXBCgA+PLLL83SpUvNu+++awMHhQ8KDTTLoXv37kUDB1eLQW05//zz7WyKyy+/3Oy00052GYX64GY56FrUbijzpuDtCCCAQB0KEDjU4aAlbTKBQ1IxjkcAgUYRIHBolJGuv3662Q3uoV3LH7xLGVTsUXUa9N97773X1nPYfffdbT2Hzz//3Lz44otmhx12MN/+9rfNlVdeaZdPHH300fYY7+uLL76wyyjcDAeFBtr5QtttdunSJTJwUPu0w8XUqVPtdTXjYosttrDvU9igP2qD27FCy0EIHurvfqTFCCCAQKkCBA6lytXR+wgc6miwaCoCCNRUgMChptxcrAQBPbDroV4P7Xrpwd0tTXBLFTTD4KKLLrJLGiZMmGBOPvlk8+yzz7bvbnH77bfbJQ5jxowxw4cPL2iF3qtw4oMPPjB/+MMfzIoVK2xoceCBB7ZvxemfZeFth3ai+OMf/2huuukm07NnTzvDoUePHu1LQNwOG64GBYFDCTcBb0EAAQTqWIDAoY4HL27TCRziSnEcAgg0mgCBQ6ONeD77q4f6V155xZxzzjm2fsPVV19tttlmG7tF5eOPP24Dge9///s2cNhxxx3bgwsFCR9//LHdmWL16tXm97//vZ2toJoPbumFlm94QwLvsg6FIFqSod0pHnjgAbuEQ8sxNtpoI1sjws1soFBkPu87eoUAAgjEESBwiKNU58cQONT5ANJ8BBComgCBQ9VoOXGNBfSAP3PmTPtns802s/UctFOEdqi47777zN57721OPPFEu9WltxilggYFDtqlQksz9G+9Rztf6KUwIygwcNtqavcLBRw6h4pWjh8/3i71cLMvdA63nEJ/p3BkjW8MLocAAgikLEDgkPIA1OLyBA61UOYaCCBQjwIEDvU4arQ5TOCjjz6y22RqCcXxxx9vJk6caObOnWuuuuoqs9dee5nTTz/dznTwBg5aSqGwYOXKleb++++3xSe1xaXqP3iPC/u7AgrVfNC1J02aZEaNGmXrRXi30nTLKVzgQA0H7mEEEECgcQQIHBpgrAkcGmCQ6SICCJQkQOBQEhtvypiAm0Gg2QMqAKldKxQE/OIXv7BbW5555plm2223Naeccoppbm4uKD6pYpF6j7bPnDdvni0UqcKPmgnhn6WgbrvdJ9xMhTfffNOceuqp5rvf/a654IIL7O4YQdt4egMLAoeM3UA0BwEEEKiiAIFDFXGzcmoCh6yMBO1AAIGsCRA4ZG1EaE8pAgoG9ECvWgsq4vjII4/YWQcjRoywMw5uvvlmM3jwYHPcccfZHSTclptaFqHAQVtnqnCk6j2o8KNmRGgmhFs2oTZ5d8jwFoLU7Agt31BtCAUd3/nOd2wXtMRDL9VxIGAoZVR5DwIIIJAPAQKHfIxj0V4QODTAINNFBBAoSYDAoSQ23pRBAe8sh7/+9a92pwmFAQohtPXlEUccYY466ijTu3fv9sBByydUWFJbYT799NP2jwIJBQebb755p8BBwYGu47a61JacDz74oJk+fbrd1eL888+3Mm47TB1P4JDBm4UmIYAAAjUUIHCoIXZalyJwSEue6yKAQNYFCByyPkK0L4mAt8Dj8uXL7RaV2kHie9/7nt028+ijjzYbbrhh+2wFBRGa4aCdKbSl5vPPP2+XXmhpRL9+/QqWVLh2eAMH7Yhxxx13mHvuucfugHHSSSe1Bw76iwIHt/TCu6QiSZ84FgEEEECgvgUIHOp7/GK1nsAhFhMHIYBAAwoQODTgoOewy+5hXjMLFDqst956tpcqAnnWWWeZd99919ZzOPnkk+333PGffPKJaWlpMatWrbLLMBYtWmR++MMfmsmTJ5umpiY7U0GBgXdJhFuOoa9rK85/+7d/M2+99ZY55phjzM9+9jN7XW/tB29QoeuyS0UOb0C6hAACCBQRIHBogNuDwKEBBpkuIoBASQIEDiWx8aYMCbilFAoF/u///s+GBAoV9GD/+eefmxtvvNFuc6nCjioeqR0k3Es7Sygs0JaYDz/8sHnppZfM7rvvbk477TSz6aab2vPppWUZbjmFq9+grz/33HPmV7/6ldlkk03MhAkT2rfS9O5Q4WZduGtSzyFDNw9NQQABBGogQOBQA+S0L0HgkPYIcH0EEMiqAIFDVkeGdpUioAd9FWvUn/XXX9/WT3j00UfN2WefbUaPHm1DB1fUUefXkggtp9AMCNViUC2Hfffd1y6NUK0HBQ4KDHQeBRj6u/u33q9dLVQrYtddd7WBgwpN6uUtMOlmSTCzoZQR5T0IIIBA/QsQONT/GEb2gMAhkogDEECgQQUIHBp04HPcbQUCCgpcSPDYY4+ZCy+80BaNPPHEE9uXW4hAQcPKlSuNZjr84Q9/sMsrtCxi7NixdptLhQUuQHDLITRDwf2ZPXu23dFi0qRJtiClZla4GRRu5oXe747PMTtdQwABBBAIESBwaIBbg8ChAQaZLiKAQEkCBA4lsfGmjAl4lzD4m3bvvfeaK664whaMPOGEEwrqMbz99tvmjTfeMJ9++qm58847zZo1a2wthkMOOcRsgzpmEAAAIABJREFUtNFGdqaCwgK364RmKSjI0Ne1w8UNN9xg36eClAcddJCdWeEPHAgbMnaz0BwEEECgxgIEDjUGT+NyBA5pqHNNBBCoBwECh3oYJdoYJVAscNDMBdVZUJBw/PHHF5xK9Ru0m8Vnn31mZs2aZWs+6JgDDjjAbLDBBu2Bg97kllModNAfLcVQ4LB48WI7g2LPPfcsOLe3tgR1G6JGkO8jgAAC+RUgcMjv2Lb3jMChAQaZLiKAQEkCBA4lsfGmjAkUCxzmzJljrr32WnPcccfZOgve15tvvml3mtAMBwUO33zzjTn99NPNyJEjba0H724T+rtmMGiGg4pIPvXUU+bmm2+2Mx3OO+88M2TIkMDAgdoNGbtZaA4CCCBQYwEChxqDp3E5Aoc01LkmAgjUgwCBQz2MEm2MEvAGDv4dIhQkaCaCZi6MHz++4FSapbBs2TLz17/+1dxxxx12OcQ555xji0CqHoN3iYRbVuGWTCjI0Lm1faZCigEDBthzu4KR7r8EDlGjx/cRQACBfAsQOOR7fG3vCBwaYJDpIgIIlCRA4FASG2/KmEBY4KAZCzNnzjQzZswwp5xyihkzZkynwOEvf/mLWb16tQ0cunfvbusxDB061M5icDMa9CbNcNBLX9f1tNXm/fffb5dSjBs3zvTt29ce49rillGwnCJjNwvNQQABBGosQOBQY/A0LkfgkIY610QAgXoQIHCoh1GijXEF3KwC95C/du1ac9ttt9kw4YwzzjCHHXZYp8Bh6dKldrcK7TjRp08f84tf/MIMGjSovVike4NmKnjDg6lTp9plFZo5sd9++9kik9odQy9X58F7MX/b4vaJ4xBAAAEE6luAwKG+xy9W6wkcYjFxEAIINKAAgUMDDnqOu+x/qFdthltvvdXcdddd5uc//7ndfcK9dKx2qNCSCtVyuPvuu83WW29tpk2bZrbYYgt7mAIELaXQMgqFCG72gmY+/Ou//qut/6BtMQcPHmy/r2MVSviXUXi3yGSJRY5vQLqGAAIIBAgQODTAbUHg0ACDTBcRQKAkAQKHkth4U0YF/IGDtrn8j//4D/Pf//3f5txzzzUHHnhge8u13GLlypXm5ZdfNitWrDDaPlPBwaWXXmp69eplj1OAoNBB9RwUJOj8+re205wyZYotGHnLLbeY3r172+ODild6wwYdQ+CQ0ZuHZiGAAAJVEiBwqBJslk5L4JCl0aAtCCCQJQEChyyNBm0pV8AfOKg2gwIH1VrQThL7779/+yW+/PJLu7Xlq6++av888MADZtiwYeayyy4zG264oQ0P3B+FBKrPoPoNWqahY7XzhWZEqCBlt27d2o9VMOGWXuj9rq6DW5JBTYdyR5n3I4AAAvUlQOBQX+NVUmsJHEpi400IINAAAgQODTDIDdRFb0Cgbn/wwQc2cHjwwQc7BQ5abqGlFMuXLzcvvfSSmTdvnhkxYoSd4dClSxc7u0EvhQxuS8z111/f7mihUEKhw8EHH2wuvvhie7y3YKSbxaCvuWKTQXUdGmho6CoCCCDQsAIEDg0w9AQODTDIdBEBBEoSIHAoiY03ZUzAGzQoKNC/v/3tb9tikFry8Oijj5oLLrjAFnfUS9//6KOPTEtLi11WsXDhQvPMM8+YkSNHmvPPP98uoVBQ4GYjaBmF/q5zvvbaa+bYY4+1Mx10TtWF0Nfd7Aqd3zvDwUvF7IaM3Tg0BwEEEKiBAIFDDZDTvgSBQ9ojwPUjBVa3mJOuXGVW6sChA82MMT1MU+SbOACB8gUIHMo35AzpC3hrJ7i6CwoBFCioaOSTTz5pJk+ebA444ID2xr733ntm1apVtnDkCy+8YBYvXmyXXJxzzjmdCkDqnJrpoJBi1qxZZvr06WbUqFF2NoR2tvAuo0hfgxYggAACCGRJgMAhS6NRpbYQOFQJltNWTKDlsSVmwkNr7fma9xtibhjZtWLnruSJWh5bbiY89HHN2tmybLmZcGvr9fYZP8ScvX02XSppXOtzETjUWpzrVUvA7RCh87u/a/bCnXfeaRYtWmROOeUUGxK4mQvvvPOOLf74+uuvm2effdbOXNASiTPPPNMGDprVoCBDQYNbIvHEE0+YCy+80Oi9F110kZ3pwHaX1RpRzosAAgjkQ4DAIR/jWLQXiQKH1WvMnEdbzJOL1rZ+2mxf3Uzz0B5m7L49zPBebQ883k+k245qHjrQ3DCmR3hbli03J936ccF5jz1nsDm8tRh24SuwHcY09+lpRoxqMrts3zXkE/B1ZsGsFWamt/19upl9BjeZ0SP51Lzat7sekC9vH+OeZurVA8zwyIuuM3OuWmx++37rvRZ0T5R23sILtyxrMbPnrTFvve+5txPeGwtmPWumLmo779CBZl6x+z2y39EH1DqIievcsnqNec7/eyLMshq/K1avMdOvfM3MDyJMOKYEDtH3IUdkX0AP/V9//bUNB7QcQi99TVteakaCikOefvrpZrfddjPa0lIzEjT7QUsuFEpoBoTCBwUOxx9/fPuSCp1HAYVmSyiAuO6662z9hn/6p3+ytRuGD4/+DZ99PVqIAAIIIFBNAQKHaupm5NxxAwfvw01w0z0Pg8uWm1Ftn7x2HBv8sNj6fe9DZcc79hm/qzl7e+/VWgODqYtaP+0OffXpaaaOG2CGF4QVa8z0ySEPIRn/5Dwjt0rpzdAD4O2vmfk2NHCvmIGD94G0Tz8z46ymjjCpnPN6WlIQFAT1MmZ4UPMZDrWa+ZHAOdLSP4bV+F0ReE7/wPY0U8/x/47oPPgEDqX/2PPO7AgoXNA2lwoSXOCg1v3pT3+ySypUPPK0004ze+65Z3txRy2l0NdVOPKxxx4z2kLz0EMPNePGjQusyaCdLKZOnWoeeeQRO8th4sSJ7btTuB0osiNCSxBAAAEEsiJA4JCVkahiO+IEDoVhQzezz/j+nunb68yCx1rMzIe+MiPcjATv/+Hv0800t31qHDod3nN8c59uZuX7rYGCP3AofJjpZo4d398c7qaRd3ooKnyg9b63eb+BZoqb0eBmS/Tun9mp+lUc/uqfOvThL17gEPopfpnn9XZ8wawlZqbRLJ2m9pDKf8+HzrapvmDoFWoywyGhs37OZpp+HsvOYWLBz3U1flcUnNMTUvl/R/jDjwBpAocUb3AuXVEBtxuE2y3iH/7hH8yLL75obrvtNqPtMU8++WSzxx572GtqtsIrr7xiazK89dZbdttMzXwYPXq0DR28oYWOV5gxZ84cW7tB4cKNN95odtllFzuLQtcjcKjoUHIyBBBAIFcCBA65Gs7gzkQGDr4pz51nHQSc1/t/+If2M8e+v6ptSnzwQ2Z7GNCnn5k6eI2Z2rZeP/TBxIQ9rBbOYugIOLxfLzbTogEGvNZdbLsXmofqIbSrebp9qnucwKHIcoqyzhsHofBeinXfxzltBY+pZeBQ2vi1ddb3O6QgeKz274pOs2I8BUhDluh4h4jAoYI3LKdKRcDtUOEKNyo4UA0HbVWpQpCa4aBgQbUZtBRCLx2j5Raa1aDA4e677zZdu3a1sxu0k8V3vvMde5xbqqHlFtdcc43d7UJ1IM4++2yz5ZZbptJfLooAAgggUF8CBA71NV4ltTYqcCj4pDfm1HJT8BAx0Mzo3dJe9K/zg1vHg50eRKaYFYHHFs5QCC8cWNDe9oeNygUObq3//LZZGK01LJrMFN/OCXa9+7yPzcr2ZQRtx+3bwzR5lnp0tLf1AbxvQZ0DY/SgN2WMZxlB2yjHbYcO73ysMSZoLXv7uCmU6W/6PeqWr2g2yWBzeNvylgWPLWkNhbR05aw4dRjcrekdhxiBQ7HlFAV3e8LzxvpJSX7PeIs4uofqUse3ddx895Ads/7m7Laimf7AYUrvloJ7LuzeidX9wINKdI4dOFTmd0XB759OsxiSjSuBQ+l3C+/MhoBmK+iPZjSohoO3iKN2n7jppptsrYYpU6aYvfbaqz1IUBihwEFLK1RYsm/fvmbSpElm9913b6/ZoLoQWnbx1FNPmeuvv96e351nk002ad/+MhsStAIBBBBAIIsCBA5ZHJUKt6l44FA4HTr2DgG+wGHevusKtjX0FtPreGhqnXmwy186diToCCcK21H00+aCKeDuodY/rbt1Wcjo0OKSwchF61i0hzGqM7G4o3hgp1MVPmh7+9/cZ60noPC+Mew9Ae30hUJaLlC05oX3gcwTOPjbUtJYdGpesgfW+J/gJztv5I+Qltnc/lrbrJzWrTjjFIAMam8p4xtW08S1241FdF0VBUu+uheRnS92QInOxWZJVfx3hTEEDmUNMm/OmYCWNGhGg5Y1+Jc2KHC49tpr7baXY8eONWPGjLEzExROKHD48MMPjWoz3HHHHWbIkCG2sOT227cmzwopFEiouOTcuXPN/PnzbdFJ1W/o16+fDSV0bYUd+rvbySJnvHQHAQQQQKBMAQKHMgHr4e3FA4cSp5X7HyLGfMez04D34dkTBLQ9GBlPIbyOh9wEn0oWPNxEF7IMmp0QPG6eNngf4lavMwseXWFmmia7C0fhQ2dHrQjvp9/eB1j/Q2N7fQnfevNAiyLtsH0oWMvuKaTpe6BuD5KKFNurfeDgDYmiZkOU+CDsGejgh/duZp/94u9gUjxwaL1Y9PiagntIgcHUcW21JdruCTOqtZhq8nun3N9IpTkX1l7xjWXFf1dEBA6BgWS4CzMcyr1neH9WBNzSClfDQSGAQgPVcNDuEt/73vfMEUccYfbdd1/T1NRkd65Yu3atWbFihT1GYYK2zvzud79rPv74Y/PZZ5/Z9z/++OPm6aefNltvvbWZMGGCrQOh5Rou6FD/vVtnZsWDdiCAAAIIZEOAwCEb41DVVtQmcCh8EG9/ePWEA52noHuKRoaFCEEyRY4t3NbP++Y4dR0KA4f2h8CCNhR7SA7+XrFP8YO/F6cdalTEdpIFTm0Pgb7AoWNGyzpjTNuWp8aY9lkT1VxS4W1f5AyD0h6EvUMXPltAoUPHMoZiP4xRgYN/hlDw+EZvA+rakPzeKfdXSQnOofdUW1s6BQ5l/q7oFLT5ikZ6tsuMM2OLwKHce4b3Z0XABQ6qz6AwYP3117ezDjSTQfUXFi1aZDbYYAMzePBgs9NOO9nQYMMNN7S7VMycOdPsvPPO5phjjrGzH1577TXz3nvv2a0yX375ZbtMQ7tSHHbYYba7+rdmVeilYIMXAggggAACYQIEDg1wb9QqcDAB6/HfmfVs29KDjgd+70NU+TMcgj4ZX2drGhTWV9BAR32Krgdt197WG6O5T08zYlRTx04ZpvjWmx23U8e1ii4bCHgY0zmi26Gjoh4OA2aNfOjZzjTyIb+UH46oNnWcM/g+CLtm/PPGa7V2XlnRXrzUjvV+4XVDigUAycc3fl+Snzte78OPit82ew7fUorApSlB93hZvyt8MxzCOhNzqQmBQ7n3DO/PgoALAFQ4UiGDd5aD25FCW19qN4p33nnHbLXVVmabbbYxzc3NdsmEvq6lFP/8z/9st7rUMov77rvPfPrpp2bvvfc2I0eOtLtSdO/evX1nClekUv/lhQACCCCAAIFDA98DNanhMKZHwCfuTeZt92mj5//8RwcOnbfLLBi+BFOmC5Y5BGzD2fm2WGfmzFphfruoddvO9lefnubYcQPM4cZbAb/YTVVe4GBnLxRrh4pSRhZcDPgkPTOBQ8IH28hwpbQf8OACpOHnSjrDwV9c1daJiBy3jutnO3DwhW9hD/iBoZr/3kzyu6J44NA5JCx+bxA4lPazw7uyJaDAQTMbFDZoxoH+raBB/9ZyB700Y+G5554z8+bNMwsXLrTHDRo0yB6zcuVKM2DAALP55pvbv6uQpJZg7LrrrvaPZkVoRoRe/l0xsiVBaxBAAAEEsibADIesjUgV2hO1S0XBp+lxP/UO+WS+4AGpTzezsm2nB++nx8GBQ/zilQUPiTHa6+1f7K0PVbfhLy1m5hLvLhQ9zdRzupqZV64yKzVOMT9BLeuhMawdV2vniKiH9oDvh4xb5W67qDa1XSlxO2KeN2lHEoRXOnXFA4eIWTdl3TtJLezxcZ19RVqLLb2p+O+KqKKRyTpO4JDMi6OzK6DAQbMN3BKHv/3tb3amg/6tZRJ6aRmElkhotoO2uFTRSAUS33zzjenRo4c9TkGFZkAccsghdscKLc1wIYbbAYMCkdm9D2gZAgggkDUBAoesjUgV2hMVOBR8Chtj33rbxLAHRv8Ua3twYf2EsKn0hWvsw5Y/JC9yWVLg0D4Ommmw2Px2keuH55PYmFaVeWj0t2OwObxXghoOLhyJ+aBf7RoOycck5oOwt2bI0IG2yGexVyozHAoe6ovXFqnMvZPkl0o856JFIv2Xq8LviuK7VCTprzEEDsm8ODq7AgoT3JIKtVIBhJv1sN566xXsIvHll1+aBx54wO48sXr1arNuner4GBs6aEaDllZsuummBZ3V+RU4uGuwlCK79wItQwABBLIkQOCQpdGoUlsiA4dONQNat5Q8e3tXRNDVRPjKjBinB90igUNBIcO2DvlmIYSv3Q/41HTcADNc19Ony6tbzOzbV5n57wec1z5orjFbaMeBH/QwTe49y5abCbd+3PqGqBkJ7hze7TQLdpJofTjs96inzoN3hwHbxjVm9u0t5q3B/c0NI1v9Ej80xmyHxsH/wOzd7cC77WPgLhWhs0MSbFHa6Z6N88Aa5xj/ieO9Jzi00ntbjOl0b7SYy29tm61S0xoOvhodBTuRrDFzHm0xb/9gcKddKjrVmIjxIK8dM24YWTx0KZSOdi40jlGMNTTk8m9l23l70tDfFQW7s5S3LSiBQ5X+h4fT1kxAsxj0RzMVFAK4WQhqgPu7vq7wwW1fqRkNChm0S4V2o9CuFAoltIxCu1SoVoNmMXiXT/g75D034UPNhpsLIYAAAnUnQOBQd0OWvMFxAofCHQ/CrhGyBWWRQEFn8i9jKFos0LdVZFhLmocONFPG9DBN7oDAmRXed8d4MIo4R8cD3xoz/arXOoKPgEaGLSGJ9dAYux26cMBDm689smr/pD/WDIeEgUORrTY7muKZsRKrDTELA/qWJIQHDq+Z+UV+dAqMihxXkSUV9vzF7yH3M5M4rNKp4/q6fiYav7hFU6v8u4LAIfn/EPCO3ApoCYTCBLcrhSsg6QII13E3A8LVe3A1GYJgvCGGvu8PFNz3FUqwvCK3txYdQwABBCoiQOBQEcZsnyRe4NDaB+3uMHveGjO/rfZC61e7meahPczYfXuY4b3aZj14/g9/p09RFRq0b03XeWlE9O4EmlGxpkg7mtpnPXjlXdvfen9ta40Fvfp0M819mgrDiWIPlAH9Dy5Cp10O/DUegna1iD/DwesYNA7hxfCCd+UIPL7YuHlcEi2pSPTAWvjpftGaGgnPa5sfuqQi/ngV+2n2FiEN2ua1WKDUebbBOrNg1gozc1Hh/brP4CYzemRrmBY3cCg4d4YDh4r9rljWYk5ys1OiZi5F/HpmhkO2//eL1kULKEhQ6KD6C25Wgv7tdpFwMxFcbQf9W4GB3qf/6n2ujoO+p5kO+rr3/d6lFGqR2wXDu4QjuqUcgQACCCDQiAIEDg0w6kkChwbgoIupCkRP2U+1eTm4eHSgl4NOVrALBA4VxORUqQp4l1IoEHDBgPu7ggTvkouvvvrKhg6a6aAw4osvvrDf32CDDQqWZbjaDQol3I4XOrcLLhRysKQi1aHn4ggggECmBQgcMj08lWkcgUNlHDlLBQSSfvpegUs21ik8gU6MHVwayya4twQO3AV5EfAWdVQw4AII/84SLihQv90yCwUO7u/e97qAws1w8AYLbpaEvudqQ+TFkn4ggAACCFROgMChcpaZPROBQ2aHpuEalnx3ioYjKq/D7YFO2C4v5Z0+j+8mcMjjqDZWn1yg4F0GoWBAyyr0cjMQ3BIKV3fBFYR0/3bv13tUVFJfV5DgDRn8RSTd7AlmOTTWPUdvEUAAgSQCBA5JtOr0WAKHOh243DXbU4yyT08z9awBZnju+phmh5yvdplp3eWCV7QAgUO0EUdkW8C7W4RrqSscqf+6QEGBg/64pRHeGQ16n6v7oOMVOChoUH2HsMCBZRTZvi9oHQIIIJAVAQKHrIxEFdtB4FBFXE6NAAJ1LUDgUNfDR+MRQAABBBBAIOMCBA4ZH6BKNI/AoRKKnAMBBPIoQOCQx1GlTwgggAACCCCQFQECh6yMRBXbQeBQRVxOjQACdS1A4FDXw0fjEUAAAQQQQCDjAgQOGR+gSjSPwKESipwDAQTyKEDgkMdRpU8IIIAAAgggkBUBAoesjEQV20HgUEVcTo0AAnUtQOBQ18NH4xFAAAEEEEAg4wIEDhkfoEo0j8ChEoqcAwEE8ihA4JDHUaVPCCCAAAIIIJAVAQKHrIxEFdtB4FBFXE6NAAJ1LUDgUNfDR+MRQAABBBBAIOMCBA4ZH6BKNI/AoRKKnAMBBPIoQOCQx1GlTwgggAACCCCQFQECh6yMRBXbQeBQRVxOjQACdS1A4FDXw0fjEUAAAQQQQCDjAgQOGR+gSjTPGzhU4nycAwEEEMijwFE/ajJjR/XLY9foEwIIIIAAAgggkIoAgUMq7LW9KIFDbb25GgII1KcAgUN9jhutRgABBBBAAIHsChA4ZHdsKtYyAoeKUXIiBBDIsQCBQ44Hl64h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1s4uEAAAbwklEQVQ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QWWLl1qXn31VfPuu++2v3OzzTYzQ4cONf3792//2ooVK8w777xTcPatttrK9OvXL+EVs3V4FvuVxTbFGbV6bXecvsU5hsAhjhLHIIAAAggggAACCCCAQO4F9HB41llnmblz54b2dcmSJWaHHXaw3//Wt77V6birrrrKTJ48ua6tstivpG3SWD755JPm888/t2Ox0UYbmVGjRtU8DEra7rq+cQIaT+CQtxGlPwgggAACCCCAAAKhAqtXrzZff/11bKHu3bsb/eGVfwE9oA4YMCCyo/Pnzzd77703gUOkVGUPSPLgrp/z3r17d2rAgQceaO67777KNizibEnaXdOG1ehiBA41guYyCCCAAAIIIIAAAukKPP/882b48OElNUKfWu+6665m0KBBBBAlCWb/TSeeeKK56aabIhtK4BBJVJUDkjy4P/7442afffYJbMfbb79d01kOSdpdFbiUT0rgkPIAcHkEEEAAAQQQQACB2ghcffXVdrp8ua+bb77ZHHbYYQQP5UJm6P1xZzeoyQQO6Qxckgf3Rg8cVq1aZQcpC7VECBzS+XnhqggggAACCCCAAAI1FqhU4OCa7X3wrHFXuFyFBVSz4aCDDup01gsuuMBMmzat/esqJrnFFlu0h01JHoIr3OSqni6L/UrSJo3T4MGDA40+/PBD06tXr6r6eU+epN3lNipols7s2bPNEUccUe6pS34/gUPJdLwRAQQQQAABBBBAoJ4EKh04qO9p/5/5evLPclvD7o2o6fe1fJispV8W+5W0TRdeeKG59NJLC9g0O2nixIm1pKxpYdGkRrWAIHCohTLXQAABBBBAAAEEEEhdIOyhUvUZhgwZUtC+tWvXGrdjQVTDVYROxeh41a9A2L3x97//vWinsviAV4lRyGK/SmmTW1ogky5dutR0ZoMbh1LaXeoY1vJacdtI4BBXiuMQQAABBBBAAAEE6log7KEyammEpmfr09JiWyVGfRJe13AN0PigBzV1m8ChY/DT3u4ziw/TcX40atnuWl4rTt91DIFDXCmOQwABBBBAAAEEEKhrgVIDB9fpoCna7nv+tf51DdWAjSdwKBz0TD64futbne7MtEOQOD8qtbSs5bXi9J3AIa4SxyGAAAIIIIAAAgjUvUC5gYMAioUOYbMcNENCU7u1RKN///62cvwOO+zQ7qmZE7fcckv7DIq468x1vkWLFpmXX36501p1LfEYMWJE4q08o9r62Wefmaeeeso8+OCDBVtIKnDZa6+9zN57713yfaJtS5999lnz5JNPFswmUV/0Z/vttzfDhg0r+fz+N2onA/cK20JRs1+8r+22265gWn45D3i6J+StcfT3WdeU6bbbbmuGDh1q75skrzDLE044wZ5vp512KrgH/eeO6pe7D/70pz8V3HuVuA/C+hnVJv/75PrOO++YlStX2m81NzebrbbaKnLnBvVt4cKFZvHixQXjor7pZ1fnCXv57w/7wB0RlJRrGXUfa8wPPfTQgiZ37dq1oj9Lxe5NZjgk+cnlWAQQQAABBBBAAIG6FahE4KCHxM033zzQIKyAZNADh6bqr1692lx//fWdwgKdvNgSDT1IXXPNNQUP/FGDErfORFhbdf5iWw266ysYmDFjRqK18jrvtddeW3TJivf85513XtkPS8XGsZilf4yjHiaDzqX+3n333YnGTw+Nl1xySaRrEkud84orrgjc3rVYvxRmXHbZZUXHq5T7IOoeTmqd9Hhd/3e/+50ZPXp0VFNCvx8UFlbTsthuHFGdqNUyMAKHqJHg+wgggAACCCCAAAK5EKhE4CCIsPPoIUsP9v5X2EN8sdkSYXUlynkgirPsI6ytSXb4SPKwmeS8XtdydweJE54E3fT+KfxJH2qLjXnUD1mUayn3Rth9FtavzTbbLPYDeVR7o/ob5+eo2JKKWo6Na2tQe6ppWep9HBVqJh2bYscTOFRSk3MhgAACCCCAAAIIZFagUoFDsU8VP/zww06fQoc9cJx11lmhVkEPgqU8UPovEBU6BLVV7/FvLxg1yFHX0fu1jGTSpElRpwr9/oIFC0qe6aBP6YcPH5742uUEDprR0rt378TX9L5BsxJuvPHGTufQrJcBAwYkPneSwCHxyY0xlayxkDRASHJ8qcGX3yRu4FApSwKHUiR5DwIIIIAAAggggAACVRCoVOBQ7MExaJpyWEHCYl30nydq6rQe8DfeeGN7yk8//bRoQFBsV45S2hrWj2JTtsMe+PWp+BlnnGHX2rvXc889F/ipetiMkji3TqkP//6lKUkeasOWcfi3ZdWWrP4aGd4+BYVaYTMnNNZey08++cSo7oILeqodOKjdQe2NM0b+Y5JY671xjw8La/QzNXbsWLudpl5vvPGGCav14doa5FnJnym/ZalBUyXHJWosmeEQJcT3EUAAAQQQQAABBHIhUKnAIexhRl8v5YFDD85HHnmknRmhAnd6GPQ/WBx00EGBa+b1UHTqqad2mlWhh9tTTjkl8D3FHtSjHo70cKz3q4ihrjFv3rzQWQrF6kYE9afYFPywT3LLmeWg9rtXWF0OhSbel4oGel9xH2rde9zxmqmgP97iof4fsmIhgr84Z1A7ii07UaHChx56yBb51H0X5+Hee0yS+yBq29m4v1xKtfa3e/LkyQWXDJppEzZDJygoi5rNU8mfqSDLqPtY7Zs4cWJBnxWiBI173LFIchyBQxItjkUAAQQQQAABBBCoW4EsBg56GNDSiu7du4e6hs1uiPqEv9in+EuWLAl82C32cBT2ABvmGjadPqw/UeHBiSee2KnQYtTDXtybNazfKu5Z7JX0IVifSH/11VdFgwZ3vbBPr/2uYTMnynnQr8V9EHds/GFNVICQ9Pig+yrs50PnDjq+2GyeWlomvR+TjkEpxxM4lKLGexBAAAEEEEAAAQTqTiBrgYMCg5kzZxYNG4QcVusgzgNlWN2HsK03wx6Oin1aXmxK+rRp0zrdJ2H9iXq4D+tL1Pvi3Ki1ChzitMV7TJwHyLBgqZwwphb3QTUsktrp+KC+FgsQgn6PFAvLamkZ535J6l7u8QQO5QryfgQQQAABBBBAAIG6EMha4LB8+XK7NCHqFfbAoloNxWZG6LxhYUBY8cGwopFBwUHUw52+HxQGBC2niPNwHLasohLb+9Vz4CDnsCU3cZZuBN1/tbgPou57//eTPkzHPT5p4BC01KXYjIhaWsbtc1L7co4ncChHj/cigAACCCCAAAII1I1AlgKHOA/Ygg379DpqOYUbFK3Vd8Uk/QMVFAaU+sCS5IE96Fg9GB966KFF76XFixfb5Sf+Vx4CB+86fBUndK+gIoVBS1WidjCR709+8hOzxx57RIZUunYt7oOkvziStinu8UEBQlj9kbDlK0mXVMTZvSPJz5SzjNvnpPblHE/gUI4e70UAAQQQQAABBBCoG4FaBA5xd6mI88Ah2GI7G/iL34UNRJIHl1IfWOJeI6w/5dxE9Rg4KEh64YUXiu5GEWYSdO8oWNKOCnPnzo2k1Pt1bLGigdW+DyIbGXBA0jbFPV5mmiHif/mXSWjMrr/++k47wESFf3Hb4b9+3J8p7/tKvVYp4xH3PQQOcaU4DgEEEEAAAQQQQKCuBSoVOBR7aCZwKLxF/LMoCByMiZqNEPVDFhZW6YF4woQJsUIHXSPp9qhxQrJSHpKj+uu+n/RhOu7xxcIahQkjRowoutVsVC2VuO0gcIh7J3AcAggggAACCCCAAAIZFKhU4BD2iai6XMllCjofMxyK30hRny7HvQ1LfVBO+jAZttVl3HbquKgH/ySBRlixw6T9KhYKhP1cJOmzjk3apiTHh9UHiWpjnKVRSdrhvV4p92Sp14rqZznfZ4ZDOXq8FwEEEEAAAQQQQKBuBCoVOARti1fsQbCch4CwwCGs6GPQYCR5cCm1rXGvEdYfPbhNnDgx8b3Ur1+/xO8p1yjqoTAsECgWVOk9Q4YMMX379jVdunRpv8Tmm2/eqblRgYPeoE/tFy5caO6+++5OW4n6TxhUfLTa90Epg5a0TUmODyu6WaydccahlKCknPAmSZ9LGYNS3kPgUIoa70EAAQQQQAABBBCoO4FKBA7FPgmt9KfFAg4rGqnvxdkOstgDftDOE6U+sMQNHMKKWMZ9eKvWTRe3/f7rJ/EKu0Y1Cg5626l7QMFDUMFNHRd03ybpV1QAE/dejRrbpG2Ke3zQ7wVtG6uAKKgmhsKxn/3sZ2aHHXaIarL9ftx2xLm3oixLvVasjpR4EIFDiXC8DQEEEEAAAQQQQKC+BMoNHIo9/Beb2l/uQ0DYg2qcbTXDPlWfPXu2OeKIIzoNYKltTfLAnuTYWt1hpbYprldY8BM2Dq7fcc8fxylsqUVQG0q9bqmOcdqftE1xjg/6mfYuk/DuHqI2ljKjJk47gvpfimXQe+Is+4jjX+oxBA6lyvE+BBBAAAEEEEAAgboSKCdwWLFihf2EOGwXgGoU4HO4Ye3Wp7BRyxDCln8sWbIk8BPaWjwchfUnrE21uMlKebhTu+J6hQUO1So4GGYWt71xj/Nfp1THOGOctE1xjn/++efN8OHDCy5f6Qf0OO2oZuCgc8eZDRVnDEo5hsChFDXegwACCCCAAAIIIFB3AkkDB03/f+utt8xjjz0WOh1dCFH1FEp94HDAQQ9F7nvFHtLDPtGuxmyMJA+aYf1Ru2bMmFF0u0bXb42N/pTyiXOlHu4qETjcd999Rv0OeoWNX9DyEx27yy67FPUIm6ET1IZS79kk90HSXyBJ2xTn+LAlUpr1IU/vq9R7LU47KnVPljMbKul4xD2ewCGuFMchgAACCCCAAAII1LVAWOBQTqfiPCSX+sDhbVexonZ6OBo6dGh7scFPPvnEFgrUn6BXNWZjJH3QDOuPPM844wyz4447mu7duxc0X7ME3nvvPbNs2TIzadIk+71i9Q+SjGvS9rtzxx3bsNoVQfePjr3rrrva++jvhz9w8M6e0Pd0zv79+xe8TefU9y699NJOLEGhVdx++U9WqmOcsUrapjjHF1smVaxNbrvMXXfd1QwbNqxo8+O0o1KBQ9guKGqvZkN169bN1oW58847Y4d7ccam2DEEDuUK8n4EEEAAAQQQQACBuhCodOAQJ2wQTKkPHF7UYrMckuBHTRcvta1JHzQr1Z96CRw0RmHLW/Q9hQHuFVbc0X2/WODgvRfcObULRVDQoGPDZrvU6j5Icu8mbVPc48v9vSBDFWANKyIZtx2VCG+K7YTiP3+lfnaixpDAIUqI7yOAAAIIIIAAAgjkQqDcBwv/w9zkyZNjuZT6wOE/edgU+1iNMMZEhQ3lhCNJAwddq9z+6ByVemgqpf1JvVQHZMCAAXGHyx6nh1l/3ZC4gUOcC4UVHi31ni3VMU5bk7YpyfG33HJL6IySOG3TMWnWRXFtDJtJE9SHSv3sRPkQOEQJ8X0EEEAAAQQQQACBXAhU4qFChRpHjRqVqHZAkgefKOhi23IWe2/cbSdLbWupD5ql9sc9jKv+QCVepbY/qVeS/rqAyH+NoLEstuQmzKdY/Y+k/XLXKNUxzhgmbVPc45cuXWoGDx4cpwlFj8nKbJG49xiBQ9lDzgkQQAABBBBAAAEEEOgQ0Nrliy++OLS2gd9KD3wbb7yxXQ+vT6b96+Lj2gZNpY/aDrHYufUp5kMPPWRGjx4d2YSkAUmpbQ1aOx435HD90brysF1AvB3VuOy///5m0KBBneo8RIKEHBAURsWZEVKKl2Y6XHPNNaH3oatjsffee9vW+sOEsN1JZKd+RBnq3ttvv/2K2pXSL7W1nPsgauyStinO8WE1HPw/n65Iqdr43HPPhf7sBc0YidOOoL6XY6klS5dddlnovRD3ZzNqTOJ8nxkOcZQ4BgEEEEAAAQQQQACBMgVU3K9Lly6xdmGIeylXSHHdunUFb9lqq60SzcLwX6/UtuoBTq9evXrF7ULBcbquil6uWbOm4Os9evQwm2yySVl9itOgUttfipeu9f777xf0NWzckuzKEXTerl27mk033TSxXyn9knOpjnHGKGmbih0f9FAfJ2gKWw5UrCBr0nY7i3Is/b8f+vbta3r37l2xoC7OeBE4xFHiGAQQQAABBBBAAAEEEEAAgdwIhM1uKLbUxHU+bNlCscAhN3AJO0LgkBCMwxFAAAEEEEAAAQQQQAABBOpbwLudqLcncQKHsBkOcd5b32rJW0/gkNyMdyCAAAIIIIAAAggggAACCNSxQFjgoCUV2pq0e/fugb0rtqXr3//+9zoWqU7TCRyq48pZEUAAAQQQQAABBBBAAAEEMioQtYWkCisOGTKkvfVagvHkk0+GFvvUjikq+MmrUIDAgTsCAQQQQAABBBBAAAEEEECg4QS0o4d2ASn3FafQZLnXqNf3EzjU68jRbgQQQAABBBBAAAEEEEAAgbIEwuoxxD0pMxuKSxE4xL2TOA4BBBBAAAEEEEAAAQQQQCB3AqrnMG/ePDNp0qRYfdPSiSOPPNLst99+Nd1iMlbjMnYQgUPGBoTmIIAAAggggAACCCCAAAIIpCOg8OGTTz4xa9as6dSAvn37mo033tj06tUrncbV4VUJ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f4fu6cVwodziiQAAAAASUVORK5CYII=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png;base64,iVBORw0KGgoAAAANSUhEUgAABBwAAAL6CAYAAACVVkWgAAAAAXNSR0IArs4c6QAAIABJREFUeF7svQ+QVcd97/lzLNsRY0fCQ0Az9oyER4bJlsEwa2ctaUvzyAghqQotu2uvwioQHtKr9dPbWslrSYakViHarQghqYzeq6eoKhKLIayst7X1iJSShBCrHTkSqTiBEeMkgIURTAxiwhhjB7Dlf1u/c0/f292nu0/3uefce86931s1BTP3nO5ff3597szv27/+9Qd+9atf/YrwAgEQAAEQAAEQAAEQAAEQAAEQAAEQAIEcCXwAgkOONNEUCIAACIAACIAACIAACIAACIAACIBARACCAyYCCIAACIAACJSMwPeP/IAu/fj9klkFc0AABEAABMpMYN78K+hjvZeX2UTY1oUEIDh0odMxZBAAARAAgXIT+I//Zg+987fvldtIWAcCIAACIFAqAqv/+Ab67duvLZVNMAYEIDhgDoAACIAACIBAyQhAcCiZQ2AOCIAACFSAAASHCjipC02E4NCFTseQQQAEQAAEyk1AFhw+sfDjdPnHPlxug2EdCIAACIBAWwhMv3uefnT2UtQ3BIe2uACdphCA4IApAgIgAAIgAAIlIyALDv/uz1bQtZ+7qmQWwhwQAAEQAIEyEHjuj96kv3nhHQgOZXAGbDASgOCAiQECIAACIAACJSMAwaFkDoE5IAACIFBSAhAcSuoYmFUnAMEBkwEEQAAEQAAESkYAgkPJHAJzQAAEQKCkBCA4lNQxMAuCA+YACIAACIAACJSVAASHsnoGdoEACIBAuQhAcCiXP2BNkgAyHDArQAAEQAAEQKBkBCA4lMwhMAcEQAAESkoAgkNJHQOzkOGAOQACIAACIAACZSUAwaGsnoFdIAACIFAuAhAcyuUPWIMMB8wBEAABEAABECg9AQgOpXcRDAQBEACBUhCA4FAKN8AIBwFsqcD0AAEQAAEQAIGSEYDgUJxDzmx/gzY/eTzqoP/eVfTAuiuK68zSchlsKHrQeY4xz7aKHndL2z9xiHZuOEgHDse9Di+lDc8tJhp/gzbf15o5fkbqa2TrKlozmu15ktuRn8s8fJ+XjS31bUBnEBwCYOHSthCA4NAW7OgUBEAABEAABOwEUgWH8UP02H0H6ZSpieHZ1P/pa+iWu66mRVfb//iffOgbtO3FWgMjW3+f1ozW/n9m+wu0+clz/gH5iUP02CrVlv6Vy+iBhwftAxx/gx6777hk/2y6bffttPzq4meFPG5auYy+7rKzIHOKsOHMiZN06NkJmnjxXIPr8GwaWbGEbl43SPMKGout2TzHGNpW2VgUgt7w3BHNp/UHb6S5oc9wEwYGf15Y+rK1E+p7U/N52dgEpkJvheBQKF40ngMBCA45QEQTIAACIAACIJAngXTB4Q36SryC6ew3XvE0BZu5CQ7jJltcAsJ52rt6N70kVmXjAciiR54s9bbyWDFt1r68bVCCMpNxjnnQ7Fhs9+c5xpC2ysiiCMauILqVAXZefdnaCfG9fS4GiqjckCzorFxGGx5uvWjnO28gOPiSwnXtIgDBoV3k0S8IgAAIgAAIWAgECQ7aKv2Z8UP06tPJNGtddChEcODsisO1FXbrdgVJoOgfnk2nDteyKVolOHTipGNfvkJL6Za7FtOiKEskKep0C99uYdF4fpPiXl4igM+zkldfebVjsjlT27Lg0AbBzoe9uAaCQwgtXNsOAhAc2kEdfYIACIAACICAg0AzgkOt2ZO0c+nrdCDuwxT8FyI4rFxKt333YJy9UEvvXqSNs97v8FJav+Jd2hZv3+iWgLhlE19LuW9XvYqWjdfVUcexkAUlCA5pcwyCQxohvA8CxRKA4FAsX7QOAiAAAiAAAsEEmhccKCocV992YVihK0ZwWEYbPjVRrwGRFBEaQggHwGtp3Hot78N/dcMEvRdnTNQgzqb+lUtobT29WQ28RrbeXq9FEV1uWKVMK6jHBeZ2PH2cTtUL8XEdhFFak1Jc0s/e2ihsBfIaPuMgcpSuenactr3IGSCz6batt9PyuM6G14QKDLIbQVlcB0Dj0D+8lG7ZXMug0Bn1r1xKax9erNSJsBcBFOntUj9SPY+Qtrw46PPAs1hoOo/5dMvmG+OMEvl5S/ddLQvpXToQZ/dE4/CstyEHz/r4hajk3G7h9Vw1Wk7aqj6Del9r57+tPD8mf5r8Zt1S4SqAeeIk7dwwoXKUGxdFNLWaFmk2urbllFG4Q4aD9ycBLmwTAQgObQKPbkEABEAABEDARiAXwUHJckhmGxQlOHz9rh82ikjq2z3qf/jXVmUXv97YW20rXGlm1BiPEoDpRSDl7RvxiRT2YMxcW0L078rAcAWBtftV/lYb6vbOpv7hcw3RI8uWE01wSMsgadiU7Lvhg/k0svI4HYiLjSq+0UQt+5584XN3P3J2TKYVatm4QBaRKFSfqzzmH9KBSPjRX1J2gafvJh96IRaRLE9/Svp+M4JDM/M0YW38rKW3yWJK7fQMV+HS9PmibdMy1o7RrDQIDtbfOpKNEBzwuxkE8iUAwSFfnmgNBEAABEAABJomkI/g4E67LkxwePgKqSikHGhL9hgCgYTgsOdKuu3Ln6XFo1fEgYoqCNSvV4JJNbA3jdEnsOEAaX28mk/RKurrRF9unOShOzhq09de10kgjiAqTTDQbVKDJvP2FvkePXDkk0aiTBIe/6rG9hy+x/aez2kniX7uXUZr+RSNmLM44tGnLd8HLZSFKjjEvdQLB2rClBC5fHynZB3Np/UiQ+LESdq74fV6IdX0VfRsWyrC5qm0LUsWDE6cp8lnx+kVWhKdRJPFnya/+TyXDS7y+OfT+t21TJP0rJpaz/0ec86UHdXqk1585zcyHHxJ4bp2EYDg0C7y6BcEQAAEQAAELASqLTioQYhJGDClfvsE1OagxCJEWDI80tvI74jOsCBK2wajpP6fJyL7EaeJaaQFv+kBrHocqn5cqCuLJHSMznR/y3GOTWU4ZGCREBz0FXqTyGXtR/jOLRIoAa6WEZP8mMgmONg+cM18VcGhLsBpjWTxZ/OCg2SbktUkcZF+nslGFI3E72cQyI0ABIfcUKIhEAABEAABEMiHQNUFB9Pq4PRD36BtUSp+I6CXAwFdcOCaCIeenaCJ76pbCwRhOYg2BsTasXZff3gwujU1uEoN9sw+zmqvIgbIQau+PcR3amnbB3TxICzojK82bE2pt2N5L1SIiNqzjD+z4JCRhX2eiFHLRVnj+fyuVDPF6Dv5HlPGiaHN6MQR0yu74BAyT/WtBf3D82nJlz9Ly0cb4pfTNwHzOWy+ZM9wSIhvNhshOPh+4uA6EEglAMEhFREuAAEQAAEQAIHWEshHcHAHOMVtqeDAXg+IltB7Ii1fWi22CQ4++8KVwMGw4jxXWi1PTc9vMrgItdcapAUEaOYZqZ5O4rN3XrTjGzi6AjabCOTz8/wFh+ws0gUHQ8CfJjikzrGUDAjF4dkEh9B5Gj3HD43TS3r9iuH5dNvmG2k5b2OwZKW4/Gmau2GCQzIbSG1TzVLKZGOqv1r7O8HVG7ZUlMcXsMRMAIIDZgYIgAAIgAAIlIxALoJDm06pMGYSDM+mU3FFflvw2RAFtJXeraP1FVV74KAHYKNEG3Ybj+c0tuGoA5E+NcLtLUZw0GoLDM+n9c8ljyW1jcc3KKuG4NAci3TBoegMh7SaG1kEh/B5Wp8rXLfh9bfplT3S6S1xJpAs7HlnDxgmYajg0Dhedzb110+y4RM0rqFb7qqdphIqpinZQBAc0j/6cAUIeBKA4OAJCpeBAAiAAAiAQKsINC84qKu7pvoIxWY4aEdS1sHZVx6NRSCtp1xoFev1rRIr59NVLx6nA9yvVxsh6ezaLLBs3XAFrUUIDlkKI8oj6STBoVkWuu8S21LSajgYt1QE1HBIPdUhg+CQYZ4mP+8442E3vSRtjZJPmmmZ4CCNZeTeVelH1mbJwoDg0Kpfd+inCwhAcOgCJ2OIIAACIAAC1SLQjOBwZvwQvfr0QRLV/s1p9fYAO3i/vHUbgOGYSUfwb85wkCvQH6Id9x2kU7ErE8GNvl8/vi5RG8ISfChBqlKV/yTtfXaC3hu7ndaMmuaRtnWlXjHfbm/egoOaKp+t6GWnCA55sEgIDrFwtSE+tcN4ooTHdhjFNu0klOJPqQicp9Hz9C5dtXWUbhYnxSgniSSPtm2H4JB4IodnUz9dSbeIE0Bcp8LwzVa/WXgROY/3bMdvGmypaAd19BlCAIJDCC1cCwIgAAIgAAItIBAkODjs6V+5lNY+vDj+A1nb0y7u88oAcHTiCLT0PeOu4F9+Ty9WZ+rddPJC8r5karo9sD5JO1e/3hBqtE5dp2iE2puv4GDxawKaW4joDMEhHxZGwcH4CEjzy0NwUGubmJ8pPnKUj5t0vzJkOBBR0Dy1CHjCLtNJMy0THKKxvEDb9NoSlmfWd27rmSwmXj4nvrTgV4TSBQSHVhNHf6EEIDiEEsP1IAACIAACIFAwgXTB4RA9Jq32K+bwCt+nk/uYTcEOBzdredVWaqCZDAc+3/6BdVKwxCuiolik4fQHW9FItnVy+9v0ypPHGxkNw/Ppls3X0ETcnvEPf/1oQkPwdmb8Ddp83/FoxMk2ztPkQ+P0yovn6v3S8GwaWbGEbl6nclKnQJi9VhuUEx80ltY5l0+Q7eSS5ZQKC2ff4E+eS26fyWDyYaELDjxP1s5/m3bcJ81H/dnx9t15OjP+Nu14Wq6HQGQ6AcL+McPzdHfi1BdxvZ1X6DzlbKl36UBcfyV6ZrSTKrL40zQum83mn0vioHYs5uT2cdr25LlaF/F72W3Ui2bOppGttkyngn8pOJqH4NA+9ujZjwAEBz9OuAoEQAAEQAAEWkYgVXBomSXoCAS6k0Cw8NadmNoy6oZvDFk7Faq9kBc8CA55kUQ7RRGA4FAUWbQLAiAAAiAAAhkJQHDICA63gUBOBCA45ASygGbkrQ6cCbO2nn2k1o0p4/aHAnAQBIciqKLNPAlAcMiTJtoCARAAARAAgRwIQHDIASKaAIEmCEBwaAJe0bdqW6eM3aWe9FG0ka1rH4JD61ijp2wEIDhk44a7QAAEQAAEQKAwAhAcCkOLhkHAi4BcO2Bk6ypaM3qF1324qEUETtROj5mQ660Yaky0yJq2dgPBoa340bkHAQgOHpBwCQiAAAiAAAi0kgAEh1bSRl8gAAIgUF0CEByq67tusRyCQ7d4GuMEARAAARCoDAEIDpVxFQwFARAAgbYSgODQVvzo3IMABAcPSLgEBEAABEAABFpJAIJDK2mjLxAAARCoLgEIDtX1XbdYDsGhWzyNcYIACIAACFSGAASHyrgKhoIACIBAWwlAcGgrfnTuQQCCgwckXAICIAACIAACrSQAwaGVtNEXCIAACFSXAASH6vquWyyH4NAtnsY4QQAEQAAEKkMAgkNlXAVDQQAEQKCtBCA4tBU/OvcgAMHBAxIuAQEQAAEQAIFWEoDg0Era6AsEQAAEqksAgkN1fdctllsFh1e/PU1nfvCTbuGAcYIACIAACICAF4E1Kwa9rmvmIggOzdDDvSAAAiDQPQQgOHSPr6s6Uqvg8OCffofefud8VccFu0EABEAABECgEAJ7nrihkHblRiE4FI4YHYAACIBARxCA4NARbuzoQUBw6Gj3YnAgAAIgAAJ5E4DgkDdRtAcCIAACIJCVAASHrORwX6sIeAkON39+Hs2d/eFW2YR+QAAEQAAEQKBUBP781am6PRAcSuUaGAMCIAACXU0AgkNXu78Sg/cSHB675zO0eOiKSgwIRoIACIAACIBA3gRWfPVNCA55Q0V7IAACIAACTROA4NA0QjRQMAEIDgUDRvMgAAIgAALVJwDBofo+xAhAAARAoBMJQHDoRK921pggOHSWPzEaEAABEACBAghAcCgAKpoEARAAARBomgAEh6YRooGCCUBwKBgwmgcBEAABEKg+AQgO1fchRgACIAACnUgAgkMnerWzxgTBobP8idGAAAiAAAgUQACCQwFQ0SQIgAAIgEDTBCA4NI0QDRRMAIJDwYDRPAiAAAiAQPUJQHCovg8xAhAAARDoRAIQHDrRq501JggOneVPjAYEQAAEQKAAAhAcCoCKJkEABEAABJomAMGhaYRooGACLRccpl47Qne/fDYa1tCtS+mpm2alDnFq8gjdvT3sntRGu+SCVrLL4tsucQOGCQIgUHECEBwq7kCYDwIgAAIdSgCCQ4c6toOGlUlw2L/rTdp0oEbBKRpMT9E9j56kY3xh3yA9c/8A/ZN0L40M0547e1NxTr02QXe/fCG9v9SWuu+CVrKT54Wvb7vPIxgxCIBAFQlAcKii12AzCIAACHQ+AQgOne/jqo8wk+AgB7FCSBgwkDAFu1lWwVsZNFfdobr9ubKTBaSRYXrmzl6S/Z7Ft53GG+MBARDoTAIQHDrTrxgVCIAACFSdAASHqnuw8+3PJDiQHHhSD63/2hK6Y64O6yI9//hB2naaf267xg9wrkGzX5cdc1Wu7AwZKyahqWPgYSAgAAIgEBOA4ICpAAIgAAIgUEYCEBzK6BXYJBPIJjiQLCZYtlXkGJzmGjR3mf9zZZejT7vMDRguCIBAxQlAcKi4A2E+CIAACHQoAQgOHerYDhpWRsGBKG1bhS3QdRcxvEj7dx2lnQcu1Oo+UA+N3bqAVtNRZw0HbvORPWfpWJRNUbtvaGSANi7vpYFE5gXR1OQUPbdnhvadrtWFiF59PTS2ZIBW36RuEzD6evIIrYiKWHLmxgIa3HuUNh3gtnpo/boldMeixl0htiXtisehb10IsN/qB6kuxti6G+hByWaqj68hJin1GTQooo5HWoHKEO4Nu+fQpicW0ifZx9vPxvOCaGhkkDbeOaBs6WCz9r82QZu43kffHNp0/0K6roMeVgwFBECgfQQgOLSPPXoGARAAARCwE4DggNlRdgKZBQeiGdry1cO0Lw7w9W0VjQBV3U5hX3FXsyZs4NQilSxQHKwXsEzeUwtW5aBz/66JWByw9BAXt3RuFZAEh6G+C5LQQdQI3sNsUwQc3TSpuGao/S0VHBzFPbPb3UM64wYe3b/qHEoIKWV/GmEfCIBAaQlAcCita2AYCIAACHQ1AQgOXe3+Sgy+CcGByH5ahSRGaAG8TwDcKERZy3ioZQ/UXrLgoLY1TBvj7AR5pV05LUFauY9WwNcupOs4A2J6hp7fcTiuN+FxXKfcjuZmEeSG2WbhNX2R9u89SjtpgJ7i0zwy2O/D2yfDIRpmypYKq5jUpN01v8f+nZ6hLTsO0744m0W1HYJDJT51YCQIVJAABIcKOg0mgwAIgEAXEIDg0AVOrvgQmxIc1AC4duxllBlgSMkXnMxBqbvApFnYkO9xrXSL91KKWCqFMJOZEYqfNcGhIYJcJKJZREqNCx/bVMFh09qBmhCivLLZ337BIV+7GYmrLkU9kwJbKir+0QTzQaBcBCA4lMsfsAYEQAAEQKBGAIIDZkLZCTQnOFi2Vdi2U9iDRXl7RjLYNweY8j0uzKI9dx9pW0SsgoO03aFxTahtarYItzPUN4dGVwzQHYtYwOBXNvvbLzjka3eEQhZ8jPzL/tjBPhAAgaoRgOBQNY/BXhAAARDoDgIQHLrDz1UeZZOCg2lbxaVGbQdDPQRjAJwlVV/JSPAQHFJPWAg4xjMt4A21LTL/Ij2/6yhtk7aPRD/um0Pr1y6kO2iK7nn0ZK1oorHOhNn+tgsOGbk7T9dI41/lJxK2gwAIlJIABIdSugVGgQAIgEDXE4Dg0PVToPQAmhYcEtsqVlyku6MTHMy1ENKzFTwzHFIDWZ19yEp7wJYK0wp7sG2SrVy34dAU7ZyQT91ge+bQt+pFOk32mcfXdsEhKDOjMS4IDqX/7ICBINBVBCA4dJW7MVgQAAEQqAwBCA6VcVXXGtq84KBtqxgbIdonjoj82hK6Q6tFkC44qKdaqPUQZBHDfUpG0qMBtQTSTqpIXWEPtc00/zjj4SBtO8Dv1Y7fpB0H48KWOiN7QUcfwUE9+cNRDDRLJopSz6J5uyNSDv6o4dC1n2UYOAgUSgCCQ6F40TgIgAAIgEBGAhAcMoLDbS0jkIPgkKw/EFlvCdptAbBcGFI9pUI99lIOjvV75GKLU9Mz9NyOKXp3yQJ66qZaHQTl6Mm+Qapf38wpFZYaAkG2RYH8DF2zbgGtXjSrVnhTOY2hFqhff2iC7n45PrHD036vkyNoDm36Gp/Y4T4VJFFHIrqHaIoostlH3GDf+nDPluGAUypa9smBjkCgywhAcOgyh2O4IAACIFARAhAcKuKoLjYzF8FBWXGOYeqr5oKxPZB0FFrs66Gh0xei+gVquzO05fHGEYkmP6rXqwGp8fqR4doRlK5XaoYD3xxgW0rNB/kUjOcfF1kOZgOHNPvtvB0srLzN4pKwL1NfYr542+3KcIDg0MWfZRg6CBRKAIJDoXjROAiAAAiAQEYCEBwygsNtLSOQj+CQCK4NqfPxkKYmj9hrPHCmwd4pqXBiD42tW0APLmoUokwKGRdp/2t6zQPTKQ+C6UWampyiR/bINRJc1xt8oRz7OUxP3WQTKPxtY5ue2zND+07HGQzGkyrYljD7nbwThSprvFcvukTPxfUiTLzV4pZ8zxJ6cBFRWl8h3H0zHIZuVfljS0XLPjvQEQh0FQEIDl3lbgwWBEAABCpDAIJDZVzVtYbmJDh0LT8MHARAAARAoAsIQHDoAidjiCAAAiBQQQIQHCrotC4zGYJDlzkcwwUBEAABEAgnAMEhnBnuAAEQAAEQKJ4ABIfiGaOH5ghAcGiOH+4GARAAARDoAgIQHLrAyRgiCIAACFSQAASHCjqty0yG4NBlDsdwQQAEQAAEwglAcAhnhjtAAARAAASKJwDBoXjG6KE5AhAcmuOHu0EABEAABLqAAASH5px8ZvsbtPnJ41Ej/feuogfWXdFcg7gbBEAABEAgIgDBAROh7AQgOJTdQ7APBEAABECg7QRKJzicOESPrTpIpyQy/SuX0QMPD9pZjb9Bj913XLpnNt22+3ZafnXxeCcf+gZtezHuZ+Uy+rrLzuLNQQ8VIXBm/A3aUZ+z82n9wRtpkcX26Nqnj9Opw+KC2dS/cgmtfXiQ5sU/4ms231cTvsg4D8/T5EO7U+fqme0v0OYnz0XNjGxdRWtGIaBVZEp1pJkQHDrSrR01KAgOHeVODAYEQAAEQKAIAqUTHMbfoK+IwKk+YJeAcJ72rt5NL9WDsdpNI1t/n9aMFkFMbRMZDsUz7qgeTpyknRtepwPKfLULDoqglQAh3acIdab2TtLOpa/TgXobpmvkZ6l1ol1H+ReDyZUABIdccaKxAghAcCgAKpoEARAAARDoLAKlFhyGZ1P/4XNR5oJ1u4IkUPQPz6ZTh8XqbGsEh86aDRhNoQSMYhr3aBEc5OtXLqMNUUaDLVNBFhQMYkGib5OgILfhzroolBMaB4GYAAQHTIWyE4DgUHYPwT4QAAEQAIG2Eyi14LByKd323YNx9oI5AKqvAA8vpfUr3qVt9XRwCA5tn1wwQCUQB/39K5fSLXddSROrRMZBaLaBWRiQsyF0gU7eKiGMSoh4cpYEtgdh9paAAASHEjgBJjgJQHDABAEBEAABEACBFALlFhyW0YZPTUh7ynURoRF4cfC0lsat1545cZJe3TBB78UZEzUsyb3wJK8EDy+lDc8tbuyTV/a312yR987LAVwjwKsFk3O1ffj9w0vpls2LadHVtTbkPfockK592N1v3a1yhodUtDLP/m1TKL2P+XTL5hujMeqvM+OH6NWn36UDcUZK9P7wbBpZsYRuXifVJpCYu4LoRPBs42Krh3DXIM3T7ay3wdkAo3TVs+O07UXOoJlNt229nZaPEk1uf6Emcg3Pp/XP2eswJAmkZRNI72vzkMi89UERFTTBwLg1Q7tGrd8AwQ6/PNpPAIJD+30AC9wEIDhghoAACIAACIBAxQWHr9/1w0YRSWuAVEsPX/y6XPCuETCZVndVLPIKs1oTohHImgNAuW2z4DCb+ofPSQX/5J7n08jK43RAFJ2U35KCTGcgmCo4NN+/j+AwsvKHdCAKxvVXMnV/8qEX4sDd0rIcYDsEICWI1oJy+b1aPQ9tK0Kia0OWgSQ46D4Ubcr1Q8LqhqQIDnK2QUJwIEqOj4is90h9rZxPIy8ej2s5qGNutIn6DfjFUQ4CEBzK4QdYYScAwQGzAwRAAARAAASqLjg8fIVUFNIiDMQBGRkyEHj4UcC+50q67cufpcWjV8QZC6qwoASLhgJ8JJ1GIV+bLjjUHMAnbUSnCnDRwHoqvfs90U9zgkPz/acLDvEVUp0BpZCnLBQpAsJ8Wi8yIE6cpL0bXq8X/zQKPUqtA1cRRNm3cYaJkimxjNbGWRTO0x2sNRdEUVLHHEr95EkRHLT6DfrpJ0bBgSx1HKT5zHNqyb7GySqNuezKqEgdDC4AgUIIQHAoBCsazZEABIccYaIpEAABEACBziRQ9i0VHGgZA24piBLBaWhKuE0sYE+rq+eN4pX6kYNegoMjdd2nvaYFhyb79xIc9FV446kJKacgWE5aSF3Njw2sB8+JWgQ20YpvTIoT9eMpNcGhIYKcJ6LacZH1bI28t1QECA5yZo2JVWP+JDOB6veifkNnfsBXfFQQHCruwC4wH4JDFzgZQwQBEAABEGiOQBUEB1Oq+HQ946CR/u0KzLmGw6FnJ2jiu+btDc4CenXEyVRzH8HBt75A1I1hi0SzgkOz/fsIDslTREyr7QF1C7hOwu7baTnXVTAE33Um0kkmdfEmwfC8diSkbUTatoqUoL+5J6+IDAczK7mwalSTxLD1wpYd1NwYcTcINEcAgkNz/HB38QQgOBTPGD2AAAiAAAhUnEAlBIdEkbwl9J7YluBR6yC9hoP52M1EoT3DXnoIDrW6DUnBwZDNQIca9TgMLG3FEJOC09V0aPXuaPtF/73L6JbvvU7buA5G3GZCjJL7dT5652HFAAAgAElEQVSvJRUcfGs48NgSYsKV9OrS+DSMeqZLUuxobBnCcZgV/0jvKPMhOHSUOztyMBAcOtKtGBQIgAAIgECeBKohOMR1GOIjL/uHZ9Op+HQDc6FGsceeSWkr7VtHafloLR3etaVCCdwk4HphQAgONsGh2QwHWyFPznxoCE7sj5uPi2Kh6ntCgDCt6M/zeYjameHgLBrp2pqibRHZeiW9ct9BOkXyM6EXnVxGdF8sShiFIB9YuAYE8icAwSF/pmgxXwIQHPLlidZAAARAAAQ6kEBVBAezAKBucUir9eBTL6HmYi2gu/dKeunJ47H31RXgVgsOeiaBnIVhE19asaVCZ6v6SzALqOHgOJK0f+V8OvUi+yNuV67nsXI+0YvHowDbXHgy4AQGD8GhsBoOlqMva5PQXeBRmRN1cU4bt7ztxMisAz/sMKTKEYDgUDmXdZ3BEBy6zuUYMAiAAAiAQCiByggOSgAWj9JRDNFYfZ8D1N030qKric6MH6Id8covt6YE5YlAUy46qF7bCsFBqWFQHwMf8ziuHC/ZVsGBIYpTKqwnTqhZJZyBsH7z4sgf5Lgn8rZSUDL2f12UUE+LqL2rBtj6EZr1fjnT5cRJenXDBL23YpQeWFfLfoleqYJDgadUaBk4dbakHu+Z3Mqi2S3G4izqKS4KEGNCP2hwPQhkIADBIQM03NJSAhAcWoobnYEACIAACFSRQHUEBy1Y1VLEmb2tuGKiFoPBUanHMConFpgLVRYX8JsCahF0N07QKK5/88z2qY1Rz0KoN+EYS3wNHyH6wMODWqfJ+2zjjW5MbA04STtXv04HDtufUlcmSCKDI2omUHBwHLPZsMq2lcRgt3X7g35kaE0MUo/WNPkB9Ruq+BneyTZDcOhk73bG2CA4dIYfMQoQAAEQAIECCZRZcOCCgA+skwLPEydppygWKdLpJTb20xzO0+T2t+mVJ2up9vzqH55Pt2y+hibi9kxHa/psXzgz/gZtvq+23UIJgC0/jy40nERRH4b1vfO096FxeunFWs0EXsEf2TpKN4+erxcFLLb/5CTUszvWzn+bdtwnMV65jNY+PEjJegnn6cz427Tj6eN0ShIA2CdLvvzZeo0NvUdV4NC3CByix2wZK/WG4nmwx7NfxRfaXIzbDNpSESw41EQNzmR55cVz9blLw7NpZMUSunmdiW3tnr0P7aaXuJBmfa7cTmtGVaKT21+gbXFdlNr8NY+xwI8fNA0CTgIQHDBByk4AgkPZPQT7QAAEQAAE2k6gdIJD24nAAF8CzqKbvo3gOhAAARCwEIDggKlRdgIQHMruIdgHAiAAAiDQdgIQHNrugsoaAMGhsq6D4SBQCQIQHCrhpq42EoJDV7sfgwcBEAABEPAhAMHBhxKuMRGA4IB5AQIgUCQBCA5F0kXbeRCA4JAHRbQBAiAAAiDQ0QQgOHS0ewsdnFy/YmTrKlozKp3wUGjPaBwEQKAbCEBw6AYvV3uMEByq7T9YDwIgAAIg0AICEBxaABldgAAIgAAIBBOA4BCMDDe0mAAEhxYDR3cgAAIgAALVIwDBoXo+g8UgAAIg0A0EIDh0g5erPUYIDtX2H6wHARAAARBoAQEIDi2AjC5AAARAAASCCUBwCEaGG1pMAIJDi4GjOxAAARAAgeoRgOBQPZ/BYhAAARDoBgIQHLrBy9UeIwSHavsP1oMACIAACLSAAASHFkBGFyAAAiAAAsEEIDgEI8MNLSYAwaHFwNEdCIAACIBA9QhAcKiez2AxCIAACHQDAQgO3eDlao8RgkO1/QfrQQAEQAAEWkAAgkMLIKMLEAABEACBYAIQHIKR4YYWE4Dg0GLg6A4EQAAEQKB6BCA4VM9nsBgEQAAEuoEABIdu8HK1xwjBodr+g/UgAAIgAAItIADBoQWQ0QUIgAAIgEAwAQgOwchwQ4sJQHBoMXB0BwIgAAIgUD0CEByq57NutvjM9jdo85PHIwT9966iB9Zd0c04Sj/2M+Nv0Ob7av4a2bqK1ozCX6V3WokMhOBQImfAFCMBCA6YGCAAAiAAAiCQQqB0gsP4G/SVOEDRTe8fnk9LvvxZWo6gpWvn9eRD36BtL8bDX7mMvv7wYClYnBk/RK8+/S69d/gcnRIWDc+mkRVL6OZ1gzQvYeV5mtz+Nr2y5zidOtx4k+f4LZtvpEVXm4fFAfyOp+V7ZlP/yiW09mFTH0WgOU97V++ml+o2z6aRrbfTmlGLvdtfoM1PnoNAVIQruqBNCA5d4OSKDxGCQ8UdCPNBAARAAASKJ1A2weGMFKDYRt+/chk90EygeeIQPbbqYC0wXLmMNpiCNZ9rincPetAIWDMc2ugvRQQxeSwhjJyknUtfpwMO745s/f1EEO/uZz6tP3gjLSp6xsicRV8O4Ud+npGRUrRzOq99CA6d59NOGxEEh07zKMYDAiAAAiCQO4EyCw5ygCKnZhPNptt2307LLavAqZDkoGl4KW14bnFyBdrnmtSOcEHLCLTRX5MPvUCv0DV0y12L65kJqnCmzldZOOi/dxmtjTMglHv0eSln/tRFsvM0+dDulmZ8NGycTf3D5+LsDLvYAcGhZU9AR3YEwaEj3dpRg4Lg0FHuxGBAAARAAASKIFAVwYFITeU2rQB78/EJTn2u8e4QFxZOoHT+UrMYGvNVnse6cCbfIwfxWe4pgrhkx/BSWr/iXdoWb5ewPY8QHIrwQ/e0CcGhe3xd1ZFCcKiq52A3CIAACIBAywhUU3BIZjicOXGSXt0woe6hp+T+dldausio8LlGOMi6p/6uQZonZ2DUV6jZ9lG66tlx2vZivLedqL7vPxG4ZdgqkLApqiUwSmukAou+vHicjaCxFgTP1eoI2OoOhPRh5anZLme6+PlrGd3yvdfrWQC+fCe3v1ALpofn0/rnsmxVkMUDeb46hDOraCK1lcjIMYsR6T5bSrdsrmVk6POlf+VSWvuwO+snYr/sRGNrkiVTSBcc1s5/W6lBYe2rZZ+A6KjMBCA4lNk7sI0JQHDAPAABEAABEACBFAJVERyULRVacJNe96GxWuwjJvhcwxkXSjp7grOWZi4JDo1U9NpN/cOz6dThmvjANSWUQohSKn36Hni9oJ9qlAi2Q3jpgsPIyh/SgVgoUVtXRaDQPvQMFh2nyXY/wWEVraXxeuFCP75NZtOcOEl7N7zeKKyo+VTfbjGydZTWXHOedm54nQ7ExRgVYSQle0Oer0lO8tYHnep8Gll5nA6IIpzy2wYBodGP8LUr86LWWPo8ICLbtiZ8enc9AQgOXT8FSg8AgkPpXQQDQQAEQAAE2k2gzIKDkY0hOImCmj1X0m1f/iwtHr0irseQZSVZ6jElyFNXbqV9+NIxgEpw6zh9Y+TepfTek3ERS1KFimSQZ58xeg2A9fEKNp04GQWz9OVaIcJQXomgUaohoJxYIAXWTfXB6fou202nHrj8pRQ69OEbLjiYA+vZNHKv+ZQKrvsgMlx04SYSIOSTWLT6DfrJHG7BIRa1Vi6rnWTBc2GVWrCSi7Ca3lOzQcxZFmo9iuQxpTqXes2KeE4aBZZ2fyii/9IQgOBQGlfAEAsBCA6YGiCQB4HpKbrn0ZN0jNsaGaZn7uylgTzazdJGmWzJYj/uAYESEqic4MAMPdPcrfvHffb7O6+RA1K9YJ7lPU1waGQrnCeiK8gUNBK5Uun1yZS+2pw2/Wy8nMUMHcG8qT9zH/62Z/VpKN+6IJBhriUEhHvV7Sy19zlDprGtpn7P8Hy6bfONakHUAMFBzCvFZ64MC8d7SkaNLdNGts0mBlqOxUR9h7QnEu9DcMAcKDsBCA5l91BX2neR9r82Q9+amKF3T1+oBfHi1ddDQ329tGZ5L103d1Zp6Ey9NkF3v3whsmfo1qX01E3ts62ttkxP0ZYdJ2nf6dg1fYP0zP0D7RNfSjNDYEjVCZRZcFACnrQ09RMn6dCzEzTxXVE5X/WM2pZ0LGamUyrSjzWs9S6JESlBI5kCt6DtFLaCg+YZyvUVfHm5A0NbrQIi/z78bc8qODTPN+RJP0+T28frBRX5TnU7zEnaubqxfYJrYFxFx+vbKfh6JbsgQHBwbT2pj8A1ryzv2TNt7P7n/pxzJ+2ZCEGOazuSAASHjnRrRw0qN8FBDnIiQvoq7+QRWrH9bA3eyDDtubNXAnmRnn/8IG2Lg5SxdTfQgxkPSZ6anKLn9miBal8PjS0ZoNU3mVadObidop0TZ+mYCJI4aOybQ2vWLqTr5rr9nTru+PapySP0yB65jx4aGhmgjU2uhE9Nz9Bbe6do/IAUmDvHWzMosmf72TiYn0ObnlhI11mHepGYq2q/nVH2sV6k/buO0qYDtcA99dU3hzZZfBTERc4IMHaazqcxf3to/deW0B3SvCmLLeHPRjxPfOetkWMau1Qv4wIQKAWByggOTMuymu6zTzxXwUGxw+XGAMFBzmaIj/1c/PoL9doDqady+GRtxKaG8nILDmlFC+186j7JaHuYT5OBcRDfDE+rOTNE3a6hHP3KW4PibACrWOWsrdAQKnwD/URdEKPg4M60cW2r8LUjUVsjA2/c0nkEIDh0nk87bUQ5CQ4ztOWrh2mfTEdf2XQIDmrQnj1A2b/rTdp0wOGihNBhsFu73S1+eIybiNx2FThe0+ry9Axt2XG4sQIdjddlwwxteVy/vgFJ55N9rGo/LPiMrhig6xfNklbHL9LU9KVIYNlWFyWSAX7qPHDNzSyCgxxoa22XxZZUOxLPRvi8bWtmRad9MmM8pSNQKcHBEJQvv1oLJLeO0vJ4/3vm1XBd3NCDvIAAue5wj9VcvS7Ekj2i8KC+bcMwjby3NoTzCs9wCOzD23bHirmHT5rim+XJVbbRxD703qojZTl439Mo3Okb6HsJDo76IwksjoKurr4gOGSZYJ1/DwSHzvdx1UeYi+BQD2Y43V2kwPsKDsqqaDJ4DAG8f9cE7SROtx+oZyaoYobavhyEDd06TBvjDAjlHkdKeJZx1/b280r+wYY4Ygj2fMbN/e+kQWm8aqYIt6EIArLoo3RgExzU9oZGhqWMDM56uEQ0r5cGxGq+Jir5j1Xup4fWr1tAdyxyb0ngLIq7RcaMIcjPyiXLdghXoN2Mj/K0JfTZoAy+bDxPzT3HPnMf14BAqwlUV3AwBHC++9E9glMlmyKxquxOIzf60ENwUDM4pFb0kyuMHXjapB2zKRcg9KrhoNtiEguC+/C03ZWiH+pTmaGBb2gNB5NLjBkOGbZHqCd46EfCmrMP8hQcXKe2mMYtZ+P42gHBodWf/NXoD4JDNfzUzVY2LzjUBQMOFHtpfHtcOM9LcFAzBJrZSmF3oq0PLchV0uDleyzBuNe4m+wjy8zU0tqVoDUOIodGWKSYRd96VGSlWMbo3AajG5d9rKZAdeq1I/TIy/GWj3jrBO2doJ2nia5ZsYAeXDRLyhzxCHA9uPCIwoN817gtDiyNLXk+Gxk4ZJnfuAcE2kSgOoKDdgxlPUjU9v/vvpEWXU10ZvwQ7bhPnPxg2EO/VFTqn0/rxT1E8QkX7AxLu/E1ShAmn6rAQfGJk/Tqhgl6b8UoPbDuippnfQQHMh9rmbqdIp47uk0bnltcGw/Xv3h2gt4bu53WjIbzsp5SodXVaKxgh/fhZ7urJoDbXzVEvnxDTqngfieI+DSKZYM07+paT9b5pwg0s0k+kYKPft1x33E6FbWgZrXoRSA38IkT2tGstu0ZXlkM4vMnsaXiPO2Un5WDN5JpZ7DiP/20EkvRSL9nok0fjOi2FAQgOJTCDTDCQaBpwaEeLPIq/fKLjUr9HoKDkuZtWeXf/9oEbeJifBx03u+qM2AbpRxUyYGpo26EI0Ve9OI3bqnvRKaEIUA7I9W50K6XV9GdwowrmFUQpYsqsn/SxaDAsYqsCMleEewn6mJEdvfQENXqVNRtkQSRVPuKCvI95kpiZpbGFtuzEebL6w81CmbqY036tCZufVKraWKrmSLqTuw7Lep65FP7BL8VQCCUQJkFB+tYtIwDnxVYPegy3RN2jVr4z2Srrcq/czU3kb7usZ2i3rnbJiFchPLyqfmgB8ihfUQCj1RIUefpUwzRx6dKkGsI7E3ChFvwSS8gysdOPvDwYH1IPjwTIoFFLKk3mnErQ6oYMf9t+sp9x2vduDJtTNtHUDQy9OMY12sEIDhgSpSdQHOCg7zKzxkCJB0NmCY4LD7bKCJp3bbQZDHJ6Rl6fsfhejFKvVilvt1ibN0CenDeJaXGgTGQ9R13SjCaDOi1LQz10w5cAaA2xbRg1h6IpwkOgSvWwWOt2d1gEGdZKEc6DtIzdw4Qp/fXt0+QJBpJgkNqZoKLS0g7Gu5MdQvKYIvr2Qj05eozYYLD2Mgl2mcsDKpmqpiFp9gBGbchlf0DGfaVl0DZBIdkQNhgx9X8l3z5s7R49AopE4Hf51MB3qZXnhSrw0R87S2br6GJVbVMBmMA99A4vfTiubgDXm3mDADZV+dpr/OauN89x+nU4aSdopZE9I6ycryMHljXCEDV2aEFsF7bKVSb+bjFV148F6+U8zGis2lkxRK6eR2viofz0tPi185/W1qJJ+KAem204q7ZkcEnabZzFsDmOADO5lM/vmFbKgLmQYyIMyBeffpdOnBYzD9+Yzb1r7yGbrlrcZSlk3zVjtJ0+7Z2l5NTwCkVt3xvN217sdamv/CSpZaE65ko7+cnLCuWAASHYvmi9eYJNCE4SAGpEAxcgYqSnj+Hxg6cjYtMugoWhgsOttXxsVvNp1Tw3nbzqQg9FAkQiVoCAeNO2ZJgzCBQgtEaG5KKYaat5KvFAVOKQdYLfZquUwWJ9euIxrXTCsZuXUAPiuMfs4yVpD7iANJcB0CeB5KtARkOTi7W2ha8mq7WBFEfOYtdKc9lu2zxfjYy+dItUNlPc9HqjtSFBIvINn2R9u89SjtpgJ5STrpp/sMQLYCAi0DpBIeud5f51Id2YnEXjWynZVn6Lh/fLKPAPSDQDQQgOHSDl6s9xuyCgynY8xUc5OKS8oq1gWVdEPDcUmFfFe0hJUCu92U5irFvDq1fu1A53jC6JWTcAYGbvEKvBKQyq7RVXS1wdq/6p2U4pJ/gUZPy4yNOs4w1sZ2CGsejKlkvUlAqM/AVHNK4+ByL+TXDEalKNoZ+1Kvlg6GNtng/G1l8SQGCg57RZBDZrpPFqL5B2rS2UQi22h+5sL6qBCA4lMxzPsUPW2xyRwkOJeTbYneiOxCoDAEIDpVxVdcamlFwMKzyM0JfwWFkmDbR4cYpDY6TIJrzzEXa/9rRWg2I+KUG4cmjGK+hs8qRkWpGQeC4AwI3pR9jAJxSGFG/J02ckAM647GYquCgnOIxOUWPiOKg4t4sY00IBsmMh5rbGj+X/dcIoB1sfLlMXySa2zgZg2sHNMYoCSvShPSuqyHuKZMtfFKK7dnI4ssAwSEphJlrSehHeYqjUtNOMGnuMwN3g4CZAASHcs0MuQ5BcstAe2ztJMGhjHzb41X0CgLlJwDBofw+6nYLMwkO1kArQHDYcyfRlnpKf5bTAfxdZz7m0lYvgUhdCW6k8AePWw7cDKKKqyijHmyRU5TRshG8BJyQDAd9y4VhqwvZC16yp0xjTQoGFsHBmMlgEX+UaZGFS6MB9/Goafz0+VkmW1LGmGne+mc4JAUH270X6fldR2mbXu/Bln3k/5GAK0EgmAAEh2Bkxd1w4iTtjGtOcBHG23bfSMuNe/mLM8HUslwPYGTrKlozGp+80Vozmu+tpHybHxhaAIHOJADBoTP92kmjyiQ4JIJhFxFXyr2SXu5xtGFW8ko/huKEzhMkGqciBI/bdWqHa0XYkuJvrt+g7YH33HoiZw2QMcPBHUAmBIR5joKhlrE6BYfYJ6RlGphOssiXizTJXIF35iNDKduJK7nZoj1ETT0btlNfks+yu7im7bSM2Fau23BoinZOnKVjp4X9rvokWT8ocB8I2AlAcMDsAAEQAAEQKCMBCA5l9ApskglkEhyc1eN1vil7/NV6BYP0zP0DNCC1EVrDweRe40p1hrTx8HFf3qhJkKhVYTt5Qgv0b72ctr18Nh5WMsjyLxKpk0lfobdnYJjECJdAYR6rKWPEKOr0zaExbauLGM3QyLCxeGB2Lg1OrgyHkCNDy2SLPgvSs3908cBz3vKpNeLoU9KyhvTtPsYaDqYnmTMeDtI2LqWfUvsFH/MgkDcBCA55E0V7IAACIAACeRCA4JAHRbRRJIFMgoPVoKAtFb1xM3qtgKX0lDj5QFkZb2QamPvndqaI+DSKxb00EAc7+l78ejq3EuSoJ1JMTR6hR7afpWNRRx4rqY5xKwHdyDA9c2cvDfD++V0H6zUslBTzhBAiixbq1hP9WM/1WpDnnjjpgoNcIJO3dIjCfbZAvJmxNhjIdTX4lIgB2hgzU9Lr+3pobIXpFBF9S0xa5gwLJUfpxBL1FBN1Duhzz4NdDD/MR0XZEvhsGASC1HkbUMMhQiOeBe14TvX5nKFr1i2g1Ytm1UTI6RnpyNo0vxb5sYm2u5EABIdu9DrGDAIgAALlJwDBofw+6nYLSyA4uALEkGMx009V0FfDfTIW3Cc9xNPHJbRookliwinbOSyBrHHrSfp4a31JgZn1+EfZKllg0bZrJIx313Zwj5Xfta2WN/NYhnJJG6Ohvoj3doqy2JJuRzJTJIWLcxuSe0uF3bvSfEo5OcTruWxmGuFeENAIQHDAlAABEAABECgjAQgOZfQKbJIJ5Cw4zNCWRw/TPu5BD0icQZoW3Egp12FbKrjyvr7Xm8hV3Z4zIJ7bM0P7TjdOsuAgfWikl9Ys9zyKj1debeOOaNeO3tx54EKcNcF8emhMX1V/bYLujk/U0AMqOS2/9t4lpeimfVo3IzjEtjPTl0XGR03EaGQe6D37jVXclRxX46SIbI9qenCdEGKiExv0eWOfA/7bKcpkS/iz4TtvazzlrJ30Gg4b5/EpII05xYJHLZOl8TI9mzipIttTgbuaJwDBoXmGaAEEQAAEQCB/AhAc8meKFvMlkK/gkK9taK0rCGhbavrm0OiKAbpepNHHwezU9CV6a+8UjZ/upY1anY/WYvLfTlG8XWWyxT1ad9HI4kmhBxBolgAEh2YJ4n4QAAEQAIEiCEBwKIIq2syTAASHPGmirWwElL35KU14HfmZzQyvu7y3U3i11txFZbIlZSQQHJpzNe5uPwEIDu33ASwAARAAARBIEoDggFlRdgIQHMruoS6yb2p6Js5iuCAdf8gAemio73IaXTKHrr9JTbtvNR7/7RTFW1YmW9JGC8EhjRDeLzsBCA5l91CV7DtPe1fvppcOs83zaf3BG2lRlcxvm60naefS1yk6qGh4KW14bjHNa5st6BgEykMAgkN5fAFLzAQgOGBmgIA3AanWSN8c2nT/QrrO+968LyyTLelj41M/7t5eO951bN1SenBRs7U60vvEFSCQJ4FuERzObH+DNj95PELXf+8qemDdFcEYz4y/QZvvq7UxsnUVrRkNbyO40yrdMP4GfSXmQyuX0dcfHoysl7llZV8lDFlsnXzoG7TtRb5zNt22+3ZafnWWVnAPCHQWAQgOneXPThwNBIdO9CrGBAIgAAIgkCuB0gkOctCqjbR/eD4t+fJnaXmGQL8R0BHJwXAIzDPbX6DNT55rSrQI6a9q18qMR7b+Pq0ZrY0A3Dw8Kc37PEUZFnt23HecTkUmpGedRNc/fZxORVkqNQGkf+USWvvwoDHrwvt6ixjlQQaXdDEBCA5d7PyKDB2CQ0UcBTNBAARAAATaR6BsgoMcnNqo9K9cRg/Eq+e+5HLJcMgiOJw4RI+tOlgL+FYuow2WwM13HOW9TtoWoAW2EBx8vJbztooTJ2nnhtfpQF04SBccFFEuYXJSrAi6HoKDzyTANRoBCA6YEmUnAMGh7B6CfSAAAiAAAm0nUGbBQV7pldPy25V2nilwlgWHTt6frwkrYjsFT/BM3Nr+ZLTaALn+RZPbKqxZQo4MB00QqAlj52nyod3xVg8tM6jJ6+X50WrS6K86BCA4VMdX3WopBIdu9TzGDQIgAAIg4E2gKoIDkRyQcQ2FRsq+92CbvDBT4NwtgoNjS0Ambk36qoq3y5yamt+xL/pXLqVb7rqSJlbFBSmtWypcYocpcyX0eiJChkMVp2TbbYbg0HYXwIAUAhAcMEVAAARAAARAIIVANQUHbQW4Hszwz0fpqmfHaduLXGthNt229XZaPppSuDBKP5+gA4dr9RkSrzgzgbQtFWvnv63sd+cAb+3DjRMGXCnnInujEWTWVp/nKnvuifQ2Zdus++fvGqR5WtHBM+OH6NWn35XGaN6b73udzshWv4GvswkOzgDbImAYeUk1B/qHl9ItmxfToqtrPpfrEdhYBnGszwF/f3kzdYg2k9tfoG1cP2R4Pq1/LuT0D/tWl4YPXds5TOJC6PX+gkMR/sUvgeoSgOBQXd91i+UQHLrF0xgnCIAACIBAZgJVERyULRX61gRJcOgfPicVvGtkQlhX2R1FKutQDYKDFbhkW5jgMJt02xt96KnwWqp7whj1emddDPk0CUlQSTQpXWcau+uUhWIEBzevkZXH6UB06oP2UuZOGEdVPPHzly/7yEprFkAz2T0egkNKFk5CTLpGqkti2CZkFJ88MxwavPLwb+aPRdxYEgIQHEriCJhhJQDBAZMDBEAABEAABFIIlFlwMJpuqoPgEA1Earo56JUDufm0fveN9ZVxcfylUkdCC8j7711Ga9cN0jytQJ+SDp8SzOkBqU+b6lhiG7TjJxsncVhWo0+cp8lnx+kVWhIX4PS9zuQVd/2BYgSHmh1cQDQ6QYF9UN864H7PPCfSONbaDPNXIFPrXClYcEgRAxICApmPPxUzIx/BoXn/4sO/+gQgOFTfh50+AggOne5hjK96BKan6J5HT9IxtnxkmJ65s5cG2jGKstjBY4ctyRlQJibtmIb4+CEAACAASURBVJ8t7rNyggPz0dPKNcGhIRKcJ6IrEoFi430pIFRW8KUAz5IBoB9daM2gCBAc/NrURJKDcnq96T016F0fbzdITjPf60okOGhZF4oY4Hivxplo7+rd9FJ0ikMyg8T2nqseRfK987RzaVw/YXgp2dnHTB1zZfKhF2rbhIrYUhEgOETs5r9NX7nveM1oQ+aLLDjU53RwhkOy7TD/1p57vKpNAIJDtf3XDdZDcOgGL3f1GC/S/tdm6FsTM/Tu6Qu1IF68+npoqK+X1izvpevmzioNpanXJujuly9E9gzdupSeuqk9tpXFDuYAW5LTs+1Mpqdoy46TtO90bFvfID1z/0B7xLEWPL1lFhyUAPzESdq74fU4QHRXzDdVwM87w0EXB6zp8E0IDuY25RR51wRpBNH61o7+4fm05MufpeWjalDme51TrDAUJiwqw8Hlg/T3JDHA+ZzZt6f4zIEgpoUUGPXYUhEgOETZIS3KcEj3oTR/HfUvWvAxii4KIgDBoSCwaDY3Ak0JDlPTM/TW3ikaPyAFcn09NLZkgFbf5LsqO0NbvnqY9qUOaQ5temIhXcfXTR6hFdvP1u4YGaY9d/ZKd1+k5x8/SNviP4LH1t1ADy5KbTz1AvmPe9GvaeV5avIIPbLnLB0Tf4RTDw2NDNBG4yo1B8NTtHPC93ru+SJNTU5pfRAN9c2hNWsX0nVzU4divKAZX0Zj3n42DuYlPxl7CrM/jKfc4UXav+sobTpQC9xTX31zaJOBXzNcuE/fedOwT56/PbT+a0vojtinQbbIq9/Gwaf7qfEcqXZE45qcouf2aCJOyrPfjC9dtojh+bE2PXMhz4/FPxl5F8ck7Dmr+TTgs8s43rQ5lfoUlvqCyggOTFEOyOTA1mP1NFsNB7U4pfO0BZsNeQsOCgPX1JID5fO096FxeikqpCm9hufTbZtvpOX1ApO+1+n9tmdLRVMB6bIT9Niqg3Qq9elsTnCITlfxYq/N79yOUA0UHHxqMsiCg8/1o1mKRhI15d91yHBIndoVuACCQwWc1OUmZhYc9u96kzYdcNDzXu3KV3BQg468/gA22GgYn5uJbkvKuI38ZmjL44cbK4oa/qziSmZfTs/Qlh26PS7mYfaH8ZRhqP2wGDO6YoCuXzRLWn29SFPTlyLBbFtdlFAD68xc6qb4zRvFjXIgJ82BYFtkUS6L4GCxg5tKtSUhAqbdk/KcOmxpDM2HdfpnTeozZLMlA+/s81vbYpL4rAh7ztJ9mvRP27Mr2vCLu1KCA8nBkyQGNCE41Fegh2dT/+FzcQDKJzhcQ7fcVTvtQLxKJziEBqVct+H1t+mVPcelwpr6dgIOfD2vq5OpuOAQwDHTHIjEMg+m7cpwcPZr8C25ikZa5oLHM8qYfPkGiRFt+FxFl/kQgOCQD0e0UhyBpgSHnTRIa5YPxKvqamYBm5z6x3vKuBTxQA5ibBkOyqpbclU2K8Z6YMAp+CItX/8jX7Oplv3Aq+wHG8KMNAY52Bi6dZg2RhkhF+n5XQdpWyzkqOn0Kt+hkWEpa4JXMy8RzeulgQwZDmxLsC+tAZYteAy0P5Bnw7faCvS6BXTHIveWBF7ZvVtkzGhBfjAXaZJ5zRttUtoCuWAfSfyybMtwBZT7d03QTuKtKOLZ1zM5tGcvsy9rcHyCWx/W5mdOsz1FKLXaEsq7MCaBzxkDzmBLg2V+n7NZP59bdV91BQcpUPYIZoyBjBRojdy7itakrIr6BkPKvva8MxxsokvQhOFV9930UnSKg3bEqNKO73VEzR6LqQeQxjoAuQak8pYKFwMVbKY54MvUMY8LreHAWRj1ehY6C1Phy9DrkeEQ9Hji4joBCA6YDGUnkFlwMA5MS7PNEuiYA0dNvDAKDurqZbNiR92O+ph6aP26XhrfHhfzUwITexo8kWyXCMaln+kBjs8KqmEFOfeJlubL2AdDIyw6zaJvPSq2xVgEB+c2GN36UJ6N+02B0NRrR+iRl+MtH/HWCdo7QTtPE12zYgE9uGiWtGqfEkClcRGmeM2bkHEbPOyyJTQAVpp38bfNNNvzl92XtZ48bPFi3awdKbYE8W7WFsf9Qc9ZGl/TZ1faPbl/EpWmweoIDtoRhnKxuhwEh4RDOOOBrqRbNtdOruBXtmBTS2kXJ2EQ0byMbSp1AbRihGdOnKRXN0zQeytG6QEWUCLB4126auso3Tx6RdQnKadqxAFmtGrtcZ2U8SEzyyI4KDUqeItMxIb9PF4rkBi/bCeFBK1yG/b4B3GMbQmaA3f9MIyptQ5BwadU6KdvrFxGG/jkD1KfOeuJLR7X24/8VJ88X75Bvi/Npy0MCSUAwSGUGK5vNYHyCg7yH84p2QRcw0FJT7YE5Ptfm6BNXIyPg87743oQKcTr7XKbyy82Tg9QbHIICKaAiaRTCEzp0PWaFo3gXR5fqpjiYCev0Drb8Q2sI362wKQBN8h+ub0EH0ewJdksxK7Evv7IpB4aolrdkToDiVkeXPzmjTb5vLYOSPcUJTiE2pGYA7JoE/hs6Bk6Hrb4sXbUdvHoIxqi67ogwaE4JmHPmfbsejxr1x9qFDTVPzr5mdtIR+OCp7XPrk9qdSFstWZETZB9p0XNFVftm1b/mqz1V2bBwUpET4HPKjhwIoyo/u/A7z5aM77RuTr9DdoWZRM0XiJg8g2w1NMATtLO1a/TgeiEBfOrHpCl1HwIvs7SX9jpDWJ/vRpIK01LW1yKEhyIs0V8OcbGBfkrEhzsdSJcWR3K0apKBgKR+p7BIY5jYhtXu07mMLSZ2Hbi8B3f7npGjXOoZs9c6ejZIFEBRSPb8wuk4F4hOBQMGM03TaBQwSE1MLaar6UF65X69VW8xWcbRSStKdEZiknKK6dcvM8mFKQELIkgYJ5LcDAF1B6rvApLGz9XoKM5Qwtm3b5MExwC7Q/lGRcFbXCOhRrl2MBBeubOgSh9vL59gqTA2Ddg9OHiO2805D5bB5RbXLb4jsfwDIbbMUPP7zhcL9SqFHLN6EthVqotAaxV8amHxtYtoAfnXVLqkLjmudOWEN6FMQl8zhhyoC2rz/gLDmMjl2ifsWirVgxVOpUlMR1bkc3l+Wu0bIKDuuqtDkKcrrBYrNSLt5VgYxk9sG4wMfoz42/Q5vgoP+VYTBFwasdiTm4fp21Pxqvs8Xu+wWb/vboNeuHA2TSy9XZaM+qfNWFqc3K7Xo+ByHQCxZnxQ/Tq0+/SgcNS1oDhpArf64xTy7F1xMxetGJiw9kY5+nV+EhJRXAw+jFuyxV0OrIHfDlyL6FzwJ+puw5G0JaKTIIDj66WXfLKi6KWCQsHs2lkxRK6eR1nPOivgOvHD9Fj9zmKdMYCBT//yee0Gf96fhDislISgOBQSrfAKIlAroKDWgStiYKNSiBlaEcRHObQ2IGz8SkXrj5DBQfpeiFiZNzukFx11NPPl0Zp/fxST3wQf5irAf36dUTj2kkYY7cuoAfl4xMNDEkq9JkmBoX5Mk1wCLQ/JS3cvIor9REHKeZ95vI8MJ984mKTziVg3lhFIr9nx2mLtcYGrxyr9RfUT0QLH4c40nirh8Zu1U6oyeRL0WKaLeGsuf6E+eSSWICw1vtIsSWEd2FMAp8zxpzJFsdJKrp4MDJMop6NfHpQQ5SyiKDTF2n/3qO0kwboKeUUovb9/i6d4NBCFI3g0bCHv5ACfi0cXMu7kgNmQyHKlttTtQ5NtRKqNgbYCwL5EoDgkC9PtJY/gfwEB+0P7mbqN6Ruj1C2DEiFHOUVawOrerDhs6XClGKfg+DgTvXXjTYJDo5JoK0GKhzlgpdpq4bBvgwRHDzsDwiC6vMssZ2CGsej2uptWAqRWgUHHy4h80ZGoWRj6Ee9Gpil2aJlPyRbmEObvmY4RtXTDvNWFe6FRQdJ/MriS2Fsmi2ZWFuOS+2bQ+vXLqwfQZrglWZLCO/CmKSfwhGNy6cAbwxALbS5lJ6KRE1PwcFVn4bM9Ww2rW0UIs3/111zLXaz4KAWJlxGa+uruGq6eCK1uznkHXu3q45Dxw46r4FhS0BeJNFOBxGA4NBBzuzQoeQjOOh/bKcFtE6Y8h/NlgJ+2h/sm+hw4yQI7+M4XUYYVk758hwEBzmYNZ17P3ZrL9HEyfjoS7Pg0DjVgjMipugRUciy/kd8PDZjEBRWFFEJTqzIwgSHVPsDAjJ7DYZkxkPN/MbPZVGsEUBb+HjN8cB5I/H0rq2hz0M9gFREjItEcxsndKhzRQs84/uC7Kj3dZH2v3a0Vh8lftXZZvGlly1ZWCePS72GzirHzNrEJi8u0568C2OiCg6pzxlzzmSLn+CQFJ3Nn+368aDiGNu002Va/Tu5mwUH1/aNuh8Cjkxste9K15+cFaJsUSmdpaUzqCHW+J+YUbpBwCAQyJkABIecgaK53AnkIDhoq2pNBvzKyqmtrcQfyURb6oUWiZrJrmDC1uDCR3Aw2BxWyC3lVAtdVFBWG5NHkep/zJPTP1l9GSI46NsFDFtd6IizJoeJZ1IwsAgOxuKQluC1/rj5cQmeN8b207ZT+Nli+6RwP19pfnR//hjbdhQw5dbsz4bblnDW9rowaraGiX92Lq1k4i7eatlSlsk/WQUH2318HPBR2qbXe0jLOsn916G7wa4WHBjNiZO099kJmpD3rZO5FkKLXVPB7rCtIpvTsJ0iGzfc1ekEIDh0uoerP74mBQf1j9iQ0x/M6PTaBjfQg3FBQOV606qckmLe3NnwiSDd5Wfn6RV8Y2AhN2PqtrsNa9BmSfM2r+I248u0gCzQ/uCimrJIZMgKiUUWUrJBGsKUe/Xan0vwvBF701NWmRvTz98W65R1BZjedlhaV55BQ+FOj1MQ7hCnVASsvKd+DAc9o0nRLi0LwNm/ibezUKPjWUn1T+Bzxp+tmWzJKjikZK9x3YZDU7Rz4iwdOy2opglwqd7P7YKuFxxyI4mGQAAEQAAE8iQAwSFPmmirCAJNCQ7pBfQkk+U99iPD5kJgpoDFNGrLH95qzYJBeub+ARqQ7vet4WDfn24wJto+cnmjXkCijkTAyRCOFV/7SrBj1fDxg/HJAT20/tbLadvLZ+MBJP+ID/JlAkOa4OBayTbZ7wqczDxNooFRAOibQ2NaGr0YzpBhXoZwCZ83vVHXvhkwIbbYPixcGQ6+doS1He5LHybBrOWTbAxbvlxjb4aLmXcxTNzcPD8n+DSe+tGkts8uP8EhsR0rrRhwfWJxxsNB2naAf9CceJznL00IDnnSRFsgAAIgAAJ5EYDgkBdJtFMUgcyCg37E3HrlD9Wkuelpy/aU50Rr1pU+fQ+zKHLGLVhSikPIOlYDlfFJldn37zpYry+h1AyYnKK3qJeuXzQrFkW0Ynb6arC2UiqKq1kDyAQjWRRRt52E+jKJLF1wUFaJ+wYpzf5QnnL7Dc7ynn0+nWGANt7ZSwM8F+QU7r4eGluxoH5SiBhf81zilpyryB7stG0+6UEYz/WjdGKJemKEegKKvpLvZ0ctbX+KiE+jWNxLA3FwqteHMNfHqNWNEKcW2J4N99aAlAfWxloJdtUTKVQuuhjnwyWcd/D8lmqPUGJblcQk9HNCn1te/vEUHNgs0d60enSqWux1hq5Zt4BWi8/C6RnpqFIIDozx3/3ZCrr2c1eF/LbCtSAAAiAAAl1CAIJDlzi6wsPMKDh4VkOXVqdSBYeQLRGO1GJ7kFis4KALGok5oQkIzvR74ykaWjp9ogM5ULIESUbG4b6MutZOSTA/A7JNIfYnBaI0nkqQ2mQdkVpfGbmYQLgEh9Q0+Sy2pLE21DnxssPPlmSmSIo9LnEttACtryho+dBO1H/x4pKBtyaAps5vLzs8nhujWBHoH99TKqy/GKXPhZTTPZqtx5Pn72ZkOORJE22BAAiAAAjkRQCCQ14k0U5RBFomOMh7hVNT1+urbJZhO//41v54lgIW3y0VVti88vboYdrHFxiD2lqWws4DF+iYaIRXz7WV5uit6SnasmOG9p1uVPYn27V1g/g0gCna+fLZRvskr9zXLpRFF/0P9uQxd5eUgpv2iaatNAYLDrVgyMf+hg0BPLWtCc0HKnkKDvZ545eun8WWmLWyH57nSi+tWZ48etDPDuEZU9tE7tMF/H0ZZos2Y1OeUc7EeG6P9txFz1CzXMJ416wuiknocxZmS81ukbmlfi7onz0b5/EpOo3PK/7sr2UZNV4mn5TxpAoIDkX9GYJ2QQAEQAAEmiEAwaEZeri3FQQyCg6tMA19gEAoAW1LTd8cGl0xIG1bqQVWU9OX6K29UzR+upc2anU+Qnts7nqfdP3mevC7uyx2sLWwJemzMjFxzyiX2Ok3F8t7VTsFh1X3f54+sfDj5YVTIcvOfO+HdOVVH6WPzLqsQlbDVBAAARCwE/h/t3+H/vHN70cXrP7jG+i3b78WuECgVAQgOJTKHTCmaQLK/u+U1nLZetGExd5p8k304XNrWexgW2FL0mNlYpIynyA4+Dxwftf8x3+zh9752/f8LsZVIAACIAACIADBAXOgpAQgOJTUMTCrOQJT0zNxFsMF6Yg9brOHhvoup9Elc+j6m9TU7uZ6DL+7qa0D4d1Z7yiLHWwgbEm6qUxM0qYdBIc0Qv7vQ3DwZ+V75Qc+QPSrX/lejetAAARAoHoEkOFQPZ91g8UQHLrByxhjCQlItUaMRUJbZXJZ7ODxwpak18vEJH1O8okfd2+vHb87tm5p4uSX9BbKe0Wrt1Tsfvzb9P0jPygvkIpZ9sMzF+js1I8jqz8y60M08F/UjiXGCwRAAAQ6icDYv/4MDV//iU4aEsbSAQQgOHSAEzEEEAABEACBYgm0WnAodjTd1/rjv/tiXcD50h9+ga7/4sLug4ARgwAIgAAIgEAbCEBwaAN0dAkCIAACIFAtAhAcquUv2doTk/9MW9e+FP3oQx/5IP3JG6vpsg9/sLoDguUgAAIgAAIgUCECEBwq5CyYCgIgAAIg0B4CEBzawz2PXuUj42740kL64h98IY9m0QYIgAAIgAAIgIAHAQgOHpBwCQiAAAiAQHcTgOBQTf9f+vH79EfL/xP97Ke/iAZw/zdX4ojRaroSVoMACIAACFSUAASHijoOZoMACIAACLSOAASH1rHOs6fxXf9AXICTX59Y+PFIcMALBEAABEAABECgdQQgOLSONXoCARAAARCoKAEIDtV0HIpFVtNvsBoEQAAEQKBzCEBw6BxfYiQgAAIgAAIFEYDgUBDYAptFscgC4aJpEAABEAABEPAkAMHBExQuAwEQAAEQ6F4CEByq53sUi6yez2AxCIAACIBA5xGA4NB5PsWIqkhgeoruefQkHWPbR4bpmTt7aaBd4yiLLWWxg/0AW9o1G0vTLwSH0rjCyxAUi/TChItAAARAAARAoHACEBwKR4wOWk/gIu1/bYa+NTFD756+UAvixauvh4b6emnN8l66bu6s1ptm6XHqtQm6++UL0btDty6lp25qn21lsaUsdrBPYEs8caenaMuOk7TvdPx93yA9c/9A+8SxFj7BEBxaCDuHrlAsMgeIaAIEQAAEQAAEciCQXXCQV/yMhvTQ+q8toTvmEtHkEVqx/WztqpFh2nNnb+KO/a9N0KY44Bpbt5QeXBQHXJNTdM/2eOVXv6vA4HFq8gg9sv1sHKzOoU1PLKTrjOPk4HaKdk6cpWPij3DqoaGRAdpoWaWemp6ht/ZO0fgBKRju66GxJQO0+ibzynZkzx7/PkLnhv94icJsMfEhGuqbQ2vWLqTreH5or7D25Zsv0v5dR2nTgVrgnvrqm0ObbDZk8JHoTw5OxZx3ZyxcpOcfP0jbovkjPTcc6IbakfpcuuYy9++wZXKKntujiTiFzVu7HYn5Iok1dt7h87DRj8WWjKyzz2+3f2r2XqSpySnts8L+vAXZYhxv2nxKfQorcwEEh8q4KjIUxSKr5S9YCwIgAAIg0LkEsgsOsohg5BMoOOx6kzYdqDWkrPCm9hN3ntdK2/QMbdlxuLGCFzVv+6N6hrZ89TDts80Pg037pXEabwu+p8k/+IPGS+S2X7clhQ8Rja27gR5c1CAR1r5McIa2PN7wGwsaoysG6PpFs6TV14s0NX0pEnu21UUJNcDnFrP4qGGJYcxpc1MO5KRrM9mR+rykzJesthiExOy+1LYwOPn58A6fh8qzaWGiCKnGhznJuikm3IfNlqh/9RnQTWr2WStTlkc7fiVDcGgH9Wx9olhkNm64CwRAAARAAASKIJCP4JAWUPlkOPgIDlpQwyt5z+3JMb3XGqyZgzQ5eBi6dZg2RtkJF+n5XQdpm0k8iYPZnTRIa5YPxKv78uppzcVKYKCxq62U80r+wbpAY8saSZ0wgePVM1XSbDHzUdPTSZ47mceqrUCvW0B3iAwZCwRe2b1bZN1o85ftDvKR1Ed9zJx9I7ZzpDwftkAukx0SwyxbM+y2TNBO4q0oYt5qftQyM0Lniu4m3+DWh3fwPNSMsdoSyjrz/G4YZOeifo4MjQxLGVac9XCJaF4vDYiMogy2NDgmRbrUz5oOuACCQ3WciGKR1fEVLAUBEAABEOh8ApUWHGruUVcvswRZdTfHf4QPjbAgMIu+9ajIXjAJDlK/ekDpXIU0TCotVbkxBldauTzujFkOQeMNtaXo6xscTYHQ1GtH6JGX4y0x8dYJ2jtBO08TXbNiQbRlJyiAsvpI8mf9mh5av66XxsVWIKfg4L91IOopzY7QIFiZjoG2aM9eQygL9b3+THja4cW7QFuCWDdrBzNytOEh6jYoZ7HF0ycd/DsTgkM1nItikdXwE6wEARAAARDoHgIdIDhoNSL01WpRG4KDzvttdRhMDk8J6NNSm+tbLTzEAGsQ6RA1TMHHGalWhsZBXhnVU6uTwk2gwGIMhNQVV6VPI7vAsYqVWqktIdQkaihEA+yhIarVzKjbIgVpZiYmMaH2M5OwVRcwOBNn+cXGqRMuwSE3cSq2NSgI1uZ9qC2K4CCvemf0pTDH0w4/3qHzMIBJEOsmmehikyErR2xJS53Lst8SczMpLFx/qFHQVP+kTD5ztc+OT2o1Z2w1W2pZajO077Sou+Kuf9POX80QHNpJ379vFIv0Z4UrQQAEQAAEQKAVBDpDcFACHzlYdgQbqXSbERwCVwM1waEeMKQEXnKqeO0eLa26ftqBK9gRIJoZr1r3QNivBv49NLZuAT0475JSIyP7WGt2NxjEfleOLxykZ+4ciIqW1rdPyKn/IQGjzUeJIDkOvEk65tIhOPhuHahP1zQ7QsakPQNBtkzP0PM7DseFLrVisMHzVjXEyw45u4GL0zp4B83DECYhrJtkwmb5bafw2O4QaMvqM2GCw9jIJdpnLNyqFUTVi33K7C3FhVM/tgu8AIJDgXBzbBrFInOEiaZAoIUEXv32NJ35wU9a2CO6AgEQMBEY+kQPXf+Z5AEPzdDqEMHBFuAXKDgk0skbJ2uoJz6kBwBqITlJMElJk04KDnrKfa0tkupj2Fc/UwSHLLZEgsCE5dSIWICon0biPsnEOFbZB3GAYt4mIc8DM9+0VWGrj6KnT2pfiAteq/QWuxxPtNsOLdtHaYdXjtUaDGo36bbYMkfGbtVOV8k4V2r2pNuRhbf3PFSgpNhirYFiYN0UkzQu6rO7fh3RuHaizditC+hBcdRqJlvcIqr9ZBatRk1dSLCIoNMXaf/eo7STBugpw2lGzfyya/ZeCA7NEiz+fhSLLJ4xegCBogg8+KffobffOV9U82gXBEDAk8DNn59HX/3daz2v9rssH8HB1JetGKCHXdZTKqyrXvY/huuBRt5bKrQVR/uwUgQHLWgJGbtaDG8pPRUHFEpQKhcvdK4a5ic4qNsNLEdV9s2h9WsX1o5N5VdAEFRvP7GdghrHSypZBdL8kBn4bqlw+Uiz3TdjIxqzko1hPi5WmVdpduhtGiflHNr0NcNxpB62mAUH7qSHsga0ia0pHnbIc8Wft+c8lJml2aJlmyRxS6yzzG9vW9JP4YiaEnM/ky0BgoOrpk39xB9VcNi0tlGM1ONXRFsugeDQFuxBnaJYZBAuXAwCpSIAwaFU7oAxXUwAgkMGwSH7fPErymg6x37s1l6iCXF6hkNw0AMWfXwBgYG1RkIdQFqmRX6CQ8OW5FGV19BZ5chRUz0F06kbxgyHhGAgjUFh2fi5HOA2AugmfGTKbtADf8uWivS6GtLsTZsrSnB6kWjurPpPeJ/8I6KApRx4SvcE2RLdd5H2v3aUNr0s9t5LdS2yzltNxDNnnRiySVJ5B8zDUCbTnqybYMImuf2jF84VJ+YQqb6Ps3sy2eIvOCTrm8j2NZ41/YhQcZRt2gkz2T/Tm7sTgkNz/Iq+G8UiiyaM9kGgWAKy4MABz9zZHy62Q7QOAiBQJzB97n169dtnou/LKzi06VjMxjzxEwfC5lUzbfrcq61KmhjKgYHhffM2g9oo9T/mleMnjSACBAcvW2z1JPTjFA1BkFf7cjsiiLEIDsZMBkvgqrBJ95E1EEzdUuEzR4Qx6XakzW0lOyHBN8QWtSdju5nnbbod4bwD52F9eOm22Jjny4R7SbPF9b5hWxnZi8vqnx1+J4+46ktwi44tb7uO0ja93oOe/ZQ2uVv0PgSHFoHO2A2KRWYEh9tAoCQEZMHhsXs+Q4uHriiJZTADBDqfwKFj5+mBp74DwSEiYMtwSAlwsk2TtD/yHa2mpWIrf4ATkW27hzNodaw4WlK93XUKmikaabDFWTTREATNcxVZNI81maGQ3BdO2uq+6SSL1JV0drXFRwlhxzXZLNs5rPM6akvbAx+8NSg2yPWMBB2pqA1Q2eZhKNzpcQqC77YaPRhOfa5TTwtx1HjJi4lXTY+UIrOptrjvTwiTGZ4155GczoKWumBiyCbiug2HpmjnxFk6dlp41eN0n9QJkO8FEBzy5Zl3aygWmTdRtAcCrSUAwaG1vNEbCMgEIDik/rGtrv7qwWORNRxsJDK8OgAAIABJREFUU9WVeZAMmlx/WLsCCdvJE9o9t15O214+G5vq6itNYAm0JThtO7B9S5q5UQDom0Nj2lYO4buhkWFjcbrU4oxxA/a6BobZIQkOaXNE3O1rR9rHpivDwdcWUx/mdsN9qT8XNnEsmPfis7Riezz/DYKlbexlYeLLxW6vyRdZ/OO/pSIhoCkCaMrn3a6DtO0AjzptC1jajM//fQgO+TPNq0UUi8yLJNoBgfYRgODQPvboGQQgODgC19oZ7qJWAq9CD9Iz9w/QQH3eOFYwU+dWWgBe2x/9FvXS9YtmxX1qhekMWwP0I/rW85F+onCiwSbl+pFheubOXhrg/fO7DtKm6A9zae88f5PgdXmjkKJ+rdKfx3jlY+zSbFGCDPVECvUUj0YA0sxYG/vG5f36fFrAAG2MmT0vp2/39dDYigX0oDglQ2IR6iPjVHJmp6Sz5jbD7eD5fpROLFFPjVB5E6nBvI8tfM0UEZ9GsbiXBuL5qteGMNfHqGUmpc7b1G0DKQ+sjXeGeZi+hYFtCWcdPL+jIfv4R3vu+wZJFGG0CU3htgQIDmy28Ll2fKpa8HWGrlm3gFaLz8/pGenIXAgOqb+icEGdAIpFYjKAQPUJQHCovg8xguoSgOBgPXpOderQyCBtvFMWG0RQcJC2xWm6aUcfKsG6dc40AmRnOr0x9V3bi2/tQ/5jW0up1+9RRA1LcKIwlNr2YiuvSIbYogfM5sHqJ1o8/3jDX4k7XLUH0uqIeH8GZPGRoXGX4JCataMHmi7jA+aKSXDKyZZkpkjYXEk7pSTVfQ7ePlkRIafD1GxJGZ9R3Atkwt14+cfHHj2zINSWQMHB6DDJhpQTPpKFJ1NnQOEXIMOhcMSZOkCxyEzYcBMIlI4ABIfSuQQGdRGBEgsOU3SPqHxfX8G0eMbjj+b9r03UK96PrVvaWHmelPpJBNs9NNTXS2uW249UC9pSERqAT0/Rlh0ztO90o1I/8cq5tsLcMDtrMFvLnNh54AIdE40Z+pEDK/0PduMRmqHjjQMtH1uEmbUsFI0RceaBzW9+YxXt244Gzf4ZkdVHWo+8WvvoYdrHP9bEEL90/ax28OkR+n54O28/W2oBbbJdIvfJAv6+9LfD4lkHb74jZB762xLGWggVIc+Pvy2Sj14+2/iciJ41keWjs/P3T+T/elZVMvtA/+zZOI9PRmnYwYJULdOo8TL5pMwnVUBwyP6pWuSdKBZZJF20DQKtIwDBoXWs0RMI6ATKKzjAVyBQCgJqYC4ClsY2l1ogNjV9id7aO0Xjp3tpo7LtptWD8EyRb4lZZbGlLHYwdNiSZeq5xM4s7ZXxHggOrfXKr371K68On1j9l/T9Iz+Irv3SH36Brv/iQq/7cBEIgEC5CEBwKJc/YE13EYDg0F3+xmizEFD2fqc0kNvWiyyGhqTIZ2w/5DaPzKOQ5jJfWxY7eACwJZMbIThkwoabHAR8BAcuFvnk778ctfKhj3yQ/uSN1XTZhz8IriAAAhUkAMGhgk6DyR1DAIJDx7gSAymawNT0TJzFcEE6Xo975a03l9Pokjl0/U1qWnfRNunth6XIF2tdWWwpix1MG7Zkm3MQHLJxw112Aj6Cwzc3vUV/88I7USM3fGkhffEPvgCkIAACFSUAwaGijoPZHUEAgkNHuBGDAAEmIBXeMxYVbSWlsthSFjvgn2ZmH5+Ecnd8/KhSg6eZRkt2L7ZUNOcQISB84AMfMDbE79veM91w8Uc/pU03/9/0s5/+Inr7/m+upE8s/HhzRuJuEACBthGA4NA29OgYBAiCAyYBCIAACIAACLSZQCcIDqagn38mZxNw0C8Cf/Ge/jPZFfyeLhb84he/iNr4tV/7tehSfv9nP/sZ/fKXv6QPfehD9MEP1rY98HX84u/5fX7x+z6v/+/P/57+4om/jS5loYEFB7xAAASqSwCCQ3V9B8urTwCCQ/V9iBGAAAiAAAhUnEAnCA6yC2SRQBYcxP9lsUD8TBcs+HtxHYsJ/CXECf45fy+uYXGB/3/ZZZfV7zFNCb5ueno6+jpz5gydO3eO3n//ffrpT39Kvb29tHjxYvrUpz5FKBZZ8QcK5oOARgCCA6YECLSPAASH9rFHzyAAAiAAAiAQEegEwUEWDITgIGc4iMwGFgqEkCAyGIR4wN9zRgLfxz8TLxYKxH0f/vCHox+LtkVb4lrOZmAB4dKlS3T+/Hn6l3/5l+h7/vfUqVN0/Phx+ud//mf68Y9/HAkO/MVCxVVXXUVLliyhzy8cpRc2HY6aQ7FIPKAg0BkEIDh0hh8ximoSgOBQTb/BahAAARAAgQ4i0AmCgxAIZAHg5z//eX1rAwf1QkyQxQkhOgh3yrUWuE0WG7hNsVVCdju/xwIDZylwmxcuXKB/+qd/irIXvv/979M777xD7777Lv3whz+MBAcWIS6//HKaO3cuzZ8/n37913+dTp8+TfPmzaOZmRk6evQo/ddz/kf66YmeqJvrv7ggKhYZUv+hg6YlhgICHUMAgkPHuBIDqSABCA4VdBpMBgEQAAEQ6CwCnSA4yFsnRP0EkekgtkKYvheigniPhQUWGFxBPgsHZ8+epampKfre975HJ06ciL5YaOD3hEgxa9YsuvLKK6PtEtzexz72sSiLob+/n2bPnh2JDH/1V39FFy9epL/7u7+jN8f/mn7vU4/QB35VqwPBtRv6F8yG4NBZjxtG04UEIDh0odMx5NIQKIXgcPPn59Hc2bUUSbxAAASIfvL+L+jkmUt01cd/nX6j5zIgAQEQ6HACf/7qVH2Ee564oZKj5WwGUcxRZDvoxR3F1ggeYFq9Bb6Gr2dh4b333osyFjgbgbdD8M94uwRnNLBYwFsmPvKRj9CcOXMiceGKK66gj3/84zQ4OBh99fT00OHDhyNxgrMbuF3eUsHtHTt2LPo/tzXnJ79Fc3+0NOLPxSLv+/NbI/FD37ZRSQfBaBDoYgIQHLrY+Rh62wmUQnBoOwUYAAIgAAIgAAIlIVBFwYGzE3hbAwsM4iQI2+kUJsy8LYIzEzjo560P/C9vg2BB4OTJk9E2CRYcfvCDH0RbKFgAYBGBxYOrr746EhWGh4fpmmuuIa7xwOKHaOcnP/lJVKdh//799NZbb0XiBL/YPt5ewSIFZzvwFotL3xqk899/P3r/v9/42/T5/+ZT0XggOJTk4YAZIJCRAASHjOBwGwjkQACCQw4Q0QQIgAAIgAAI5EWgTIKDLBr4jo9FB3FqhNgmIbZI8HtiCwULB5xZwNsaOGuBBQXOQOCMA85oYJGAhQMWEDhbgcUEFhWGhoboN3/zNyOxgLMkuA4DZzewQHHkyJGoHf5ioYK3XPzoRz+KxAneWsFbKng7xbXXXkuf/OQno5+xaMFbL86d+Clt+5//KhomF4v831//H+hDH7msfjKG7/hxHQiAQPkIQHAon09gUfcQaJvg8Oq3p+nMD37SPaQxUhAIIPD+z35Je/9ums79qHZ2/Ad/7QP0O//lb9K82R8JaAWXggAIVJHAmhWDpTE7RHBIK6zIAgJnKvAXCwssCHAGA2+PkLMjWBT4xCc+EWUccDHHj370o1EGAosMLAywUMECBbcjsh/4e95awVkN/MVt9PX1Rdsr+P+cxcBCA7fHbfH3v/Ebv6EUonzuj96kv3nhnYj9f/XfDtEd/9sN9ZMx0sZWGofBEBAAASMBCA6YGCDQPgJtExzaN2T0DALVIHDmBz+lB/70O3Vh7qOXX0Zb/u1naOgTterpeIEACIBA0QRMgkNa8M0B//T0dFTAkb94GwSLDfwz/uKMA97WwMUhWQzgwJ8zDYQowJkH/H+uw8DbLFiU4DY4E4IzH7hNFik4O0KcTsE2sZjAogKLEgMDA7RgwYJouwUfd2myWT6688fnLtL/cdt/pp/99BcR0v/pz/4VzV90VWQjf6WNuWg/oH0QAIHmCEBwaI4f7gaBZghAcGiGHu4FgYIJsOhw778/ROd+XNtTzKLD1v9lMQ3MvbzgntE8CHQnAb3uQCiFZu8P7c91vXz0ZJ7tirY42GdxgTML+ItFBf5iYYAzD44fPx5taeDijtHn10c/Gn1xpsJv/dZvRVsjxLYG3nLBtRY4e4Hb4uwF3lrBR1oKwYF/ztexEMFtiCyIT3/609F2CxYpeJsFb8HglziSk7dbyC/ug7d8sJDAWzKY0xv/1z/SXzzxt9FlXCzynm1jUXYDb8WA2FDE7Klum0Ko0kfg++wX/VxWl2yxlkNwKJYvWgcBFwEIDpgfIFByAse+f4H4F+W/XPp5ZOm8j/86PfZvP0PzPo7tFSV3HcwrKQH5BAU5mORAQLzHpssnLNiGIgcf/H8OcvnFgTEHtPxyBRi24EXcZwt2+T75iElT8CPGYjtiUm5DjNc0TjkTgP/PgT9nKrAYwDUT3nnnnahmwqlTp6KMBK6pILYxcKYBiwEsLHCtBA7guQgjZyGwEMFtsLDAR1pyG5y5wG1wP2w3iwi8tYLv5ewFbk/Ub2AhgftikYG/fF+6/7mvJ1b/JX3/yA+iJr70h1+gL/x3n45sED70bRvXdTYBnjtyXRJ5tKI2ifzs6zTkzxfxOdHZxMozOggO5fEFLOk+AhAcus/nGHEFCbDocN+/P0Tv//yXkfUsOjz1v342ynjACwRAIIxAWl0C+X3bteLUAiEIiGCDvxdChS4WcFu8ui7S9IXVutAhAhEhCAgxQLQn/jWJFSx4sC1y0CNs4395RZ+/xEsWJUwUOVuBxQAhDAhRgDMZWBjgsfCWCBYBePsC10xgMYH/5S9+j19c0JEFCc54EHUbxNYKtkGIFHy9qNfAhSL5i9vmLxYf+Lq8Xycm/5m2rn0papaLRf7JG6vpsg/XxCK8QEAmoIt0+vOjC5Cy2Kh/HiBzprVzC4JDa3mjNxCQCUBwwHwAgYoQ+NvD5+iP/8/DddGBazlwTQeIDhVxIMwsHQERPIjVdBHYy4Zy6r3+EqIC/1y0wYGHEBrkIxT553JQIlL55WuE4CAHJ+J9fTVez8gQ9/L1/CULDuJnIvOC75XFBnlcnFnA4gJnHXC9BLlWAosLXC+BBQZ+cdDP2xpYGODMBZF1wOIA98FtiK0VnAnBBR25ff4Zv8eiC2cncN0GkbUgjrbkbRIsLoijNU2TRoxZsGHRo5ljK+VikTd8aSF98Q++ULq5CoPaS8AkzJmeW7ZSZMXIz774zOB/ZYER9UFa51cIDq1jjZ5AQCcAwQFzAgQqROCt78xEooN4/dbVH6Mt93yGPnzZr1VoFDAVBMpBQBccTBkJIkAQ4oIuSojsAZG1IIQHcR8LDCwC8PdyEJ0WIOvbMEyZFiK9m/sQGQ2udvl6rpMgxAO+j7dHsLjAWQxcN0EUeeSMBK7PwDZzMcbBwcFoawMLA/w9ZyKI9jhTgbMWjh49Gm2L4PZZYGBxgfsQp05wzQYWJ7gNrrvAAgW3z+zEyjALInIGB/chb02Rsz7YF2K7iM7Ld4Zd+vH79EfL/1O9WOT931wZ1XDACwRkAuKYV32LjTjmVRYXxByW57FoS4gNYusV1xtJ+yyAJ/IhAMEhH45oBQSyEIDgkIUa7gGBNhLgI2Wf+OZ36xZ8bng2/dG/Hobo0EafoOtqEZBFASEkmGo5iFVJDhJEwCFGKrIHhLAgZz3wNSIA0TMZ+HQGeVuDKdiQV0D5fVkYEYKHXpdB2ChnMAib+T0WBVgM4K0RvK2BxQXxfxYhuLYCZyzwNgjOOmBxgAUGFhY4KOLxCCGB7+eCkCxScNYCj4lffB1nPvBxlCwssEjB/+d2eZsFF4zkf/lLFHaUZw4HYYIr/5ztF4KDEBRkXnJAJ+4NrbkwvusfaPfj347MYKGBBQe8QEAnIOafLlKK+SgLYXLmjUnEFJ85/C/EhtbNtTwFh6nJI3T39rOR8UO3LqWnbpoV/X/qtSN098vJn4eMUm57bN1SenBRre12vPIYTzvsrnKfncocgkOVZyVs71oC//mNU/T0Xxyvj/9fLf1N2vh7C7qWBwYOAr4ERDCfVhBSzygQ2QTcjywuyFkGIouBgwh5RVRui38u+tb3d8sBtHyPXKjOVh9CjJ/b520MLAYIUYC/54yFCxcuRBkN3AYLCSwucLaCqLXAQgALFtwfb3tgIUIcbcnZCtwGb6sQIoCo1cBtcLYCb5Hgf7k9PoqSf27bGiFECjmlXGxtEUGY2M4iRBdd1BFjFltGXMX6bPPj8d99USkWef0XF/pOJVzXhQRkMVB8FggBQRfFZMFSPMOyoNaF+No65FTBYXqK7nn0JB2zWtlD67+2hO6Yy8LCBN398oXoSllw2L/rTdp0IG5gZJj23NkbPGZb28EN5XBDHuPJwYymm5ianKLn9szQu6cvNPzb10NjSwZo9U29NGDpgcWfR/acpWOnxQU9NDQyQBvvtN/TrLGdwlznAMGh2ZmB+0GgTQR27jlJf/7qVL33mz8/j776u9e2yRp0CwLVIGASHFwihLyyKQKMLMXe5NV6uT6DLjrIQbQtwBYBDtdaELUXOIOBRQH+nrc3sMjAP+OjK7kdFgdYEOBsA97iII6W5O85GBKCAt/DtRy4Dd5qwVkNfD9nQPA9LChw3QbOfrj22mujEyj4Z7aXvCIstk1wf2Kbiai/IGcm6Nsm9OwTuS85A8TFy2QfikVW45ktg5ViTuoZS7IAIYuEPBeFmMbPviyeyXM9y2dJGXhU0YZUwWHyCK2IsxbM40sXHPJYnc4kOMhiycgwPeMbEKfcl8d42j1XlADeZIxFGHLfN4c2PbGQritgcJ3A3IQFgkMBkwVNgkCrCPyH/+cY/eVb79W7u2Psk7T+tqtb1T36AYFKEtDrLMjbH0JS8kUmAAcTnA3AWQH84iCfV/DFCQ6cTcAr/fo2C58AmQNz/uL2uA/+l0UBFgNOnjxZP06SRQL+OffBRR1ZSOACjCwI8L8sNohtDCwiiC0V3/ve96K25IKQfC8fQ8kZCiwqLFiwIPo//1zUXBDZBCJgEqdv8M/FOOUVXzmjRM8eEUIO/yvuFQGbLj7I36dle6RNThSLTCOE9wUBIRiYjroVQpq4VsxhvUCrfJ0QIOWaJaBdLIEgwaFvkJ65f8C+8m3JcMhjBE0LDim2KzbKgkPIfXkMtEVt7N81QTupl9YsH6Dr5tY6lRkTNYSkukmy+FQXcC7S/l0Hm85gadGwS9cNBIfSuQQGgUAYgSe++Q69+u0z9Zt+7+YBWrNiMKwRXA0CXUTAJDjw8GWxgQNoDhBMtQZYUOAAnwN1ziTgOgbHjh2Ljn3kgFtkCHDg/7nPfY5+53d+h0ZGRqIMASFIcMDBbZsEDhGYsA0sCHCtBf73yJEjkcjAWxv4xTURuE3OPmBBgTMP+OhIFgb4FAjeQsEnRHDNBXEcJdsmxBC+j4UEzlbgL/4/t8ftchaE/K9tr7nYOiLEE71Qnvhe/7mc+SALB3K2iZyS7js9fVeMUSzSlyiuYwJyJpJcIFLfIqGLDzZ6IuuBBQfUcWjNHIPgYODcBYKDeXbN0JavHqZ98Ztj626gBxeJKy/S848fpG3RNgpdjJDvKy7LoTVPRGt7geDQWt7oDQQKIfCHf/YPxMdmitdXf/fTdPPnYym3kB7RKAhUk4BvDQcOCMTRjpw5IP7P2xg4iOfAnQN/ronAATwH93wPB/p8ugNfJ05o4MKJn/nMZ+gLX/hCJDzwKQ36NgFxUgSLCyxccH/cjtgWwXZzcMIihtgSwYKAqJEg6hiwHeJoS95ewTUY2E4OaliI4CMnRUFHFif4/5wFwTbytgvTSzAT9Sf0UyNMmQZ6erloV9+iIuo28Pu6KOGaYbZtFr6CA4pFVvP5bbfVcgYO28LPFQuQ/Py+88470fPGzwc/p0J84M8EFvJY0OPn7PLLL2/3MLqy/1YIDrZikhHw6RnasmOK9p2u1X5IvOIMA9KyJzbOm1LqCAyNDNLGOxvZF67Uf7m+hN6fz3324piihkUt6P6kVutgqG+Q1qytZRTodRB0+4Vd1noJy3tpQPtzdv9rE7SJa2j0zaFN92fZ2iALBw5RIZH1YRYjGhkTzfMIYr79bL0mhZ1rrX5FY94VX4fCNL0hOHTlxy4G3WkE3v/5L6PjMiE6dJpnO2c8tgDUNUJ5VTGNhOlasYqetnWBg3vOVGCRgLctsIjAQTv/jGsZ8M/FyQx8LWcmcODOxRE5SBdHR3JAwe9xTQMOOFiIYGHiH//xH2liYiIawg033EC33357lI3AQoAQL/g67o+/5y0PnN3AdnOgwgKDKPLIogEHLPw+28jXcztsFwc94jhK7ouzHthO3lLBx1Cy6LFw4cLoBAoOgmwveduC6UhPuQCeKaNB3/YgiwlpftTf17dUyG35igumPlEsMtQTuF4cgSsXJ+Vn8K//+q/pzTffjI6F5eePnxmetyKLgT8T+LOCn3n+YsFxeHg42qokxAf9s8r0fTPzHd4jaongYNtqkVofgogMgoPVb1Ig7CMcmNrxuc+2vaPx8x4a6rsgFVWUe5pDYyNnaZ8ooim/pQTy2laFhLF6JoEc9BOp2QkeM316hp7fcTjOYCAivYZDStaHzE30nSePZpnLtSXUrSMam4xFTT0IGy+B4JCVHO4DgZIR+JdLP49+oR77fk09//BlvxYdl8nHZuIFAkUT0Pfl638cy6c8iBRiOVjVr9eDVn7f1YdclI3HKlblRYAqb10QRzxykM9HRX73u9+lv//7v4+2K3CGAAfznF0gMhb4X1GckQOExYv/f/bOA8yq6mr/a2BmmEbvHRkUNGDB3guCokZNrKgoGjV2jfVvvkTRL/mMLRo1amJD0ahJjCUaRSXGHkWRphRFxaFIlza9/J/fHt5hz+HemXtnBpiyz/Pc55Zzzj77rL3Pvnu9+13v2tmxFdA3ICyBsgEGAAVgIZAOkuPEUJgxY4ZNmDDB3njjDQdIHHzwwe4YhTlQPucDJgASoJ/AS2UDgAAssHoKKCFwBN0FridBSIAOyiBDBCESMBdwcPhdGSiSVclPlCK+pftXQ5YfxCIb0potoyyNJ0p5Ke0Fxo4bb7zRJk2a5NLJ8lwzHvDsA14CPiiri9gQjAE/+tGPbNSoUXbggQc61gMb447ADD/kQmNfCL2oX1/bdoCD7yB3sfHXDa5a+Y+dWnNTBgzuOHf0ELueTAqOITHHJm/MmFDN0a5raEQt59Xu/Fa2Se7wIZWZG6jjrZtCFWrat7mz7t0rOgte6tHqoEDygENsxzvbRoyOkaUiot8QzTRSM+DQ0PbwU64m2y88FocP8CzLtw/fmGcTra/dX4csKnV9CgPgUFfLhfOCBRqhBWKBDr89fyfbObcydjxswQJb2gLRFeloHH40Rl/ggOoVSwuA37S6qAm/L1oYBSOYuHOcBA59wTeuD9vg3//+t1uVxOnHecDRlx4CYAFlKjMDdVPIBM47bIGBAwdWOfKwGVQfiUMCZEyZMsXee+89mzNnjgMacP5xRgAKqBPX4bqERnA9HBSBFLAclMYSpgT3wzVgJgAewHqgLjgresFmoM7SduC44KRs3uODWOSWHgWaZ/kau3guec55fgEcxo4dax999JEdd9xxdtRRR9lOO+3knjueW55XZVJhXAI0hAnx9ttvu89HHnmknX/++Y51pLGT4yUWy3U0viUjaNs8W6B+d5UU4BDrUp7TlogjvimcwXP8qq0qe46z93tNopFx921LwCGyUl7Nua9hX6V9zNNLqInJUH0fQpDjpyYeUhF/pR/QYQe79nAvnDAJwEFtnOg9R9kUsdozub5V2VFjn1MdcBi/McSlfk9R3c8OgEPdbRfODBZolBZYuqrIrnlgli1dVejql5OZarddONRye2c3yvqGSjU/C8RiJwhYiLIUdPc+kCAnWUrufNek2z/OByuiivBRq3IeE/3Jkyc7sAFHgdhrAQiwAWAViGkgxgKsBZwGri82QVTrgHtC1PGLL75wLAliuckCQagD50Kn3nXXXd2qJk4IQATHKLab+4RtAcjAhmMC+MA1AQ8EfGgFlXfKBKygfoAP8eLC5ST52glKRdn8el7tdxTEImu3UTgitgXE9gEw5NkEaCTc6pZbbrGnnnrKhUiMGzfO9t13XwcwAhrwjPNi/OE8Cbm+9dZb9s9//tONEcccc4z9/Oc/t2HDKlXrxIrwtVFqCwsLbVa7BbYd4FB3hsNmGgzxnOFtCDjUVMfa9xVUE2+M34oNKdCYbx++Oa9SA2LjVq2eSQAOsVkam1gJrnivvNrtkRUHPIgHKmy8gTh1jobN5PbsYgcf0ddOGRZbr6n2p6juRwTAoe62C2cGCzRaCwA6XH7PDFu9rtjVEdDh7st2tr7dglhVo220Jl6xRDQaouwHf/XdD7lQeIUyIOAgJ7K6h8POBJ5JvcQTibHGyWey/9lnnxnhDTjorCiiabDjjjs6MTdRpHEUcN71XXUBnAAE4CXmAWwEgAJWKslSAdjAd8AHPuNooNew2267udVLnBPCI6gnmgvUSTRrQAbqBSVbKSgJjYAVAfhBnRRyEc2cEQvEka19oEEATaL2bOJdMmb1g1hkc2zVLX9PPjNLqV/FXGBMue+++1xYBaAiIVO8AxZyngQkGTt49niWORfQkzCrqVOnOjHZiy66yL1zDKADY1CiOjRb3gJN/wpJAQ51TIsZl4FQo4ZDddHCGtNiNjfAYeeVdtGt31UJH24dwKHyKtVYCX57+zaO0Q9qC6lIBFSous8YYERdGA4+qLFZ+MlT8+xR2CD+1rOLnXPmYDtlK2rLB8Ch6Y+h4Q6CBWJaAC0H/mAJs2Dr3inDbr9wqHXvFF8sLpgyWKCuFog6tlFNBh9EAEiQlkAs7YaaYpaZiOOc8wIEoCwABZx+Mjzg6JPlQToHZHkAhOA3jj/ggAMchRkdBujKEk+UOCL1omzOU1iD9BsAL/gdUIEXnwENuD5OBEJwABj72tf/AAAgAElEQVQAEa+99ppjMeB4wKJA0BFQArACoIPfYSiIqUDGCIAGfhPooRAPgS3xROPklPj3UFsoRUsVoAtikXV9wlv2eRKB5F1gpBgPgKWEZ91xxx327rvvulS4Z511lu29994OdBBDirGKMYfnlGecF2PK3Xffbc8884xjOFx11VVOH8bPPqOxtbZnumW3UO13vy0BhyontWe25S7ZsNHBJltAZxs7sjKbg7YWCzjUAvLU3sJJHlENBPIYFDWyRWrLUoEOReNhOFRZBN2GGXk2cdoKT+CzIVkjtds+AA612ygcESzQZC0A6HDFPTOMLBYCHe6/chfHeAhbsMCWsoD0FjQh96nB/jV9YcfaxAxx4hFOBDhAdwFggbAFfmMfk3hWEJnUM8nHkYchgK4B4ACUZ3QVyBKxyy67uFVHnH/OY+M8ZaiQZoKcckAF7olQCjkQnA+QQHiDRB7JBsH1KAsHBCFKGAqwFgA7COV45ZVXnKDjCSec4EAPQAXKFbggpkesLBJifFBfUazlhETDWDjGt69/TkulZwexyC31xLeMcn22gZ4vPX+MGf/5z3/srrvuciwqWA4XXnihC6+QrgvPtkK/NDZSDmPZE088Yc8995wbK8477zwbOXKkG3MAJRJhd7WMFqjfXW4zwMFzYEeM3q26XkCMW2pRgMPhfkhFND1l/PZOVsMhVklxGQ4WG1SoLCO2EGOibZYIGNGwDIfonefbs099Zo+6zCGJ27t+T17l2QFwaAgrhjKCBRqxBUiVScpMgQ5oOaDpEECHRtxoTaxqAhiotu8Ax3KMa7o1JuF+FgYAAgAFwhAIR+AzK4IAA2w45TALeAEEEHIA0IDTD1sAMADmAEyDK6+80mk4EOIAUCCAQinsKM8XakMbgTKZ8Os6fCfsQZoKAA1iJUTvCzCDOlM36sA2d+5cGz9+vAMkiPXGqdBKps6XdgPXFfjgZ/PwbSrgIKprwTHRkAqd55/fxLpZvasbxCLrbcJQwEYLADBI+FXPJ8woQIebbrrJgY1jxoxxoIO0GcTMEoggrQbGF8a2J5980gGjjC/nnHOO/fSnP3XjDRvXCsBD/bpfYwAcNrsDGA+WaWPPrMxcwZao81qdOu85wuZlwjCzvjWarebz6uv8JuJgV9MZ6NnPfHHDvGUr7ekn8uzbXXew+6uEHZPJUsH95ZmRjWLnztZXNp6ZZ7dM2BTKEa1nVATyYTJwWPX0nf45ibZZIvaor82r+oUDulbagHE72JhhWZX9oFqmkwA41G9ECWcHCwQLbGaBD2atdKCDth37t7XbLhrqUmeGLVggngXiCTz6xzPZZjIsOn9t+gAcR4gDE3aABAAEnHNYCoQuwGAgPAKNA4ENgBisDOKc4/QDKPTt29elpSSnvVJIwhKIJR5JqAWO/scff+wYDmgqsJII8ABTQYrzTPT5jgOgDBeJ0Jh95x5bUIfoeRwD6+Hmm292wMgll1ziUuLJmeBd4RxihAhI0HfFjKtdfCBCWSyiwELo3ZUWCGKRoSc0hAX0rIsFpQw1Sn3JNSZOnGh33nmnG8NOPPFEO+OMM1wYFWMKYVgSklQ4GAAEYwb7AB0ef/xxB1T+7Gc/c6AkTC2fEdEQ99ESy9hmgIOZVa3I12D4ZAUIoxkPogKBXGozBzfG9Ws6r77ObyIOtmMN3LEp3WcsE1UvJ1nAoXqazmj5pPTcPD1k9WtsVqdI+EfjBRzi62Mk0jcacpwIDIeGtGYoK1igEVvg9SnL7M5nvqyq4R5DOtqNZw8JoEMjbrNtXbV4gEMi8f8CIQglAFhg5Z7PgAoLFixwmgZQib/55hv3G2ELgBVK60iYAaAA4QewFmArMPGGecDkXC/qwnlKH4fNADW4PvuYzLOy+OabbzpHAB0FykVDgdSWykwBiAEQQDm8OF9x1mqH6Coj332Agc9cy0/HyXfuf/r06W718vXXX7dTTjnFfvGLX7h7wlHBNoAJEpcTaBBLiDPKJvHBCQEU2KMmvQcflNjWfWxrXT+IRW4tSzfv6/CM6TnjTnlGo3o0gBGESBBewbMNq+rss892IVQ6R1bSc6p3xgrEJ//85z+7MfLkk092gAUAa9jqZ4HaAYc8u0ir3sOHWOWqduwtb+ZcO3fCCrez2kp3zN89hzqSFrNatoSN+xJ3XofY/Yd39ioIXd4XCMy2EeN2tWsrk5/UsMU/L7n73HiJJLMyVJ5F5oioxoBZvKwKyYVUJFf2JkPBaJhnE6dKc8PMembbiF372pjDq/eNeHZyZSVpj7g2f3Oanbsxs0bNQM6mfpE3M8+enrTSJi/xMnJso0wVAXCo7TkM+4MFmpEFnn9nsT344jdVd3TIbl3t+jN2aEZ3GG6lIS2QSOaJ6PVgLyxZssTpK/AiLALWAqACK3hMxtlwygEXEEnE2eeF8w+4AKjACh+MBfYDPnBsTU40IIPSZ+L4s/nfmfgTUvHee+85ujP1VJo6yvXZDQAB22+/vXMQEIEUrRnwgE0OvSjRAju0CqmMFohOAqoAMrz88stO1HKnnXayG264wQ4//HBXlhwYAQe+7oWvjK/wiVhaDbILZfk28hkSskdD9o+mVFYQi2xKrdV466rnT+FOGmNUYz2nhIY99NBDNmHCBAdcnnbaaXbSSSe51JlsjBHKNiMdGbGzGKvQe3n44Yddql0Ai4svvtixucJWdwvUCjjUvegaz9wEIMSgsNc1neUWqmsoNlhgS1kgAA5byrKh3GCBRmqBiZO+sydfz6uq3ag9u9tVpw5qpLVtmtWKlbEhEVZAbXfrO5scG10dq+189kt40BcvExsgOnmOVx4TZCbUAAuEPSDKCH0YJx5ggd8AFzgO55yVe15cE+cd3QPABN4RVcTBB3DA6a9t0wq/KMy6D4AM6i+BNoU0cBz7oDHzGyEciLrh/KvuSqPJPQAScBy6C4RcUE+YEIQ/kEpTIINABz/jBp8pn7J555qEiiAUOXnyZMd0GDBggIvNHj16tAsJYRPIwPk+NVsgitol0T4U7X/qK4meX1sbNLX9QSyyqbVY469vdBwV2MczpvAmmFyPPvqoAx0ATkl7eeSRR1axFQROAD7wzEq3hbGFMtCDgCnx6aef2n777efOR/A2ugn8SEbjIRqW1fgtXv8abivAwQ9ZyB09xK6vWh2vTtvf2hT3+ls0lBAskLgFAuCQuK3CkcECzcYC9z43317+4Puq+zllRB8756iwelLXBo4VU++DA4k68nI+/Xr4TmI8wMF3Wn0gwnc8VY5W06JihdF7ZzUfRxwnmXelicSRBmCA7qv0k2ILUAYAgNgJZG0gJAJHHUow7AWceK3s1WbvWMBNPNv4oIkf78xnhXco9CLWdbkH7gsQ4ssvv7T//ve/jpmA4CSsBDQgiMfGjjgIalPspPAObMSKJOXwGyEagCjY6euvv3Zshzlz5jjWB6ADQpYcJwdFTgz1pN60VSw9iNrsFvZXt4AvFrnXsYNszE37BxMFC2wxCwiEZKxg/Ljtttscwwkdh1NPPdWOOuooB7Zq3BYjizFZYzzjC79z/u9//3sHWB5yyCFO14G0mZSt8ZHxwx/XpfWiG/THw1gCtFvMEI2s4G0FOPiU+rgm2dopIRtZ24TqNH8LBMCh+bdxuMNggZgWuPOZr+z1KUur9p0xqq+NPaJfsFYdLBCl8PsTPR8AqK1oUej946JgRawwB62M+yvh/oQ0Xh1wnDXp1aRVgAJOM+knYTHgIEt3AQCCiTErdgp/IBQCFgCTaHQW+C4xRmki6D0RG0TtF61/rJV6H/TRBNvP3iDggfeawBbAFQCHv/3tb07AjXvfc8897YILLrBjjjnG3bNshv2wPUwGQAJYHx9++KEDGkR/BpCAYQGgAdsBQUwE5aBWP/LIIy58JFpP30YtlZVQWz9JdH9ULPKKJ46y/sO6Jnp6OC5YIGkLaKwR4wD9lttvv91effVVO+igg5wmA++wuqLhFGJK+Ok2lTaTMYk0m4xFw4cPd6CDxnzGIsYuws8YeyXiq/8BjY816bskfaNN7IRtBjhgp2Ur7dk38uxtXw8A/YdtFE/fxJouVLcZWCAADs2gEcMtBAvU1QL/89AXRtpMbVedur2N2nNj3qC6FtoCz4vnMPqTvaign8CFKIAgmq2c2qiz7R8fNbV/bm3NgOMLoMDqu3QWYC0ANPjhEDjTZIYAYCDMgEky7zjeShHJO0427xzvb5p8S1jNv6/a6pis4+3b1J+Mqxz2KzWdQizYp8n9zJkzXfjD1KlTnV04BmCAtHaEVhAOweoik3YJRiqEg98Aa3AqZs+e7WyG/kPPnj0dEEF5MD9wDO6++25XFoADdlSaTxwFNr5TV44PW/0sEMQi62e/cHbyFhBLwR+PEa2944477LPPPnNjCKABjAWecR0vZgRjiYRv+QzLibGa8ApAB0Bd0m0effTRVVl5+H8R20rsCIER/rhIebFSFyd/l03vjG0KODQ9c4UaBws0qAUC4NCg5gyFBQs0LQsUl5a7dJkBdGi4dvMVzH36qk+V1URUsbe6ehQwEGARFf9LFFjAASZEgNeqVasckKCwAbQW+I1VMZ/Kj9PLKhkONsACL5xmVuzRW4C9UNOmya0mvX66TE10E121T/Q4vz5RFXntE+AhTQfCOrQCCdBA+AQv2A3cOzHTOARks8AGHMO5rExyTzA9AA8QnsSu7OM3sm6QCQNWw1577eWcC5wMQikQogSIuO+++5yjccsttzi7Ug7nC3CgHL7XJJTZcD22eZfki0Uef/WedvDpOzXvGw53t80toPAuxi/GCkBJxgNAB8Ijpk2bZqNGjbJLL73U9thjjyrtBmW84QYADxhLlRKYshivH3vsMfvLX/7ixqhzzz3Xjj/+eDde6xwxGHSujOH/LynkIsqm2OaG28IVCIDDFjZwKD5YoAYLBMAhdI9ggRZugfUFpcYf8fxFlWlz0lNbuXSZpM0MW/IWiDIWoowE0f2jVFeuFI2vlYMerxZynqWvwCSV1XG+AyjAWCAkgncmqwgiAjAwCca5hZEAY4E0kTi+vNBaAFRgXzz6rQ+U+MKVCu3gN53rgwY+EyR5y9Z8hh9SwZESl9TvmrirFMIbYB2QuQJWwwcffODqvOuuu9ree+9tRxxxhGMhaPvkk0+cGCQ2kqgbQAHlcA3szjVhghBaIiFKmB8wHNgoGw2La6+91jkdV1xxhXM8YFJEnRSOr01no6Ft2NzKi4pF3vTGyZbZNr253Wa4n0ZmAT3LVIsxQhovgA6vvfaa3XrrrU6b4YQTTrAzzzzThWxJy8UHbBmzBKDyWeMOoV6kzeRYNB1+/OMfu3Fc6XX9ccP/v6E+Gg99FkZt/zONzLx1rk4AHOpsunBisEC9LRAAh3qbMBQQLND0LQDocMU9MyxvWYG7GUCH356/k+2c277p39xWuAOfgRAVeZRzrhUn0Vw1kfQdZT/sQJNDTQz1XSvpZFQAREAbgBV1XvymLBE4wtRFWSGUchIRR5xmHF/0A1jp12o/E1VW3pX5IZ7p/Emrjoknbik2hq8pURfmQm3NGAvsiAVwiHqMCBsrhQAJTOTRZ0DIEYAAFgjAC4wO7hWnAcV4QAlYB2SXkPglK43YVkKP2A4wB1bJW2+95dgNu+++u40cObKKHXLNNdfYc8895xyFyy+/3OlfAAIBGNEGYl5sCTvVZsfmtD+IRTan1mw69yInnxqLRcD4xHMNI4qwCMKqAIJJlXn22We7FLzsB5TgfMZkMSR8RhzjA2Am49Fdd93lAGVAC0I0GIv0v+KHfTEmaUzR/5E/Ljcdy9avpgFwqJ/9wtnBAvWxQAAc6mO9cG6wQDOywNJVRXbNA7Ns6apCd1c5mal224VDLbd37akKm5EZqm6lJq2Emu7XBwj84+Q8+tkUaltZYnIKgLBw4UKX4YAVeb4DLBAuwYvJJ5NJqPpQawERcIYVDsEkFCealXecZT6zv7Z7wPlVvG+U0RAVsvQnuVGWhuzhAyvJpG9LpG+pbKWXgzHAbzA6sLful+///Oc/bdKkSQ4IwH7YidAHWA0cxzHcO2ADsdIAOmSYoByBAaSmg8XARJ77pQ0oi/ZSqAXXV7pQAAdebJ9//rmjVr/44otuRZIVSlTrWaGUU6LVTtGxA/CQSC+ofkwQi0zeZuGMLWcBpdNlDGGseOqppxzowDgB0AloQBYLAaJiiflhDwKt2QcwAejwwAMPOJYWbAlCNPyQN7G8fCBbAsctUTwyAA5brn+HkoMFarNAABxqs1DYHyzQgiwA6HD5PTNs9brK7AWADndftrP17dbyxOuSARx8rQVNEPktkXSYTERxagESeOGk4vQCKkDFJzyCzxzDJJMNFoIABlbCcH5Zkcd57tWrV41aCz6VVsKHoutq1Uu/KyWjz9KI3pfK4xgBCdHwBh900ES6IR4rrSRqYi0wR0Jrug/sOmPGDJfq8t1333Uri+gpAAIMGTLEOfuABugvYG+ABl6wQwAQABz4jK1hlSAiyTm0h9KH8lm2oV6AO7QLABBAhAAi2hIwg3pMmDDBaUSwOgnowea3gQCH2oCphrBlcysjiEU2txZtWvfjh0bo/4HnmRfjNwwoRCAfeughd2NkrhgzZoxLIcy5jCv+/4fGOn5jn1ILv//++06MkvHtJz/5iZ133nk2ePDgqlS7lN2Swyj8XhMAh6b1DIXaNi8LBMChebVnuJtggXpbAC0H/pgJs2Dr3inDbr9wqHXvVD37QL0v1MgLSBRwSGT1WU6pVr9ZiWd1G3CBbBE4wLAX+CxxR45hcglrAXYCK1eIN+KsorkgAUcYDGxaHY9VH+5FwpD+apfPRhCoEA3rqK2ZomELuo6c50RAl9quEd3vT6C5B60KMgmXc87EHqAB3QUYBcROk7ISQOYXv/iFW1EEoKEs7C5tC8oSnRngArYEbUFbwU5ALZ6QFOwOyIDzAPhAGyklncIw5GjQttSDcgAhWMn86KOP7I9//KMDaS677DKnGeEDNVGHJVkbtfTjg1hkS+8B2/b+FeJFLcSE0jPNO78xptxzzz2O7QAwyZh08sknuzFKY7pATD9rRZSdAJD6hz/8wT799FOnCUOIBkAqoKc2XVvl8bsPjm9ba22dqwfAYevYOVwlWCCWBQLgEPpFsECwwGYWmL1gnV17/ywji4VAh/uv3MUxHlrKFgUcEgEWNInjnfMBFVjJIu0ksbY4q3PnznWgAuADq+kS+sKBxRllsgm1v3fv3s6xFZNBziwOMLRc37mO1yZaFYsFnmhfLNAhHt1WTAWBCfHAjVj1SdR+Nd2LrhvrGP9emZwDDvzjH/8wtBoAFNiP40+aSyb5Bx98cFUxWnmkjtKvEPVY3wEXACWUslLhFZwjgIJ9HANDBWcCVgoACGAELz7rGFYk3377bQdCXHLJJc5RiAUKtZTnrSHvM4hFNqQ1Q1nJWkDjrZhXjKd+GJnAYcpdsGCB/e53v7O///3vttNOOzmwAG0X0uX6oWqqA2OVskwAZAN4Uh7/KwAX6EMgQnn11Vc7bRiADAGfSrup81VWQ4e4JWuvrXV8ABy2lqXDdRqNBZbl2UW3fmfzqdDwIfbw6Z2t7zaqXAActpHhw2WDBRq7BUiVScpMgQ5oOaDp0FJAB99Jr81ZloAjji0TSPQWCIeQ1gKUejY58qw8MaFkZRxwAWcUwIHP/M4kEa0FpTuryQmviYkhen70/GjIg/ZH2QrRsv3vidD8412npr6vlTiFaGhyHAVIomXg6JN6klU+UlgSHoHTDyuEsAVU4QEcSFN55JFHOnsD+gAo0B68mLxL4d3X2lCduCa/S+dB1GfpXWBvTeIVZw1Qwb2ICs1+wCRCLF5++WWbPXt2VXo72V/3loiNG/s40pD1EyATK1zJ72tRschTbtzXAU56HmoDyqL7ExkLon3dX1GO9xxiGz8LgdpbwF70vKg4rd8vo0yiWM+ebNCQbRLKqtkCsVgE0XaYNWuW3X777fbSSy85LZmLL77Ypd8FbI72WYEYal8/+w7/PWSvQKcGceCf//znDsgUaKq+pv8ivx6MYez3RWtVd/XTLcFW25r9JwAOW9PaDXutvJlz7dwJK1yhuaN3s/sPr0wF2+i2mXPtiEZUz7w3p9m5r1ZmoJPdfFuOGLebXTts69gyAA6NrreGCgULNB4LfDBrpQMdtO3Yv63ddtFQl8WipW04jrAVWLWGoYDDCEOBz7AX+I4DyzsOqaj5TBoBDwASCIuAwQCTQeERPu01lk3lfESFG6POSG2giMqOx3ZgfyyHJJbTq2v5dYrGG0fvJXpsdH8yzjX2pS2wu3QvCFkQ0EO7AOYoOwT04jvvvNNpOAA2oAjPxJr2AgQSe0Rp53zn1Hfc/LYQK0JUZznBcgBEo2YiD4tBk3m0IFh5BJB67LHHnPDbRRddZGPHjnUmUXgIn2GztPTNd6rVRxX24zvm2odY5E1H/N1Kisqc6a544ijrN7QydEb9Viu+UWdQvytMJyqwp/26LuVHy/R/88uP6qBEz/OfKd/J9K+lsrVf+3hPBHCIAhYtvW81pvt/7733nIjklClT3Lh1zjnn2AEHHODAaI0LtB/jioA3ffbBWcYVQAeYDjDkTjvtNDfmqRz1aQG5GncZp8S8UMYdrqv9Ak0T/Z9pTLZVXWoFHPzV4I0n5Q4fYvef3jn+7cycaxdNWFG5guy2bDvnul3tlG6N0QJNt06xHOf63U2+5c3Ms1smrbD5SzaVlNuzi409c7Dtq/aL0SeqX7eLjb9zsO2rHxsV4JBvz97xmT3q7m9Tv2x4WybWEgFwSMxO4ahggRZrgdenLLM7n/my6v73GNLRbjx7SLMHHbSSLYeWFXLEA6MAAyvrgBGwEpRKEVCByR4vxAdZTSdVoj/JizrY/uqTr6PgO7k+A6G5qoxjd01+CT+Qs46NARpgkZC1A4CBFT30LwB5sA22BkzYdddd3TtaF9idfb/+9a8do+DQQw91qvASipQjyjvX4tp8ligbgAIbk3ull5OYpkAG9lNXCUdyDmAG1wVQAmhCLwIAgfujT6Esj64EqTNJjUm2Cjalx6QPJBI209wHpljCpj4TxHe2+R2xyJd+/6kzS+/BnezKvxxdTRtDzrrPLIjHQIj2BdlaIEiUNSFQIaqDolVpP2RGfSdKtecYP42hshuoTJ8FEW173xmMxXBQ/WpiejT3/tQY74+xgnb/4osv7H//93+d1gzMhAsvvNCJyTKGSRPCH/cFjNFP+awxC1AcwOHhhx92wCphGieeeKL7H2JT36BvRdlC6qv+7zUxdBqjPePVqVbAwXMWN5VRE4DgO3Sbzhgxbn+7dlhTskzjr2vDOskr7bY75thkD2jwLVCt/WL2Cf/oRgw4+GBJz3728NV9XThFw9oy8b4TAIfEbRWODBZosRZ4dvJCe/RfC6ru/5Ddutr1Z+zQrO2BU0vqwldeecWFRrBqzmQPUIHQB0QbeWfyxgo5vwMw4FgyQdSqeayVezksvrCYv0LuO7K1GTkWZdd3jKKf/frUtuLpr8r6zAitpvoOTnTlK8qWiMWs8OvGpFsimrxjb8AEZerASYfVAOjAxuQZYIcXQAPK7AAM/C4BR5XPfZCzHgcfIOLwww93dGXAI4VDAAYwYReYIIaCHF6OE5tBNvedQPoG4AJ9AhaDzmfCL+FJtDzoV5RFH5k2bZr99a9/dauQ0KjlPMsp0Pdk2B+19Zemtl/Pip4JnwGi2Hg5XrzfOeZlWzR3lbvNH/9iuO1zYq5z1tgn7ZNoXxUQEAvE4/q0F5v6Riwb+mCg79T5x8ZjF2n1WICk7+D55/gsiKjeh99HogwMneczIqhXS4ndb+x9XswCAMvnn3/ehVfA3iJrBSKSpOFlvPAZPVE2DvsEVtEXGEPRr0GYlpC+888/36XOhG0noIEyBOgy9vkMLz0LfjrPpsxuoA8kBTj0zLbcJRsccyEuhd9fze6ZbfOXVFLXA+DQ8E9cwznJ1UEiGCzXV+kawHooMOve2fqK4ZAsYyHZ4xveVFUlxrNZw9kyucoHwCE5e4WjgwVarAUmTvrOnnw9r+r+R+3Z3a46dVCztQcUV8S8pk+f7tKNMSFjQkhsLeEQrJAzsWPFHYcSZ5dQiZo2OQ/+6mMykzgmjtSBSaIo/TgrfOd3ypVTjJMkJ1mTRh0rBgETVPZpsirnWr9xf5yjVXeVp/rL4fZX9KOrvxwjx1DhBrxzjupNudwbLAHedX8KQ8CRF5Dgh6cANMAeIFyFV3TjGlyb8p988kl74YUXXDpM6MoAA1zLX+WTM6v71wQ/CixoMh79HZCJF/sBUABLmPivX7/eOQNiS1BnAKpPPvnE9bGjjz7arrnmmqrVRh8oaS6ri/UdKMRIiAJZAsWwed7nK+2eca+5S6W1aW3jXz/JMtumV4U9ROsgVgrtA1OJficQ0HfaOU99l3GA512gIu2tGPlE71EACG2rZwowRPoheoa5pn7z79sHDuL1D985jYIRqmcyY0+i9xaOS94CfogE4DYaDH/6058cOAngMG7cOCd2Sz9Tukxf3FZgnMZ5AWP8J8Dquvfeex1oDovqrLPOcmMpfd0HLTSmCTgTGNViAYfh/eycJd9tpKNHVrE3NvGHT71v46eaWc9+Nn7XlTZ+Y6x8ABySfwZqO6PBnGSfsTB8iE2qKVyGSiULICR7fG03Xuf9scMpKK7BbJlk3QLgkKTBwuHBAi3ZAvc+N99e/uD7KhOcMqKPnXNU/2ZpErIIEPcP8HDVVVc5MS9EBVES14aTQjYEJnAwHmrTY/AdSSaDODzKWoCD6gMKSp3JhI9j5BTpGE1SKZNJqACHKHvCZ1HEc6gpw3diBCj4YmPaLwfPd1oESug3H1DhN5/Crc+i7sqRwpHDfoSm8I5Tx2cYIwA5ADq8BPTE6nRRqj3fuQdsiSAbee8p89JLLwyuug0AACAASURBVHVlsQ/HUeEuAkEEDMguOH0cy7tWoWVzgSMCa9SutCdtRnuxD0YF96IXfQmBS+pCxgxCPnBe1X5h9bmyhWUPP1xBtvH7Hf3nmfEf2McvfeXO2+vYQTbmpv0d8AOTBXYM7zBk+A3aOSwa2lHPoR9S4/dv2l3OmQA0fqO9JDhKH/LBCH6H6UJ/Y3zgczwRWF8rguv6uiB6XuQQ1sReEFMi1nMYwIXG+zel9lYoDWPGxIkT3f8P7Q3T4YwzznDaL2x+O/vsGNpYAKp0GPiNbD3333+/G49OPfXUqtSbPvClcVrAHt9VhphWTb0PJcVwQNG/e16V4N7mIMJKu+2qOTZ5IwPiepsX99i8ZSvt6Sfy7NuNjInKnphtucP7eqvr1Z1bQAxR4DnadxJrAzTQJnh60kqbvJFxEetam8qrBFP6zJxbTc9gMy0D7/FBdLC69sHGexnpMQPqfHy+ffjUPJs4tZJdQt1HjN7Bxnj2jTJOPnxzWiXY07OLjb/a01OI8chXgUSJMlGSBRDiHu+HcVSG6ew3Q4KO8dqgn409s6/Tk4jaPHd4P7v+9MoQiZhbnHCKaF/Cltd3r65lEbPsqvui7jtYvzfm2fipMHqy7Zxxu9opCYQQBcCh8f4HhZoFCzRKC9z5zFf2+pSlVXU7Y1RfG3tEv0ZZ1/pUiokX4RS/+c1vXDFM+k466SSXYUBOMhoCKIxD52e1ncmeAAEmZxL10kqqUityDJM/tAdwfJTNQs4Qjg/H4Bj5K5sKZZDTo+/SF9BKlxgFUhz3V+R9LQI50uzX7/5+TTT5DWfKDzmQ4y2nXiu9qpsmp1rZ16Tan1xrlRjnDIdcL36XU6l70r3Ga1M5plE6OufhVJKCklVDnM7TTz/dTd6xM/XmutSBz7KZHzYiBojAH9pG7SOdCerFcZTJO46mtBsoHwBF7aA6ErN9wQUX2NChQ+1Xv/qVCw/RhL+5anQk+0z6Gg5+n9PzpfIQi7xx5F+rxCKPv3knK89Z71LRIibKajFsJJ41nis2gUj0N60Kq92xv88M8Nk/AibUl9X35KQptEaZaPQOcAbgBPggoIt3wKd4zpzvQKqPRcMpBIbI+YyGUHBeYMok2/O27vF67gXy0m+feeYZe/DBB93YQcYJtGdgRrEp+410XmIxfxj3OJd977//vv3+9793OkToORBiIUZeVFtEY7bGQvXv2sbgrWux5K+WLOAwaWR+tZSC/mr4Joc96jxWD6nwgYLYNfbZExG6f1U2hk3gRhSIiJZZ4/W8FX0fcBgxvMAmO+cxukX1KwADPqtkdcTcokyQ5I/fJHIYv32rAw7VbVYzGBN/1T/u1RoEcNg8jAMhUr8P5fbcUE28clN9utiI4StsciybR0Ap/x5qYjHU3icrWTs+4LWJ6ZFt0brWBoCpXgFwSH7MCmcEC7RoC5Amk8wVpM3UdtWp29uoPZufLDMMhueee87F1BJGccUVV9gee+zhnAWcFyZxMCFIQYZTgc4AL1ZOcUSZ8FEG4IKo0/zO5FKgABNMJoU4HTi8vFO+nHC+a+WflVJpQ2jVlTaQk+87Fr7DHHVm/NAG3xHhsxwtOTFyohQ+4LMVxFLgN63+6zj1DR0jh00ghuosgMN37qIPWHQyzX6xKPywB373mR+6BsfAREHHgYn8jTfeaIMGDXKpM2kbHEiOVRwzZUgw0I9r9pkf0mbgHK1201b+CrhWvQWeCLgQ0PHll1869gzABMKRpO/0nUW/PZvCoCP7NGRdfbYMthGrQX1YbT7pkan2xgNfVF46p8C+7TLJgQw47Dj4PL8AOoTk8B1ni7AaPWu0Y/RZ0DOgEBufnSMGEs83AIaYSgqhAUwE3AJQVEiN+gzv1GfHHXd0wBdhPowhYkj5FPtEbSl2TxRY8MGQ6L6mvmKdqG2aynH+eMqYgebLPffcY08//bQDtM8991w79thjXd8RW02sCD0X/vihsYv+Rh8mhOu2225zIDngOaADukNsfiYdAXsaq33AoaZxurHbOWnA4fRMT+U/DjCw0TEzL/2g74A5525app1zRF/bb1jWxhXpGpzkalkRKq9pCt2odVU+DjCxLN8+fGOeTbS+VRk3NnM6YXQ4LYOIEGZMkAJdiyF2/eEcX7n6rpSV1kDHb3J4KxkPlavplVvdAQfPPtbFzhln9na1LBWVbIpr/ZSbcUUjYXV0trEjKxkIVVsMgMJnVfhZT6JtUKUnsWyl3XZrJXum6p6lNRHZF9vZ99tw83Cgza6rtqTsJzaJaSYqnhkAh8Y+8oX6BQs0YQu0BNCBCRqTORwH6KiofjOBg82AY4BjgbCXMlSILs2ET2wAqYZzHs4ojg7nyvHwVzlFzebdX/mXmKGc1ybcbRKueqzwDU10NaHWd1Hto2EcvrPOMYsXL7Y77rjDZYcgphnAQc4gbag89JpcR8uTs0Zbqv1oG7FE1Ob+TapuvhOglUzOnTt3ro0fP971CVYwAbOiq4lNySncEoCDnH6Je/qhJvPnz3dhKThQP7zZ3VoX5Djzr+w4w9K2+6FaCAsAA04bDAMYJzBQktVeqKkDM17QjwAbYSopZa5CN/gNAAJAUil0FQbF2ECoEIAIwKUYNwCMCiviM32GfTWF2yiESqKl1FkAhg8W6vlI+KEMBza4BfxnncL98UJtDCgJSADwTXrfM88804EO9BWNk6oY5/vMMkAEsdM0XhIiSNrM2bNnu7Sb6NkMG1bJhwY0EwCs776OSFPvM8kDDv4qtMdc8EABOb/JhDxgx5pWoH0H1TzxSt+Zj90ZqwMO4zfS8WMdW83pjK5mxwA99q0GRGzOZNjETNC+mpzeWPtqZh9Uc9qrmB+Vd/bhU9MqAYlaQyp8wKGGx9nXdkgkLeZ1XhrNCODgh9pEU6xWa4OInkSi+2IKmvp1jqFTkSj7oVrZEeBl0z7YglkJjY2B4ZCQmcJBwQLBAlELrC8odarP8xdVIs/pqa1cukzSZjaHTQ4OEzhWmlhlevPNN90kDwdBGgOsmGqFH+eADAk4B4rbFnMBsEG/1dU+vkMXzxH1j/GZAZqc6l3nR8uJfo86/+yPsh24n2j5qod/rCbVih2ORdGNrvD7k1x/gu2v1oo5wLtPhdcEnOvh5N1yyy02depUt2pIGEOUORFlSyTaTn69uCetNqo+vmPrX5NUq6TBo36krkPLgfOlWs/1m9KKYrKAQ7JgCkwBhDgJZQKsmTlzpqOIp6zLtsEbfuyaK6V1he1yYaoN32sXJ7THc5rMFtUoURskW9dY1yQMh/oT1kGYx5w5c9w7YJhSu6rv0AcAswCjcC4BTBg/YMOwwg3AqWeRYwAqGHsYbyQ0WdN9R/t+MjYKxzaMBTRu6RmnzX1WlhgGH3/8sT3wwAP2+uuvu5A+RCQJrwBAY9N5YgBpnKW/CQgVq459sL0I1fj3v/9t++67r11yySUulTCbRCkpC8BCAKt/jYa5+61fSl0AB4sRC7+winGwKeSgJsABDYcP3sizt9FwiJGKcTOnMaaTW1N6zk22rAZWwAbo2cUOPqKvnTKsulNYs3Cg75jrugk66ybAoT7H17wqHzdrSK1dqnqdqrM08uyWCd9t1I2IXH9Zvlm3TfZDI2PTsWbVgKA4mUtigUU1tkFNoRy1hHnUBn4let1491U78BW7IQLgUGsHDQcECwQLxLMAoMMV98ywvGUF7hBAh9+ev5PtnFuZ77upb75CNxMxUaRhGzD5ZzKniTsTND/u3g8tSNRp9GnRNdkuUecnCj5QZtRRrwm4iAU++L/FAjfilad7kwPHu873QRC/fvFo4vFs4x+vMiV8xuodzj1aDsQyIwLKhFyU5ETaKOqM+oBJlBERC8zw75lzAbLIUkGYBynrcCJwHrXyySS/plSMiTxfiYBUiZTjHxMFstSvYvXfRPqqqOQ8bwpfkNPEPpgAMAVY7Z0yZYpjNeCo8xyyOjug8CD7YU4rV8XhRw2wU8fvV5WWNFpvtaGez0Qcb7/v+v1TZau9auoPURsrbIdxBTYEfQEACl0PgAhAFYQuCdfwRWFhOAA6AEAAMijcCudTqXkJFRHQKRaOWDmJtIdsEgWQkjnXt00UREyknGT7ZFM/Xn3IBwbEssNegASISE6aNMmFQZBx4qijjnL9QP2OMiR4y7ihMvXf5NuI8gAxKA/QgSw5hHRRFkCDnx1FIJg0Hfy21bPfFOxfJ8Ch2so+zndfWyC6u8cMiOfkJRIvH8uBjgIHtWk3bLJ/vj371Dx7NKrJ0LOLnXPmYDtlI/2/ZsAhBtvA8jbpWdTY2Bud9VqZASokxvExtAkaJrNC9ZAKwlX2rbqXZLQgqjNUqrWNDwYM72I2dUWV+CVCkbI/l03U8d+sf9QIONR0j5U3m+h1A+DQFEa1UMdggRZkgaWriuyaB2bZ0lWF7q5zMlPttguHWm7v7CZvhbqueNflxmtbHW7qk/SoQx51BPW9NpCjJtuKOh6Pcs6EHcX2G264wQ477DAHvvggEd9FSfezAkQn2LoX/1w5sgI4/Im4nAD2SZANZ5nVblYacaJHjRrlUtbBklG/820WBYqiQEI8Zop/XCxGCfXU9fw6x3IS/XppdV2pJLkfHGN+j7fCHnXuARIIMQBM4IWDzXfCDyTKyXeccd7RSwDog1q+8847Ow2Ebp162sQLp1ppcblrpiueOMr6D+sat5tEwa1En9Vk+29dnHWAB5gOvMOC+P77792LkBHi7wkHwjYCWrABzCkYEry4prQtJFwJG2LAgAFOK4LMLHynj8UbT3z9CIX/qF/4jm20b3JMVMzSd37ZT19hU6hZorZvKcf5fVPPpf/cC3Qg1SVtetppp9nxxx/vPvvaJgJP9TwKtPT/z/j87bffOtCBDD677babXX/99e658p9TnlHaFeBKdeGdY5RdRQwufxxJBMDd2u1aN8Ah4qD1zLb5G7M/+I5gbMAhwhQYt0MV06BGpy+Os55orLyzK7oNM/Js4rQVHqti08p90gwHH3CoQaywqk1ryJIQu91rdpQbBnBIPGyjVlv7IQa+PWoIqagp80hSoEKC7Id4TIQAOGztkSdcL1ggWKDBLADocPk9M2z1usoJJaDD3ZftbH27ZTbYNRpzQf5Eq7Z6NsaJWG11bir7fcAhlsOMc//kk0/ahRde6FYHoaALZJAD7cdR1wby+Pt1nlbDBXr4YINE3DiGSTqihoTqvPPOO3booYe6erEyrZCKWA6IDwrIMZADEIsREgUcfIBB9df5KlvX9dkAAlL8a9CXxUoQ0BDt3wAJCiOAIYQDjfYJDrWfQpRrStyO4xH05FhW+NFdQFRx+PDhtvvuu9suu+zi0tMSVvD2U1/YC3dMcV209+BOdvUzlaEVjX3zbVtTPwOAAEyA0YFmBSFBMCEAXwAO9txzT+cksgHKYFtpkwBcANywAVIo5EusCEI1YEXwDhBBeFiszQeaFA7lO5lyPNX2HO+DT3JUo89nbc9XY2/DbVG/6dOnO/FbgFOeCTQYAB1oQ79NBBZJnJjvCpfww9wISWJc/Oc//+nCKi677DLHeFAIhcYvns0o6Ob3YQEQURB3W9go3jXrCjhUC6uoKrx6iENMwKGGWPr4Tl/EKR6daY++umLjVTcPNajdvjAePrNHXZaD2CEgmzmmMTUcYoVZ1HT1hjw+XvaOyusnruHAse9XZdmoDiokl8EirgbGZmCAecKj1cMvEnX8kwEjEkn7meh1A8Oh9qcrHBEsECywDSyAlgN/6IRZsHXvlGG3XzjUundKLoZ6G1S93pesjZ3gXyBMsutt7rgF+A56rBXYCRMmGK+f/OQnLjUc8dBs0dSD/JZMeIAcf9H/meSzisuknVAOVgdj6TjgHD7//PP26quv2iGHHOIyVrCpPB/I4jPlx5rQ+yvRnO+visb67pcV7Y/6rjKjgIVWuX0miBxNAARYCtwXzi8AA58BDnB+AQ8AGnCIOR/qP2EBov1TV5xrwgo4h32wGPbZZx/nBBEGA8NBG3W7c8zLtmjuKvfTsVfuboeOHbrlOtgWKlmr0wKa/Aw0otXr0mhXfPbZZy6shAw59LUjjjiiWspEBG2xPyAFwA0hO0oJqtS7tLN0ZQB0cFh5SVST0A0+Q9mviZGg7DuK9adc7kcChJyrvuT3y2gf3UKmbTbFKrwPe9L2CN+iwUCbnXzyyXb00Udbbm6uG2doE7Yo84DfxT6iPOmb0D8eeughJ0yJKPKll15apSdDOQKUfGDTBy0ENigcpCZR023ZIHUGHKKZG7iJGkT+NjmykVX7jeKCUQ2AuOJ87hp+poxohoaINR1QsNIGjNvBxigjRrXMA3EAh43347JULFtpzz4xxx7dqDXh1626mGU/80Up0al4+ok8+3bXHez+jVke6nt8ZVrGzVNr1j1Lhdmm9I6VqR91D7EBBECIebZg1742ZmNGDkxFVo5bJihUonoaVL/8TfWsrh2h/pGo45844FB7OIWrv5dRpaayA+CwLUercO1ggWCBGi0we8E6u/b+WUYWCzZAh/uv3MUxHsIWLLA1LRALRPjrX/9qDz/8sO23334ufIEVQrYoMyCq1aB6xwpJ8GnKnKf4Z47VSq8yBmhCLm0GnDKESP/0pz+5rBk333yzW7XXSmTU0fOpzr7THSuNog9CqN7xnLwoq8NnPHAdbMl94aD4zA3qqd9Yif/oo4/cC+o3ji4ABI4rji3HsYLep08fZ3ecIzIz4ACxWg/bY9q0afbhhx86/QKOO+6442zEiBHO6fWzMyhl6cIvVtm9Z09ypkhr09pueO0Ey+nQ9FhVAoDiAUrR54b7R0ATW+MoYjcYO1dffbWzG/1BTqLPvKGNAB4AJHiHKcEKN+AOQASbsuUA9iC6ibgqlH3AIfpmNANPlKZPGQKpfDFE/3mMF9qzNceHpngtATmwoACeyJ5EeAXAEGkuAZ5oM4E8jDvSRIkCnpTl6wzRHx5//HHXn0jT+n//93+u7TmP55iNzz5TgutonIuOTY0RWK874BCJ2Y+RnjKehsNmWgwxOl5sx9RjM1TLEFCDeGQtugnxQkDiPwtRRsVKu+2OTWkTY51X3YGtw/FXVU8HWXUNL1tHvQCHWOBRtRuJk/40jpESBgNitOF+M6bZua9Wiq4nXA4Hxwup8K8RIzuFbiEADk1x9A91DhYIFtjMAp/MWW03PTanCnRAywFNhwA6hM6yNS0QC3CANvzII4845x4qMrR8X309GhoTb/W/pvuQoyeni3cm5WIEKBaaMnAcybRw7bXXupX9X/ziF44eD/0dBxu6e02ry/4kP0p39h0/PgtE8MMwdB8+i8EPpxBAQv312V+tlsMCi+HRRx+11157zd0n9oWizwvdAAQNuQ8cJRgKcl5hQ7z//vtupZZVW1blASPQ14DxgeMTpfn7YNDTN75vn77yjbuNPX+ca2Nu2j+uNsHW7HuJXivqpPnt4NtZ4Szs91ePcQRJb/jHP/7RPvjgA8dywHaIStL/AXMIowA8wPba6HewTaSdIc0ItDKUupP+yH4YKZRDO7KajmAhTi1tw2++XgeglJ47rkU/pj9QT6WP1X3VVww1URs3t+N8lgKaHgjgvvDCC+5ZQ3iWFxonPlMJGwj8oY00Jgng0hgD6PDEE0+4sDNAjF/+8pcO8Isyx6KAksrjOj7A0dhAh2QABzIY3H94503dB6aAxCKrMjFs2h0/M0C+ffhmnk18ddOKOJkjxp7Zxd7dWF6s1JpRB7SmtJB+H4c98fSklTZ5o86Ec2ZjZKqIOp3XdyfzglfH4UPsehgPmz1AG++nmjZE/GwYBkOB+0/0eBgWb+R5opfZNmLcDnbtsAK7bSMYsbltEk2LqZvZvE0IN8kd3jfGPceqP8d2trEj+9q+G0U4q8xUg75CVegHBw8fYg/vvMLOnVAZLtMQgEMi4RRcK1HAodozUO2+Is9GgoNsyFKRoKHCYcECwQKJW+CDWSsd6KBtx/5t7baLhrosFmELFtgSFog6b3L8fQdt8uTJzjHG+Tr33HMdVV+ZKuQ4aRJOHaMT5igg4d+HVt1xsnRcFATw9Q2Y+L/33nsudvrdd991q/ys5PNSXWAG4HDzjuOIo84L7Qm+47yz33cmE7Gtz2jQffqaF1pxV/2jqUY5XyumpOz785//7FbbAXAOOuggFwaBSCEMBlbM/Q1QgTh0XgoNwMkFXEGfAaDhwAMPrAp30bmqk+pbtKHUbhz5VyspKnOHXP74aBuwc3T2l4g1tt0xsRgrqo0PrKjf4Mz5Yqb6HebO5Zdf7mwI6AAtnn5NmwJwAV7RX+hHtAe/0WfoR/4GawKAAQYE4APMB6XtBJSgjwIe4KDStrApCEsCJMLJhQmhjedBIpH0Ffq0mBfcg1g/2876TfPK0XGNZwgQFbCP8eCYY45x4WIAQuofPsNJGhwCEbGCL35L2z/11FOO7cDYcvHFF7sQNDafzeJbzwckfECpyQEOTbNL1KnWDSPCWKdLh5O2iAUSC6fYIpdOsNAAOCRoqHBYsECwQHIWeH3KMrvzmS+rTtpjSEe78ewhAXRIzozh6AQtIKDAd5zlnKoInGI0HBAlRKDx8MMPrwIcog5QLCE8OYGxKOFScwdw8IEF/zMrxijDs3oMnZ3VfVao5aTzG9R2yoL+jiOO40bdKBdKOw6jgAgcAgES/MYLR5JjOY7j+cxvvJJxAAQ2RB0clYFDi4YAseTcx8iRI+2SSy6pEjD0m417gQWBNgPgCi9SP+L4Akygz0AM+gEHHFANoFCoi1ZQfcDn3afn2It3fuIug1jklX85ejPtigS7zjY9zL+neIKysZg3YqwADNAGgA577LGHo9XDRKB9cPh50Z8oA6efPsGLvsIqtkIoFC6huH7fKPRJ2o60pKyqE/KCYwpAQbkwKgAcSFEKCAHwQB0UYiRWj+rB91hMm23aEE3g4thMYpzSygD8oU1gJbz44otuP6ADIRaELQE2KZRKjCTaRWFdUV0GPd/oOcCegB2DkCTPJmOJxlk9m2LfCAxTiEUyY83WMn2tDIetVZFGcJ0AODSCRmjIKiQYTtGQl0y2rAA4JGuxcHywQLBAwhZ4dvJCe/RfC6qOP2S3rnb9GTskfH44MFggUQtoAhx12vxVOZx7JubEvAM4MDH3N3/FWdRgn86u/X7ss3++4pt9sTZlpmBlH70GnAKcN5w4HD4oy6xIEoagFJNM1nEIcOoIOwB44B3nUuJ/UOI5XqJ9XBPnAgeSlU5WoHEEYUzwGceBFW3246SItcB5UrL3Vzp1X1Egh9/RnvjPf/5j99xzjwNPTjnlFDv77LNd6ASbwAocTFbI33rrLXfvZFjgPnB8WYEdPXq00x7gM/Xy6flijIjZoHhx1SsqFnnAqYMd0NNYBevi9eNoiEosR80Hv3yNEEAc4vhh7eDoE5pDekNsRhvRRwAFeAmA8MuScwgYBSUfhgR9JhbowHnqb0pnCkAG6MRzhfAggBp9jT4NgESfBsjwARPdn++gJvqMh+Mqny0/843GO0AgwNRnnnnGAQyEVvz4xz+2H/3oR1UgnsYv2o+2BHTSxvMmIILjGGd4ZulbjCvXXXedA0bpG9KSkDiu6qRxpLG2UwAcNrVMABwaay+tW70SDaeoW+kNc1YAHBrGjqGUYIFggTgWmDjpO3vy9byqvaP27G5XnToo2CtYoEEtICfXL1Srd1rNwzlmJfhf//qXjRkzxglHasIu9gLl+IBBTYyJWDcgMTb24fDBpsARmzJlistIgQNO+jnCDpjIs8LPO+cpzh3AAIAAJxxnEAcDp1G0dpxHHEoo7voNKjzX4jtgBtdkv2LqWZ3kheMuQELx/YASOJy8E7LB7/E27gn6NuKb2PPUU091ehg4qtpwhD/55BMnAAnIgMAdDhH3QxpHHFLCJtACEEiBA4StlX6P7z6woxVd7LRo9mq7Z9xr7nKIRY5//STLyElrUgwHP6xFfcwHGwS0CPARkIKzSDvSxn/5y18c6ANb5PTTT7ff/va3DngQCKXMBnznPPULGCd85qX+oX5Be6DTQF+QzcUwiYJ59EGANJxTmDsIhQKmUR/Kg4rPc0bfoN9wPnVniwVkNeiA0IwLoz2kCYNNNV4BAD377LMu1S7tiujqscce68Qf/ewusURmJUKKlgrtKdDz7bffdu1JqNMVV1zhnl36oq+Ro74qJoXGwMbGcgiAgwc4zJxbpR8wYtxudu2wrGb8xDT3W/NSevbsYuOvHmz7NsJbDoBDI2yUUKVggeZmgXufm28vf/B91W2dMqKPnXNU/+Z2m+F+GoEFomEPWrVTNgQm5FDQ0Qs47bTTqkISpDfA8TUJNfq3iCOnWHVAABw4Ju44+jhjcvAo8/XXX3c6B6zqn3feeY6CrpVGrUCLMu0c6bQ0Vw+lSGTyjnPBbz54oPAOHHRABsrSdXmnLtQNh493XdN3+CiD67B6yYo0AAhAB9fiO8wIXjgaxIwjUMhnaNaEpcgBBkwBbABcIFMFVG8cE1ZSARcQxJS+A9dg0z3zLtaFwKOog6u2/ey1BTb11a/d+YP36WWHjP1RI+h5m1dh2bLl9t13C6wgv8A6d+nsGARaVeb3779fWk0Y04+FV2k+c0cOHG1MGwCc8RkNBYAcQipop3ihGRKLpC/QL+gf9BsYNIBH/Ea70DdpJ4AnCZ5GAb1YGgyUC+AAowUhUDQgCLUB2ANYU/vyLi2BpsZI2ZYdTY69nhufkSVwDqYJgAM6DDx72B8WEfoqgFHaaCv0V8S2gnkEU4X+Rp+iHEBIvqO3wrjB2EV4BcKkGiN9oFZtKYBqW9oq1rUD4NDYWiTUpyVZIAAOLam1w70GC2wBC2giWttqxp3PfGWvT1laVYMzRvW1sUf0q/qeaDlb4BZCkc3IArEAB35TaMTf//53u+aaa9xkmgk0q+6s6uMMKiMCzpTS/4l2ThlM9r0TRwAAIABJREFU4PXCYQJU4MVvWjHGgSMUAucNB57yOZdQClaWb731VucA1Pa8NKMmaTG3snzZMvvii89t1qyZNmvWLJsxY6blLVxo5RUVDrghq8P2O2xvZaUltuTbr2zlD+use+8BNvrII+zQQw914MOW2BS24YsHch1+p7/ibMJOAHSAscDzsMsuuzggg3rXtGm1PBqOA8PlvvvuqwLZrrrqKicwqYwVCqmIAg7+/0D4T6hueZ/Z4Au5AiSxCQQA6Pnb3/5mjHWASXvttZcLH0MkF7YJ/QDwE3YMIANjEeMXY9WoUaMcuwpmEv0DMBEgEeYDYxoaIYAORx55ZBWwxfXpB4CWak+f6eWDVVHGGPXeWmNhABy2xOgSygwWSMwCAXBIzE7hqGCBYIGNFoiudMVbjYweV1xabjdPmGukzdR25SmD7Ii9urtVTq24NmbRqdAJmoYFohNcTdQBEt544w279NJLHeDA6rzEHkX35hgmz0ze+YxDpskzv2tyr5VfxdRzDAADk3XpP0BLZxLP5P7ll192Dhy0d1aQA6W8afSleLXEQZs/f75Nmzbdpn76sc2Z/YUtXrzQ1q1ba+UVlX0BlkhhSblZSivnnNHmJYWFltMmzQZ072DL1hXakh82WEVZuRUVFlnPHj1cuA26DGKANJSVfB0FOXly9OjXrHgvXLjQsRNY4SZeH0aKNBjiOYXxQAHuFbbLzTffbO+88457R1Mgqg/hlys2koARsTsUMtBQtmjK5cSyd6zfAJFgwAD60FcBCmDAEBLBht4DbC9+g6nE8bQFoBdjI8ATIBRjGcwoACTCKyiLvnHTTTc5Vo1CoHxNDgFZykbij8fREDbqsrVYLgFwaMo9P9S9qVsgAA5NvQVD/YMFtrEFNJmQGBnV8Sm9iuvk96KSshpBB46hHCYvUZG4bXyb4fJNyAI+Nd13qpjYoiuAuB50cXQENOGVg8jxsBZ4l+CjPyn2qeD0UwAIhT0oLEDxzTAmcOTIbQ+7AaADgUWcybB623Q6VEV5hS1ctMiFiMBemDlrhs2dO8e+/36x5edvsNTWrSyTLCIZGZaalmoprVqzbmvl5WYFhcVWXpFi5YgulhRbRmqKZae2svKyUluxvtDWF5YSWGJFRQW2YX2+ZeXk2Izp061r1y62YuUKy8rMtO7dejTIKnAUBKaP01dFx+fzgw8+6ICCcePGVYVBJNNSYhjJiWSl/a677nLgBf0fEUM2rYr7KTKlOcFvPIMSJYwXIpJMvVrisTAdSLtLiAVtCsPhjDPOcAwsxiTa6oILLnD6DAjSEgZFWBY6HoClfCbkgn7Cb4RWUBZ6HZzDWAYjAiBVm/6/aTMYEbwrjMjXYRHjLDpf2JLtFACHLWndUHawQM0WCIBD6CHBAsECDWIBUWs1gfBXrvSZCc6GwjK77sHPbf6iDe666amt7IZxg420mWxaHWZVK0w0G6RpWlwh/mqu+pDindEgIKQCkIDJMvRx+if9jd+02stKnibLoi9LSE0OGuwGieGxmq3VPvZzDuwJBBNZTWQ18A9/+IOjlXMNOWShjze+7okA59fffLsxPGK6zZs7xxZ+t8BWr17lxqe09FTLysp0q/Vpqa0rx6mUVlZaZlZcXGKlZWVgCFZSgtgnwp3lzrmrKC+3rNQUKy8ttoKSEltTUGBmqdaxQ2fr1Lmj9e7T1wYM3M4OOfRQq7AUW7x4qQ3s19dO/OlxW8xICnHgHgipIPQHGv3JJ59cxW5Ipo+KTaTnDcFBGBtoOiBgCB0fLQHsoWtL00Hn8C4gT88UBtha1PstZuytXDB2ZByD1fX444/b119/7YACgABS2RLaRSpbsonAYpg5c6YDGGC4MC4CmAJOMM4RckabTJo0yV566SXHhoEdQVYUUqCi+cFntDrYaF8EbJU9R8AW+9TO/mLE1jBNABy2hpXDNYIFYlsgAA6hZwQLBAvEtECs1bCaTBUrTlOTC00WtfqVX1Ruv7h3puUtY8JdCTr85rwdbdjASnX8ZCa4ofmCBWJZIBbLgeNYxbv88svdJPr44493k21WU3F+dA79lNhnvjPx9kELgQU4SUzAmbyzMTmXyB4MBl6oxjM5Z0WQtJHnn39+lQaEUkCKPh5acdtYYN36dS5G/ct5c2zmxhSPtNeK5cutsLDAICtkZmVYdkaWtWmTXslgSElxDAaAhEqAodQBBOs3FFj+hgIrcawBGA5lVlhQbCWkL4W1lZZqnTrkWLv2Ha1L9262/Q6DbWDuYOvVs7e1a5tjWVltLa1Nun2/dKmVlZcbl1nx/ff2s3PGWfv28TOHJGo5hShoPOY+FM7GajjpYunfCAziOOp5SCakQeXxbFA+tn3sscfsoYceciEmsBzOPPNMt4Ku/weuqUwyPA8+PT/ec5zoPbfU46JMEwAfNBsInaCtARVIdYmgJ2FgAghgQsBkAFAASGD8I7wChpYYW4yhPCOUAeBKe5Hid9iwYbbffvu5sCDOVb8Rm4XvvFQ3CeFurTYKgMPWsnS4TrDA5hYIgEPoFcECwQL1Ahz81eREVi40IV2yosCuf2iOLVtd5K6fk5lqt17wI8vtnR1WskKfbDALREMXvvzyS7v++uudIwTDAeaBHDEJRRK3DpDARBkNBjYJ78kxYuIs1X8mzpyjSbuySBDzDAUZrQhE8wA3fAdKjl+D3WwoqEYL4Bh9l5dn8+bOdeyFmTNm2dfffGVLly22goINllJR4UAF2rxtBuyFVLPU1lZurayktNwxFkpKiq2oqMSKS8qtqKDIAVdlFRWuXYuLCq2ouNgBEK5PZGZY+w6drFfPPtavX18bmJtr/QcOsk4du1j7dm2tfbt2LoMFwMTa9WvMWqVYqwqz8rJyKy4rdmyYl174h409/XTbeedd6926URaa9HLISIBIIPslFinKu6+tk0gFlK5RrCBCmAAcYPrgtJKeER2Bn/3sZ+7+2AD7ooy2KIAd2A2JWH/TMRqvFBrGWIXwIyEzpFMFHEWHgRAL2oR2g+WA3QFKAR0YDwEVSLfL+AaoQDkcA/gAECFmGGAVmVMYN8mMAcAK60EharCBFKJG3WJlOUnuDpM/OgAOydssnBEs0FAWCIBDQ1kylBMs0MItoAmihL8wBxOMqGq1KLfsX7qqyK66/wtbva64CnS47YIhtl2vtoHl0ML7U7K3H08TIRpegXN12223uQk1YAMK7kyq6bfEGsNMYHLMSh8TcFZimRz7KRsVi4wDBeUYh4lzcVRx4iiD8qGns/3yl790gnk+IKf6BoZDsi2d+PGERsydN88xF9BemDdvri1cmGdr16yuBBcy0y0nO8sys7Iso00bS22d4pgKaDaUlQAqlFphSZltKCy0/PxCKy0utbKSMismW0l5qZUUFVtpCWyGCsvMzLL2HTpaR9Jf9h9oA7fLtT59e1v7jh2se9ee1ql9BysvL7X8wkJ3rYL1+ZZfVGQ/rFph6Wnpltmhg/Xv18fWrl5jq1b/YP1zt7Pu3bvZs395wrbfboD95PgTEr/xOEfGCjWCZo+zSF8fPny45ebmVnP+5bgmynLQ+C+HErCBUKKf/vSnbgUc8VRACMIrSA/L9cQaUgYYsX/0jCR67XobqJkU4IM1AggY0/gd7QaYDuiRkKoWDYdTTz3VjV8Kc6EvLF261GVagcnA2DdgwAAHmPId8AhhSX5zQqglJe58dCAI35gyZYoDNCgXFplYYgqXZMzbFm0aAIdm0sHDbTRJCwTAoUk2W6h0sEDjsYBWzeo6gUDLgYnA+gLE08y6dWxjt1841Hp0zmg8Nxlq0ugtUBPgIAovfRTA4d5773WAACutRx99tItzJoRCTAcm0DhiAAn9+/d3E27FG3OMgDRCMTiXZwBaMmkPWS1EbO2OO+5wee4RqDz99NPdfl9YVfWNphNs9IZupBWkLXB4aLfZs7+wGS484nP7fslixzxIT0uznOxMy8nJtDYZGZaWlm4prYAXUqysrMKFRtDe+YXFll9QbAVFRY7RUFGGoGOxYzaUOeZCK2uTkW4dO3W0du07OOr4oO13sNzc7a1P776VYREZGe56q39Y4TJQoN3QulVrJxQJk6KkBAZDhZWVl1pmeppVlKdYemaO5Q7qbw/+8V63/8rrrrWO7dvZ+++/bauXL7XLLr2iQS1PP8apJIMKsfbE37MizTOCY6hsLfRTaZYkWgHK5hxYE2RlgVX0wAMP2P7772///e9/7e6773b7ePYIsVDcP46uLyKp53FrZTFI9P4a+3E+4CBAAMCBMQw9meeff96BBNib3wmBIEXwvvvuW5Vak7EKwIHwCfoH7Aay6/Cc0XawGxCLBGTlWD6zn5CNp556yl544QU3FiI+CrjEcX6Gn23RpgFwaOw9N9SvOVsgAA7NuXXDvQULbAELRLUduIRPd4VizMSCyTsvvvOScr9WilnFYhWElZF5C/Pt2vtnGakzBTr84bJh1qldmy1wB6HI5miBmjREfMAB5sIjjzziVuJgOEApph9q9Ze+S3+FvcBvTJrZtHLLO32XsAmJSCqFJpN3+jzx0qzskvP+zjvvrHKomqPdt8U9MZYsWLDAZs363GbOnGFfzZ/nvuNAF2xY70QZM7MyLTs7y3KcuGO6yyTh9AEAEAAXSkoc26CosNgKC4vdO1kkABlKSysz5aQQ4tC6tdNP6NK1m/Xo0dN69e1rgwYOsq5dulpOTnvr1r2H02vo0LG9lZUU25LFi1z/WL8u3yoqyiwru607H5YFmg/oQSDOUF5hlpaaZsuXL7XFixZZ377b2YgjR9prr75kH0/5zH716xstf91aKy3Nt/fffcd+ed0vG2RVWAwzHEZAGYA2VroBHHw2g/q7z1JLpq0p9//9v//nUimOHTvWLr74YkfDZ4PaD+iAgCuOLkwHgD2lzOQZ9IE4gR7JXL+lH+tCfIqLq5hZ9H3GpiuuuMIBQIh3AiIQXvHaa685sImxcO+993YZKRjf2GBCkBKTsAr+qwEWKIsyeN74DugGyMpYSUgOxzEG3nLLLS5s5je/+Y1jQyiER2E6mjdsrXCZADi09Kci3P+2tEAAHLal9cO1gwWamAV8p86nhzNBxEHDmUOQiskskxFerHiwj2NYNSMWlNWODh062ODBg13eb2jri9dm2u3PflcFOgzslWW3XzTMaTuELVggEQv4lHFfAd0XUCN8ggk2YRUIo5FTnj5Iuj4mz4APOD70Ua32UhagggAG6ZBQFqt/fKfvk7cex/eVV15x555zzjludU/sBgEVmnhzT1tbILWM1LOlZVa0YZ3LpOCUCUmykJpmbTKzLM0laUQScdNWbhXWysi8QMhBK97cUa04ii/+wYk0VIxjotf0D1m6bJnN/3q+01wgNOLLL+dY3oJvbc3qH6zCyi0zs421RXQxszI1ZevU1pVgAZkiysqssLjUiosAFopceERRYakVFpc4McfS0hIrK62w8ooyS3fZJ7KdIwbA0H/Adg4sAmjoN2A7y8xuZ4UF+Y61QLrLguIi22fffWzmp1OscMM6W7tunQ3Yfkdr2769ffrxFNtj9+E2Z+48679df5s+9VPLTEt3YR2EFVx6ySWW0669zZg106XW7Nips+2z/0E2dNiO9uijj9n2ubnWp3cvmz//K1uSl2eXXnqJ60d12TRWcy4if4zJ9FOyUjAGIxIpsEyOPs4q/VUr0ck4hVyDZwB2A6vepMWEgq+N/wI0VP74xz86UVVCOa688koX3gTQgw4Azx/PXFRQsi733xLPwY4wGDTmYAP+j9HOYMxBxJP+NH/+fMd4IH0m/WTo0KFuzEJ3BtCBsZMwCpgwjHH8BiDB+Ma5jJeADFwPYAKWF+cTzgSAQVvT/oTOiGXBdZS1YmsyHQLg0BKfhHDPjcUCAXBoLC0R6hEs0AQsECsGmHhOVjN4ZwIC2MBkQhNFJjeokzMx4QXgwGSW4yQwxm+sNg/Z6zh7bHJ+lSV27N/WbrtoqMtiEbZggdos4OuDRFdItUoKJfg///mPAxxIAccEGQeJiTUgGKtzTKpZraNfSslfgmeczyRaGSpwjigb8EHq+qz+Ee+McNrOO+/syiD0gsk/+g688xvvAjlqu7dE9rOCufT7pbZi5QorLCi0tIx069y5i7UpLLL0b761kvnf2PqvZlv52jVWtGa1pRZXWEqrVlZSUWblqa0so2sXS+3Y1dr062dp2w20Vn17W/bAgZadlV2FKZCPAUeeF1hDRUoKeEWDbatWr3YOzrw5c23a9Gk2+4tZtuC7bytTUpaUWuvWrRxroR3shexMS2uT5hyo8nJzYo1FxWVWVFxqhQg4FhY5JgOMhtKSMistLrai4iKzlApr1bqVZWZkWM+efaxH957WuUtXG7TDjjYwd5Clt0m3bj37uBCKNqlptnL5ciurKLElS5ZZn149nNZC9x497O133rPe/fpZauvW9tF771pJeYUdPvpYKy3Ot2nTpltZcZG179jJVv6w2rp2aG8lxMYvW+oo6SMOH2Gpqem2YuVKB/q0bUcWilaWlZNludttZ0uXLrcOnTtb587t7clHH7GTTzzR9tp77zrZ2QcccDpxDAEd6JsAAozPGtsrbVnuxmb102Qvyv396le/csABQMJxx1Wm9YyG37F6PnHiROfs4vySivMnP/mJde3a1R2vlXA9u8mAHsnWuTkdr/9VpefVvQEaIJgL24AQFzFKYC+gq/HWW2+5vskGiMB/Mm3HWEh/gZFCiAVjH6CDtBgA6BhD0axh3OMabGQjoQ8AOJBWU/VS+uFkQ3Xq20YBcKivBcP5wQJ1t0AAHOpuu3BmsECLs4AmpZr4sYpBjnWU+HHU2DiGz9Bnndp727ZuMolwFBNbJhlMQljhIuaaVWZW2zgPB23ogWfYI68tr7LtHkM62v+MHWSZbSqdNG3+JLrFNUS44ZgWEPOAnVExRvUXAIN33nnHCacx8SUXvYTQ6M/sBxDznR1pL/irrcpoQRlM3AHT+vTp4/o5ceqsLlL2oYce6uoKE0IOgAAL+jNCev7qb7JNS1mvTZrkVpTRpVi+bKnl5xe4yT3hANQts6zEdrJyO6VHbzskq711TE2z1JQKW19WYgQxlbvHKsXKyiusorTESkqLrbi8zIrK0yy/RxdrtdNgy9hzT+uyz37WoU8fa43z6M6owHevc1YZbP3119/Y7Nmz7YsviBefafPnf23Lly1z7YCIY0ZmG8smLWVmhqWmpznnPjUl1bEwSsoIfymx/KJSyy8otMKiYisvK7PykhIH/hSXlJhVlDlQhbCKzp07WY/efaxXr/7Wq3df696zp3UCkEnPtLY5bW1D/lpbvmK5bVi/3rp27mKdOnRw1x2YO9CBFsS0p6an20+PO9Y106v/+petXFtgO++2mz0z8XHr0aun7X/QYVZYuM7WrF3v9B9Wr1rpnLM1P/xg386fb23btXV9BTBk9Q+rrEu3bpaW1sbS22TYXnsOtxmff+6AkGVLl9u8+d/Y6CNH2uTXX7EeXbramWeelWz3qDZeAjYADPMOqwz6POAa/d3PEhFLD0XPT3Sf70RyMRhuPFv8JxAqQSgF/wE8D1xDTq7K45l78skn7W9/+5sD5Y455hjnqMI6YpOgpP5bAuhQ2aSMT/RxgUKyp/QzZDsyTvDivxbAAYFQBGwBhGgP/38UhtbkyZPd+Mg5jHGADrvvvrsLu+E/nfZCB4fnk/3KZgLgwH85xx522GFuTCX9MO/o2CAgybH0NTY/S4VEeDXmivXg9zXpedSHERYAhzoPH+HEYIF6WyAADvU2YSggWKD5WsAHGLTSq9UmJg7vvvuui89kpeqkk05yq2VMgFgZZrVYKxgADUwi/BUu0dNZlWVVhQkqKymIiBXm7G4TXsurMuw+O3W0G88eUo1+Ho0Dbb6tEO6sISygiTWTdFbqxo8f79gNxJIzcSbshzhksk4IeGBSrQwWSi/HsfRnmAr0V97F4OE759x+++0uTh1q8SmnnOKOERjCc4NjxQSdz6zmAlIkuvkOAo7a/X960ObOnWPZmVlOxBAxxHSXVWMj76C83Iqs3FasWmvlG9ZYv1apNiwtzY7t0N52ycyyVuXlll9e5lbbK9A6SEm11Nap1qZVKxdGUVFUaOXr8m118QYr7NDBinYZZm2PGGndDxlh7XIq9S38IAyAALZYURbLl6+wr7+eb59N+8xmTJ9uc+bMtry87xwYk2LllpFRmZIyKzPL2rRJdSwES2ldKbxYVmGlThG/2AoKiyy/oMAKikrMyipBEtgI0BxS0ivvvUP7DtajV2/r2LGL9c8dZANyc61Xj17WvVsPS09Pc2AEdkJbYcP6DdajR3dbtXK5S4W5yy4729r1ay0jM8sWLlpsu+y6q/1o8GBbvWqF3XXffTZ27Nm2/Xb9bcb0afbfqTNt1Oij7ZEHH7AuXTpaz77bWd/+fV1Gizlz5ti+e+1hBYWF9t8P/2ulRUVWWJRvnTt1sfKKcsfCGDJkR1v8/TLr0aOXy37RqWsne/s/b9nA7frZf956x356/E9tw9pV9vmsGfbrX/26ziE40OHRbKBv4zwiFJio8xZlP/BdjiaAF2MxwAVjOaKEaKQQJoFeAP8J7Oc5EjgnFgX9hM+UQUpFslnMnDnTjjzySCc2CAPDz1ihvt9SQQf/2WccUzpRCTZjF4VrCWB4//33nd4CDAXGN8Y8Qr0AAARcRMPP6CuwHdC5oT1oA4BRACq0Hmh7GIqMYQIFAJIoG4YD10IbAvFIFhMQC73kkkvs4IMPdmOd9Jw0pxDg4EDSjRksBDCobg0RghEAh0T/ZcJxwQINb4EAODS8TUOJwQLNwgKKs9TkUhNMJgVMcGAp/OlPf7K//vWvzmliNRfaJBtOGc4Xx+GM8Vkx8Frl8invxBJTzqRJk+yAAw6wq6++2p5/f5U9+fom0GHUnt3tipO2c+VvzbjPZtGY4SaqVvLoz0yC6WP0TVZjJWaHmQABmEhLLM/PLOEc6Y2TeqnpR/siE2UyVLz33ntOhZ84ZpxobQr7kBNXF1G+devW26WXX25/f+4569ati3Xt3MnSAAxSnKqClaekWEWrFEtNaW2tCN1ITXECimgZLFqy2JYsW2rpxUV2VE47O6J9e+vZpbOtX73GSgrWW3ppuWWntLK2GZnWPjPD0nOyLS0t09q0bm1pRYVWumq1rS4usvy+PazVscda95+eaB26dtushxUVFNrX31WGRuDoTp8+zb78cp6tXLnCiooLLTW1teVkZlsWaSkz21haWmVdqX+FtXbAAg54fkGRbYCxUVpq5Yg5FpdYQUmRpZSXW2pKirVOS7NOXTpZp05drWu3Htapc2fbbvtB1rffAGuf08GFJbRv19bWrVljmRmZDrxYvXKZpbSusJKSIpfaMj0twzp36VLJ9qhoZevWr7clK5ZbSXkr+2ruPNt12I42dszJVl5WbDf/3622/fY72mmnnGizZk23yf9+18accaY99/xztnrZ99a1Vx8bsN0OtnTRQvvhhxVWlmIunKNzhw6WmQFLy2zV6rWVeiDl5QYI06FTRysrS7H9Dtjf0tJS7aUXX7QDDzrAPvrwA0tvneoEKb/+cp5dc/XVddJxgF1Af8SRRLMBurxEAZMZGgSaRdkOApa5xg033OCEKB988EHbY4893H0KHAaM47ueBzmRnM9zBkADYEGIBfUkHAMnVY6xnr+WCjhE7YDNGKsABPh/BbihXWEModEAWwE2zT777OMEbDkWZst+++3nwBw2zsGe0SxT/L8DKsDqIdyCdzLAUB4gEkKRjJu0IWASYyn//9QFhgThFYxtHCuNJ0JmADsIwdC4qvFQjAe1LeeIEcaxGnfr0/YBcEjmaQ/HBgs0rAUC4NCw9gylBQs0GwswEfAnI1qNEODAagkTQnQbTjjhBDe5JHSCiYNWsjCGo3RnZlZNavxVNZ/+yYTmuuuuc5NRwjSYlNzz96/slQ+XVtn0pEN72VlH9Kla9WJHCK1oNl1ui96IT8+FzfDzn//c0bxhOBDTHA3XEZMn0UrxrNDvKZP4aNT5CadgpRa2j/QdKE+T7bqkxMRpu+CCi+zNN9+0fv37W3paupW1MisuLTErKnHMhJSKckstLzeACUPjICPD1hVssI4dOlnXTl1cmsa8RYvsm8ULLLuo0MaOOdPOu+B8s8J8WzF/vq1BkHH251Yx/1vLXL7K2peUWdcOHaxDp86WTsrHlAprs2aDrV63xlb16GKZp55qFfvsY1PnzbOv5s61ebPn2tdzv7JvFn9r69autooKxoF0a5ed7cIFKsUIW7lQB/aRLhJnvxCNhaJCKy4qcyKP7lVcaBUV5ZaS0traZLSxrIxM69Grh3Xr2ct69uxlA7YbaLnbD7bsnBxrm9PO2qSlWpeunW3NmrWWv77A1q9fYxvWr7O2WVnWrWtXl4WiqLjYKlLNKspb29LlCNwutwXffmfpWZn2/fLVtja/wDLbpFpWRrbThejeKcdu/tX/cw7Uc//4h30+e66dfdZYa5Oeak8/83c78ODDbOWa1fb6Ky87R27dug22obDAMRkGbj/QZn/xhe226y42ceITtnrVGjvkoMMspaLCyirKbEHeAttvv33tkynT7Iijj7a1a9fY0iULrXPHjrbgu+9sxx0HuwwBMz+b6lalWWlOdoMqz0o3q9OwGwhxECU+GZaDruuHFvEZZ5fV9ptuusl+//vfO6f0/PPPd/2ezwgGEjYE8IyTCgMu3sbKPODzM8884xxYntORI0dWgQ7+anyydmjKx2v84h4YS9h4jpQVSkwQQhUZfxDGBVhA/BG2CfthItIe9APe/ew9NdmGMgnFgSnBi9AJ2lsZfPjM/zZlsg92BEwa+ishNQBQTzzxhNN/OPDAA13fYL6ge6EPcU/K9uNntNIxym5VnzYMgEN9rBfODRaonwUC4FA/+4WzgwUcnFLbAAAgAElEQVSarQW08uALO/kTASYh5557rptksKoFnZJJhyY+UcP4sbiaRMgJ4xxWX3DOmHACOKCWzXbnM1/Z5Kkrqoo77fDedtboAVUTUDEwmm1DhBtrEAv4gAMTZNTaiWWHjUBfY0Kr/ohTg0NGn5WyOpWI6kLwm5gKEtmjbFJiwtZBdR+HCRqxAAnOEQ1d9OFkVu1uv+MOe+ThR61vn77OYdiQn2+Fa1Zb1vp11iUlxfrnZFpWUZGtKSqw3gceYIede55ld+9tH33wX/v35Dftm2+/tfbtOzoQsGD9Bsv7Ps/yFn9nhx14mN3/0EPWt3uPKnuv27DeVn05275/7z374f2PLefLb6xbSoW1a9vBMjKyLKN1iqUWF9j6okLLa5Vmv/lilj27dImlt822jtk5lpOT7uwnfYDWrVpbRXmFlZURf17mwhoqQQW0GEod46C0lBjvFMtIT7N2Hdq7DBFdOne1zt17WK9+fVzoyA477Gg5HTpa65RW1qFtW2ubk+XCQNJap1rPXj1s2coV9sknU6xPr96WntraikpKLb+wxBbk5Vle3gIrKS6zFWvXWWl5qhWVlVhZcaG1Ki2zTl26WCp6CmmtrW27TFu/ocjKys1+WPG9/eqaK6x3r5720ZSP7N5777Pjjzvejjv2WHvqL09bl269rPd2/ezJRx6xXj172Z777m8FJYW24OtvrUf3HpY7aKCLe7/hhl9bh5x2tttuu9ug3EFWVFJgQ4Zsb716drfZn8+xb75bYm07dbDS4iJbtGChHXr4SMvIzrDsrEz7x9NP2aiRh9tBG1f8k3koWPEGZCO+nrGW/kdfp20SARyULlMAmUQlqYPi8llN/+Uvf+li/8n4gm4F4BvlAx4TVsQqO04q/xP8BvAhcJr9CsWjXBzUhx9+2KXr/N3vfufABz0nyTwvydipMR+rcUb/ywIcsAWggxYECLMCROV/+X/+53+cBgMbYVz8t8JwAGCVCC7PJoDAlClT3DGMC7QL7cG4xSKC9JkohzZFC4J2ZoxUNgxYDoyngA0wIQDemBewGMH28ccfu/919G0AQE477TQbMWJElWAp//8+4EC91O80B6lvuwfAoTH38FC35m6BADg09xYO9xcsUA8L+DoJvkgVkx5WzJhgEtdJvu0o0CD6raiQ0ZhM31nTpJfyWLkFeGBCwuR0zboNLl3mJ3NWV93JpSfk2jH79dhM9bwetxpObeYW8OPQmSQjaAaF+5prrnG0bSbaiolmMi5QQKFA6r+YKdYqq5g2TP6fffZZe+GFFxydmDh2Qo58wKGupl60eImdddY4l63BrNxWrlplZStWWG7Retsuq611zsmy8pJiS+/Wy4777f/a0ENHbHapJ5580u66625LRewyPd05Fvnr1rmMHVD77/nDH2z//fdzKSNLKlJcGsm1BRts/pzZNv2VFy313f/aQelpNqhjjrVpnW1tWmVaJmWltbLSinJ7fNF3dseSxVbcIdvatsG5LbcSAAWc3JIyFyrhHN6SUispLbTyCrO09HRrm53lRB179+lj3Xv2tq5de1jnrj2sbcdOltmmjbVulWIbiopsxCGH2qK8723hwm9s+NAfWadOHe3DT6bat19/aWePG2edOnaw6TNm2vtTPrXOHTvbokULbdHipfbD+g1WWFzo0lm66/ToYSkpray4uMiGDBpg7XJy7KtvvrVunbo4UGaHwdvb9JmzrXVqhq1cscTOO2uM7bH77vbNN1/b7279ne2y6x520QXn2z//+aIt/n6VjT7uOHty4gTbsC7fRv/4ONtz92H26muTbf26Dc7pW7v2B3voT/dbRWmp5Q7awTKzsmyXoTvZIQcf6NqI/vXUU09bRruOtvveu9tnn86wJQsX2uLvl9jw3few1UvzjGQ9Z5/9s83SltbWn4iph22AEyd6ejJhaVqBZoyXRoCfyQIhwl//+tdOuBSQDTAPx5bVbhxTpUqm3SXKqtTIlMmzh+Aq4QC8oOtzHdJmQutHJwihQz80qbZ7bo77GWMYX7ANdlMbKPSAMAjagSwkCDfCZBCow7GMb2gskOpVbelEZ197zQGvnM9YxQtwCLABZgqfpVXDO30HgIHjAQpgM7AAAdBA+BTAEf/fo0ePducLKADwICsJAqHUCzCWY+ibegZ4l8aHBCY1BgfAoTn26nBPLcUCAXBoKS0d7jNYIEkLCDAQGODTOJkEQnvFsWIF47LLLnOlS7HcX41hkqv4UCY3bL5CtR+fiZPGKgiTGla1oP8y6ahIaW03T5hbDXS46tTtbeQeXd2kK5nJc5JmCIc3EwtEAQecGMQjx4wZ41bamGTTx+lPUQV1mcDv1/7k1wcg6K8vvfSSE01jVRYQDedLgmgCLPwyE51Iv/Hvt+ymG260tPQMW75ymZUuX2yjylrbHp07WkF6pq0tLLDZq5bbon497cBTTre9hu1mgwYPspzsHOcUIAI34bHHbP6Xc617927WrkMnKyktszZZ2ZaRnm6LF/5/9r4DPqoqbf+ZPpPMTJJJ7yQhECC0gBKQroIUEQUVde3r2ta2upb97LvqLt+66jbbiruuHQVFAQVBqiC9JJCQkATSe5lMb//fc/Dw3c0/alBQV+f+fsOEmTv3nvuec8897/M+7/NWCzHGrH790N7eim6nA6Ev6M4IqhGyGBCpVSFTrcasyChM10fDGvJAp6EeA8uJRkITHY0N7Y24Y/tWlLOsJMgW8QhWgwAw1UCkyQRbTJRIh0jrl4O4xHgYjEbE2BJgMppF2QyjySjAiLa2VqjUQWjUarhcHpx/3rmoqqrFp+s+xmMP3o8Olw/VR4+geO92zD3/QlEy82DJQfzm0cdhNseI9BGTxYKISCNyUlPEMfwqYEC/TAGSOF1e+IN+HDxIm8QBGjW0Kh2S4uNRxjKiLh9a25oxaVwBLp5/Ibrt3fjHohdRU9uMO++4DcXF+7Dsw49w251349N1n4hKFJmZ2Zg281xsWLdWaEjERMUi2hqJ7ds2o7OtFcYIM1xeD+bNnYOM1FRRAYNClhvWb8DeA+WYf+nFqKupwabVq+ELBpCdmwe1yo+d2z7Dww88LMCiE9mU7LJvIrYro+qS4cD7hC+CA9RDoV7AX/7yFyH+yQoTrICQmpoqouF0SvmSDioBBwqz8ndMy5MOK6Pr3F+yjOhksuoK7w06pmTTfZtqLidirx/qvuwH2o/9QPuwL+X/yVahjQlw8nNqJZDVQptybuPfZDGw+gdTvWhLznMEXQnsEOinuCPnLGoqka3AOUNqOfE8PAdZD/wd+02yZIQeSSAgjskABFM5CGoQVOgJcBH8WrlyJV544YXj44XVTBhckNWBeB5lNQvJTvu2ZTTDDIcf6sgOt+unYIEw4PBT6OXwNYYt8A0sIAEHpWMkH/iMhlJRnBELlrKUtEkZBZaOmYxWSNBCmbsuI8JctPBvRlwkxZ2LH0Zc6AjKYzrcAdzzXDEO1zpEk/RaNR68aiBYNrOvDts3MEP4Jz8SCyhTKriYZW14KuNTEf+CCy44DgoQFONiXilm1hMk6GkS5fjjwpzjl0r9zFd/7LHHxEJcOnq9aY70dfy+tfgdPPv3vwsNgoaKSswwanFzei4Mhkg4PS6UdbbisepyFDnt8HlCUKlVwnE2Wyzo7raLaHGE0QBLhBFBvw86gxGxiakIqrVwOV0wR0YIJoK9q0ukFbAqQwghWMwmRGrVoiQlEx7aPH6wKMQAjQ7nRxhwtiES6aYIaEmLt8RCY7Vie20Frti2BdXqkCjpGBcfL5gLiYlJGJSXh8iICCHKCJ0Bao0Wfp9HlJwMeAMwqFXQm46lYkQa6UjZ0dDSAX8giNEjhwmn57XXXsVtN14PNwzQwI3PNqzBaaePR96AXHS0t+Puhx6BOSoeRo0W3f4A0lLikREfx6IXaGhuw5GaOowZNgg19S2IS4pH0EvmQyz2FO/FqGEjoYEaxSWl6Oj2oK2jE1lpcbjr1ptF17/8r5dRWlKJq668AjqtGn/43z/ijrvuQeWRCny2YRO0GjUmn3kmysvKYXc4kJWVI2xXUV4KrYaFN3TodrkwZnQBJp4x7vhwWrHiI+wpLsWUaWehtbkBh4oOIiaJTI9YNNfVo+xAEW775S+RnJpywnclx7USSDvRA8hxK2nuHLM8JsEGPgvo0BKAuOGGG0QZxC9LreN5+RzgXE9tCt4vfPH/MjWA7yynuGrVKkH35/150003ibS9n+omn6lK3SMJ8EsBWwIFfB6TkcA+IdhAkIH7EfSk/gIZCLQjn9l8X7t2rXjWEqwgOEqxTjJS+GKfsi/4HftKmYYjxxPZCQwQsO95DqZSEGxSak5IsFWuA9jfK1asECkzZEZQcJq6DmRfSICD/Sx1dJRpP31JAfqyMRIGHH6qd0/4un8IFggDDj+EXgi3IWyBH6gFpNMldRLkw555mn/4wx9ELigXCszJ5Kaknct9lZFlJXghFxNKATL+5l//+pdwBrlw4ou5qHLx0uXw4s6/FaO6yXUcdGC5TIIO4S1sga+ygBJw4GKZETYydDh2WSKTC2d+LselFFSTUV3JYpC50nJBrHznvoz8EcigSj+BC5bI5AJcAg5fBVZ8XQ++9/4y/Onpp9He0gJjQy2eHToG2UYtmrsdIu3h9dZWPN9QgyDU0AjifVBoJvDcTFuIMOoFU0BoR2jUIvrPyhbpmVmIjo1DRWWV0E+gwKNOpYZRr0VNXTUQ9CPapIU6FECH149upw8urw92XwgqjwtnG424OjEJA20xMCdnQJ+Ygq7YKKwLBdFksSImOgrRMbFCL0Gj1sLe6RBlK+1OB1RaNVIS42CzEhRxiWoRibFWaA1GtHd0w9ndjYzMfvhk3UYRcc1IS8KIgpFY9NK/MGfaRCSlD0Z5WTFam44iOycXp38hRvfbPyxEZX0b4mJs0Kp1SE2N+0KQ0gWzyQpPKARzpAE7duzDrOlTYG9vgUqnhzakQl1js9DGSE1LQWVNLVzeAIJuBx574F6YTBF4b9kSFBWVYsrkSUhOSsI/XlqEKdNmQmPQYuP6zehsb0XQ58GAnGy4vR643D6hm0F2RygUQGxsnKiWgZAKKakpSE9Lwb7i/XjooYeQ038QZkyfDo06iKL9B+Hw+JCalCjAq+ojh3HJJRcfn2+/brwo51uObVkRRcle6yvYJY9FZ1FWuCAjjVVeKPhLzQYy0hhZpwPJTTLaeD7eCz03Jbut53fUCaBwJI/Ne5QsB0bNf6qbfI7K/lLqavB+ZroEK0MQNKDjzvmHz2cKNbK0JRkE7CNWkCDwQBYCU32YGklwlCDewoULBeDQ28a+IoAhwQOOJTIRemMXSiFLfieBJ4IVUstFXgPLapPRSCbL5MmTxdiRawlZuUQyK+X4OdHxqryWMODwU717wtf9Q7BAGHD4IfRCuA1hC/yALaBkIMhmki5OCi2jJAQFGBnkJsEDLgqkqrT8vYyuKRdOcvHA3/Fz7kPaNxc+jAqzdjdzguXGYzW2eXDfiyVobHOLj80mLRbemI+c1P8rPfgDNme4ad+TBXoCXxxnVNQn3ZvgGRffPUvD9bWpStYCHQHmtDPCSCfgySefPA448HjfJkK3ZevnuPe+3+BoVSXONhnxp8GjYG9tRENXB8r0ejxcXYnytnboWFtSBWjVGpGWIKOialVQRNoNOiOMJhN0Bp0AJoJ+PxJSUmGNjsOhsnIEQwHhoKhDIXhcTtTW1cDtc4tqEqpAEHq9FgE1S96aERufgPjkJEzJG4yclHR4rBbBgjDFJSIqJha6YBAtbW3wUrjR2SU0E1gac+SwEejfPxddnV34cNkSuBxdomLE3PPPFyU516zbgObWVmRmZoLl9OwuH0rKDsFs1GPq5Ml4bfFS9EuwonDCNKxcvQbRBiDWZsG0adNFt7340iJ88tkuAVYQXDHrVUhKSsWhiirkZCQhwmTCgcpqxFjMSLFZUFZegfiUVJgMephMRkRazOjq6kbRgVJ0My3A3o77774TOVnZ2LtnB157cwlS0pJx4QXn460334Y1Nkkwspa++w4izBY01zegvokifQlIS0lDMBiChykmWj1a21vx9ptvYtr0GUhJSRX6FE2NDSL6HGWNQt7gQbCSju4PoLm1DbHRNjGftrTWYcTwEZg797y+Ds3j+ynTIuQ8LfP4+3IwCdjRmZRUfJaWJcuNgBpLbjI96corrxSOrRKsls8D6azyO94bMi2AfzNKLgUQqQXAyDerKtAmBDhuvPFGoUnwU9+UDBNluiOBBKZGkBnC1Ii5c+cKtgHTGmhPAg/UxiBbgSKitDXBBTIcmAJGcU4CXtSdkVtv6TcyneZYpRnNf+zbG5NBCuNy3CjBB4IVHAfsY7JkCF5xDiZDhu0mAMKNvyPIRV2Ibzo/y0aGAYef+t0Tvv7v0wJhwOH7tH743GEL/IAtoKTQSoYDm8sFy/PPPy+iw6TOku6qZDP0LPkn8+K52JAAg/LYMnIsP2OZTS5AuIAie4ICkkrAgfu1dgVw+1/2o91O1+YY6PD0rcOQnmD6AVs03LTv0wI9gS7mm5PS+89//lMsvBlBZQm5k7ExL5pAA/PSCWpwoc/74NvmILe0tuGqn/8ce7dvxcMD8nFJtA3NjfVodjjwqs+Fd90uBF0euFxOKluS33BMYFCtPhbdVquIQ0CtUsOg0QsxxmAoCK/PK9oaFR2D1LR0NDQ2wh8IiBKWAa8P3Y4u+P0+RNtsSElLF1TstPQMIfAYExOLAFSIS4hHRFSUEJCM1OvR3NAEu90DT9AnylLyWJmZSYhPTILH7UNnezvaWxqwZcvnWL1qFS644DxUVlViZMEInDtzFrbv2IOa+kZEx0Qjb0B/hDR6bN+9D0GfD2efOQVbd+5BS00V5lxwEd55byUSY4wwG1WYPXsWdDoj1q1fj+dfeQvZOXmi+oXK58aogmFYv3E9Th89SjA7/MGQEIusqT6Kfv1yROrGwZJSONxOATx0ddhhNEUiOiYKjQ3NWDB/Ls4YezoamxrxxMI/IXvgIEwcV4imumqUlFVh3vwLsWn9WiHCGVRp0ebsRu3RKsDrQ//sHFG60+3z4XBVBaoqKjCg/wBkZPSDSqOG2+1Ee2urcBBjYm3o7OiC3+uHTi9oEUIno6W9GdaoWNx1x20nNEwl4CSZDb1R1b/ugFI4ko4iI+QE6ZjywMoX1AiQZY3nzJlzHGyQ7CB578nzypx/pZCwBKQpMrlr1y5R6YK0fj5neO/ccccd36gk6Ndd13/b9/L5qqyYw8oPnGdotwsvvBDz588X+ggU7SSQwPmN2gnsN6Z70XmfNWuWmBOY8sXPKPJIAIninXKukraRz/eewrlSwJJ9JwEm/kb2pWSJKZ/7SntLwILP/Ndeew1Lly4V6SDUdJg+fbq4F+Rxpfh0mOHw3zZiw+0NW+CYBcKAQ3gkhC0QtkCvFpBVKaQCtlwkclHDsn+MpLDsFqMpyk1JXefnSmq6MhLM73rblzRcpmwQzKADSLo70ypkVE7SgstruoWmQ7frWE3yRJsR/3tjPhJthnCPhi3QqwXkeOOXHM8cwxQ/JfDAqCxrxDOaKqNyHHdMtWAkli9+p1RMZ2SWjjqPy1QKgnFcrFMQj/RmHpN0ZQq1ycikjNL1xvTpS7fd++BDeH3RP/DK6HEY4fags6MD1T4PXrREYAmp7VFR8Pi8UGnIbggiEDwm1giEoNMahHaDAAH9fjA+SdFIvgIBH1xuN2Js0aKKQlAF2GLjREQ/KTkFUTExSExKQkyMDVGWKBhYsUCjQmNrMzJSUqEKBURJyYy0NOzevQuJiSkoKSmH1+dGfWMTEpOSMWzoULz++ttQq3z4bONqDByQg8uuuBydXQ64nD7E2OJRU3sUZxSOQXxsLD7ftUeUtyzevwd33PM/2LVjtwAqJkyaiI72LlEV4RfXXYdPN++Avb0OCTYLZkw/GzZbHGqqq3Hfb3+PpPR+gD8Ih70DQ/MHIDUxEa3NHYItkZWTjbZOO+x2J0IBLxxOO7QaHWkogmnAv7vtXfD53Cg5WIIJ4wpx169uR5fDgZcXLYIlKQujhw9DvEUrGA/nXXABDpYUob62BuqQCnp9JEJqoKh4PzwOB2Kjo5GckSbAnM72TnGNao0GnfZuaDRq6DVqBBjVZf+FIPrW7/UeY4i43VAbdcjMyMLtv7wBMdF9TyPrycCRIK8ygq107DjHKtMu5FzN+4IgACPppMJPnDhRjG06jGSk3XLLLcK5lTR4JeAgz6Vk+PS8J5gyQ80B6jkwLYOsiWeffVawkPg8GDx48PFbRAliKNOdvuoe4vmUIoY9nVc5P0jHWrZVmUYl546e55H24udKMKAv93Rf9lEeXzrqtDOfl9RgYDlM6tGwOgVZgQT4t2zZItKQWPaXLBSmqRCcYElS7kdWyaOPPor169cLUU6yC2RFHclQVD6nJXAl7cZz8++vm9Pk+FM+7+V4k7/luOJczBfPTbbMggULjlewkCW5ZQUL2QbZ932xoZLhMO20RCTE/P9pPn05znexj9cXRFWDUzCj8jIt38Upw+cIW+CUWqCp3YtV2xvFOXj/3bmg/0k9nyqkXOGd1EOHDxa2QNgCp9ICkvaqrDLBBYcsa8V8XS5Q+N7XrSfAoPydXFBxsUFH8OabbxYLGZYtZL6pXKAoF0IHqrpw73MH4PXToToGOjxz61DEWH64C4m+2iq836mzgBRb46KcQorMe2aEjeDC0KFDj1dbYbk+WSKTYAP/z02CD6T6UliNi2AuiOkYMerHF6OLTEtgyhEXzlzwSwV+ZR62dFD6erWbPt+OW667Fs9nD0BuZxfq2rqw3whsGzYMz72zBDGWSKHTwM33BbigVgHBQBBer18ACx63C+Q/cDeLNQZWixWJKcnIzM5GamoGBg4YBLM1SkRCyUygXQxGA2zRMQj6vdi2Yzs+/2wDKioOCb2I6VPPht5kxMpPPsGvb70NJaVlCGo0GJA7GOWlB+Hx+REZHYvYuCg88+SfcPMNP0d6SjxUai2y++fg8x27ceRIHQYPGohDZaXI6dcPef37Y92mzejs6sQfn1yIp//+DzRU18LvcSApNRUZ/XLw8suvYMFF89DpCgoAI1Knxszp52DQ4EGirOctd92LgM4g9CgiTBECiOH1MI0jJi4aERFWRERaROqJs7tLMA2c9m401NWhuaVZMEUo8mi1RCDGGoVzZ8/CaaeNRkVVFbZt2Qx1hA0RRiN0Kj/KyqswYepUQA189uk6oVthijSDnBJqVQQQwqGDJdCqQhg0aDA0Gi0czmPjRavVIegPQq3SwOm2o7amBsUHilDfUAt1UIWs/v0xaMhIxCfEiQojt9x4HQoKRvV1yPS6n5xPlawbOpASYOaPJHAgnUKOb2rsPP300yJ/n/M/6flMISL4zOoHvE9kvr48sZLJIJ33nno/vCdZNaayslKAGLwPKU5MphDTK+655x5MmzbtP1KSvqxcJ69BCejJe0yC6EonuTfjfB3gwN8o91GmBspzfZtI/Je1STJE5Pe8fgIKnL/IqqL2EfuQ1T9Gjx4t+mLbtm2iKgjvZX7H9EdZZYJtJNhKjQcyCWV6pFJg9Kue2d9qAH7xYyUYRtD2nXfeEQxHzq0/+9nPxNxJMUpl4EL+rbS1Ug/ky9qsBBxORttP3THIQyM3LbyFLfDjtEAYcPhx9mv4qsIW+MYWkA9xZdoDy1WSSnv55ZeLPFGZa9mXk3wd4CAXVFwgLVq0SChZcxFLqicXTDJCJRcaXFjuLO3AIy+XHAcdqOVATQemWYS3sAV6swDHNR09Agj8e926dXj88cfFQpx0Xo4rjkGCCYy8kbFAcIL7Uq2dDjhF/Li/FE8jG4K/o7Aavxdjc+dOQWNm9JCLeTmG2SZlhO5Ee+mum2/BjLomuNsasfRoNfYH/GhlWbwvStVxuSpyrX1eBAM+eL2MRKqh02kFWyg9MwNZOTnIzBmA9IxsxFgsSIi3IcIcBUAjoulez7FqMP1ysoTTXHqoTOSCN9XXICEhFl5XF6IsVgFYJCQm4qyzpuPXd9+DtvYWDMkfgdb2Niy49AqUlZQIkUu/Wo3CsYV44Df3omDECAGAREdbRXpEXEIynnrmrwgEPPAyt1+nRUtzMz7/fKsQWezXPwcPPPoENq/fArNRA4vFjDETJgvwc/IZYxGVkIn169YB3jaMGjkCUyZPFW1/6pm/YN+ho0hPTYIpwvAFMOSDSqNFVHQC3A4H2lqaUFdbi5amBsDvRWSEEVFRZsQnJiIi0oxQMACv24OmphahvdDQ1ACDXi/sO2ZMISIjrUIQkmDM0BHD4QkG8cnHH4vKHGw7nSizxQq3LyB0LMjQaGqsh9lsQpwtAa1trfAFPOju6kBt7VF0trXjcEWF0McYP/YMUTJ0xGmjUVNdh0ijEWVlB1F4+hhcetnPTnTY/H/7K4VM5dysTI/jD3idHPtk83z88cdgOVlWjpDjmXM0mTyMstMx7Mli+7JGKsEC3gsE6Mhu4Pgks43fL168WByX6QBMFSDNnmUbeb7IyEhx7ykj3BJQkACJBAXYJglUy/YpnVYlONDbfdmTGSXZdrw2JQCuvK+/ded8yQFkiqIUUSTQ8Nvf/laADASC2H9kMTAdYezYsWLOIYjDeSgrK0uAOfwtWSQEdGhf2p4AP9MqOK8RcPiqKiMn+9okOMTjEtTifEyxXY4zzp3UBWG7uCnHrLQ3f69kW/TGpuG+P2jAQeS+hYGGkz22wsf7YVogDDj8MPsl3KqwBb5zCygXWDKfkwsrLgDo/JNCy4UKFaV7U6n+sgb3FXDg4oFRlzvvvFMsfEhL50JTRuXkIlhSf7cUtwnQQW6DMi1YeFO+KJ0Z3sIW6GmBntFd5juz7B7ZDhzXVMPnwlemTFDYTKZacHFOx4q5xjLVgot8/s2oHIEK7kudA1KYn1bp+skAACAASURBVHjiCSF2d9ttt4morTy3vBdOdGHPko9r167DshdfwMa9O9HoDUBNgo9InfBBq1EJQUi31we9QYeo6GgMGDhIpElkpmci2haHhKRUaHQ6oVPgd3sR9FHMUIv2rg4EgwFouPBVA1qDDokp6Xh/yVL4XXZ0drUhJzsT1173C8RExeLdd99FKBSEVqvG3Lnz8OrrbwhWgtEYCb1BjQUXXYqXnntB6B64AiGcVjgWf3/2byjetw/XXXU5zFYzSkpKEW02Y8tnm1BWVSVSHAw6LTKzMpGRlo5pZ52NSZMnIT42Hv9e/CEOFe1FnC0aZ86YiY2bN8EaoUPB6VOw+J0VMOkcGNA/DefNniu6fNvOnVi8dIVIsfD7GQ3uEGkvLS0NcHY7AJ8LSUlxSE5JFqU/NaEA2jvo+Nei2+mG10dlfp8ADAiq2GKjYbZaEGuLRW7uQCSnpMAUEQlLtAVxVqtIUSmprMbKD5eLv9vbWxFjixVsAKNWj0AwgC63CxvWrxPXm52RIijT0GgRGWFCfEIiBg/KR1p6KvKHDsegQUMECyXCoMOf//JnFB0oQVZOLvplpOHi+fO+lQCpvCfonBF847sc4xLYVZbRZOWVRx55RDiDjIYz+kxhVN4PnKfPPvtscUj+hlT9vmySok+QjrR+vo8ZM0ZonjAyz/NRNJI6EQRueJ8yQs/7iFUNCgsLj1Pue7IS5Pnl/dZTA0BWpJH3nzLdQsn6kM6wBCrkM0f5LJOpIT3Bh77Y4ET24Tk5ftk+Ai4EPpYsWSLsRIBBpm+RdUK78doowEhdBinMKYVC2WaCFBRm5r5kqJx33nniuLJf2LaeYMuJtLcv+yqZKBLs4TigrgTTaQg2XXbZZbjiiitEcIPXz2uQqW1KsELJpOktrWXV9qbjYtN9adup3qeqwYEjDW5UNzl7PZU1UoshWVbkpIQFsU91X4SP/91agIHBcfnHxOZP1hZOqThZlgwfJ2yB79AC8iEuy23J6C5LaDGaQqo4y27R6eprROvrmt9z4UHnjXm7LJ3FRRHFKRnlkFUvuLiQeg5cqHAx8eSbZcdPw1KZLJkZBh2+zvI/re97Uq3lIpeidIywElCbPXv2fyiiM7IvnSku0un00CnqSZvmor60tFTsy4U+U4N4XDpyFKUcP378/6e0Tmevt5KBX9Yr9q4uPPLo77Hsow9g0KhwsKQE1qhIxMcmCH2FvLxB6JedDRMj77ZY2GyxSEpMEiUY7V1tMBiN8HkD8Ht9MKiDaG1ugL3bAafbJQAAvd4EVUiLkFYNnVGL1NRMvPLyKygcPQyD8wbgnSVLce7saZgyZRr2Fxch6HeL6P+A3IFYtnwlGurrkZaeCZPFBIs1Fvfd9WtcNH8O0rPz0C+nP1xeDxY9/zwsOqC4tESkYmTEmZFgiUCHO4T03KGYfs45GD+2EFBrEAgBR48cQVl5OUK6CBzY/Tl0amD81LPR3NaB6opDuHDehXj3w9Vob6xFnM2K8+aeC5MpEnX19bjt1lvR1tEtgIH0lCTYoiOg14YQG22FL6gSVSBYDpR+P4JAQ1MLUlLSkZGeisLCMdBo9VCpdSIdpX9uDkafNlKcn1AmcZ7WLqcAmSorKuHx+jBi5Ah8unoVHF12+JjCEWGGmjktIT82bVwPhALw+n1Q6/TIzclGfwJB/TJgsxkQE2NAZEQ39LoAfD49AoEEqLXpMJv1WLbsPXy8diMuuvgSHC0vwQVzZgsw6dts0pmUzrd04pT0dX5H3Z6//vWvQieAUXOmuRF8fuONN4SuAiPQHMcyZUiWNORx+OyQ6UgEXmRpRM7djL7zdwSwWUWBVQqYokfWBJ1nRuHPPfdcoRXBe4mpG4zWM42A7CQ60iz9yHcC0nwe8d7ki+f6qk1WRmI75PVKR7sn4MDjSGdWCbDTfhJs4D6nEnDgedgXEmxnX9EOZDWsXLlS9APFIqmhwevndwRK6bwTAKJtaCPJSJRzF4WZOe+xMhRBnJ4A6HcBONB2MtVGOaeSSclxxz4nyEVWJa9DsjykvSUjQwmUfZtqQN/mnvq637LK1vKtDVi1rem46LXyN1yvTB4Zj5ljE8HASXgLWyBsgb5ZIAw49M1O4b3CFvhBWUAJIsh8XKm4z3KCM2bMEFEtLiSV0ZBvcxHKSIVcLFA8knXe6eQ98MADQuhKLmoZ8eLiVbmwfGtNDRatOHK8GURQCTqEt7AFpAV6shv4OZ0PqU3CGvYECejIcF86REyroIAdF7aylB8X73R05O+5+OU4pePEjTnUdJDonBF8oKAe6cxybNOZIh2aIBq/V24ye5cE254b2/TSy//Cu+++A7OVFRRikZc3GLa4eCQnJyEiIhIIauD3HROCFC9WyFDphMClTquGVhvC4apKRGh1MJi1iIqJR6zVhqwBOWhra8XmDVthjY0TjIkh+cPwpyefgU6jgkrlhtFgRWZaIhZcsgBvv/EGao9WoLmlDfVNraivr0VyShLOnTsfQ4ePgC0uCW+/8SYSY0wIqo1ITMvC2LGno6h4L7RBPxLi4pCamgKL2Yy1a9bCbLZidOFYtNi70KkKorGkDDGRLIenx/W/uB5XX389EPDD092JoSNHwRKTgOXLluHGX1yBioYOLFm8GFF6YN6F8zF0yBBqReL5555DY3O9cPTtnXY0NzXD5XTj0KEyIdAYFWvDhAmTkdMvS6SfBEJqxCenoKK8HFHUw6CYo0EPj8ePjJwByM5Mw66dO1BeXorKw2Xw+f0YMmggdBotmlq7cflVV6GmphIlRQdgjrSK0pZQBXCg+IBgnEyeNB6Dhw5DfEICTEYT/N5ueDyHEFTvAFS1CAWdIPoR9AMBXwTUqjGIjJqKiqpKPPTgQ8gbMBh1tUeF2B/H4DfdOI6UAIEcx/xcmZLAaPkLL7wgqrkQIGA0nWAbqyKQok8aPu8VqWXC33Nu5r0iqe2yhKKMOvNe4Tl4LzFdqbq6WjjKfG3atEk4mbyXmLbBF6P33Og87927V4ghEgThb3kNTGGiI0ognH8z5YL3Ff/mZ3S42Xa+88Uo/tdtyueRdIKl8610wuVx5LXJaz7ZGg6co2hTPu8k2M45hOOA9iNIyv4g6ElQgawqtpNgKSt/0E5kZpF5xeuXWhu33nqrYPQQuCCTROmofxUj8evs902+72lz2pBpPCzBzTmYY41MB4pe8npkyid/p2SqfNvymd+k7V/1G2pMrdvdghVbGnDwiL3XXQkuzBybhMkj48JBkpPdAeHj/SQsEAYcfhLdHL7IH6sFlMADFzWshc4FCQW8GOmS4lwna3HVc4HDRQUXGwQdqFpNp41q6HLxyYVrz+jwvz8+ildXVR/vklORK/Zj7e+fynX1zAPmwpU5zlTfZ14zS8VxfEuHjKADHRw6VXS2CD4QbGDpPm5yP35PgTsueOn0fPTRR6DmCZ0mghjcmKpBB4DAHRfTTOU4//zzezd9KIQOexdaWtrQ0NCI9o5O2B0OdHY7EB8Xh2hWUtDrj0XnQyr4/V6oggGoyGaw05F1IwSmPBCYM0Kr1UDL/AtVEIcqKpCdkQNblAXlR6vhdblxtLoG8y6aj4rDNWhvbxEO+Jhx40QJxOz0TFRXV+CzzRvR3tYm0gkYxXe5XTBazZgwcQpOP200hhechpTUdDi6HaKkJqtXrNv4GTwuN1JTk1E4fixSk+LhdLihUTFlwSX0VzQ6g0ilYN1Ov1YNp0GN5oOHMDgzC8GQBpdddinyRwxHbm4eWurrER0fh8IzJuCdxe9gypTx6D+4AJ9t3ozK4h2IMBkRH5cgSmNW1xxBV1cndGq9YF4kpqRg0OAhqGtoQPWRI8gbNEg4YWxrZ0cnXF4fQhoNXPYuWK1mRJoj0NbaKnQePP4g9Do17B3tSGFlDrUGeYPzcd6ss0XKxr2/eRjnzJ6DxKRYfPzhclitMUIYMzk5AYvfegNZmenoPyAH11x9LbocTvjdzQhgK3TGcuh1nYAmiFBQg1BAjUCQ+hseeFxA0D8JOsNZeOCB/0F8jA319Q249rprxRj9ppuMmEvnX6ZWcC6nU8u5mJFlliok24DUdo5V6iuwAgvZDiyteNFFFwlnn6CABBbk80AyBXh/sJ/JWlOm6BGYIIDAe4L6DLz3mLvPz8luI8VfCrfK62S7eBy+6IQy9Y7H4P3LqD4dbt6v3PhbakIw4s828p7kfcv+5n0sdSBkVRrZfqVNlc9AGUGXILvUkFC2Tc4FJ5Jq2Nc+lG3htbOPCMoQ0GRKBLVnyAZhiguZDXTKc3JyBPhA2xNU4LxF2xKMIfjAFDJqcvC6+YzNy/s/cJ59eKrAk96uV9qU75LBIEERiomSWck1COdSgg4EkySrRqYC9dWO39V+BBc+2dEkwAZZTUt5bopbE2CYNTYpXNL7u+qU8Hl+tBYIAw4/2q4NX9iP2QKSKkpHjA69FNb71a9+hTPPPFMsUrjgkXmxp9IWjBIzr56LXylsJdunXNgq2/Dkm+XHy+/w84vPTMM1MzNPZTPDx/4vtIAyUsnoIWnFb731Fh566CHMmzfveP4yHRJZYo6Ub1LA6bwMHz5c7COdKDplpH5zQU/nhxoHdKKo30CFfTpFpKETiOBimbnoBO8Y2eVYprhjU3MTmptb0NTcjIaWFvh8fkClFo6rXm9ARIQJ1ohIqFUqhEhZN+gE7b+7swuxtmh0e9yCpeD1B5CbnQ2r2QydXg97Vyd27dyGjevXIkKvQcjvRWJGOkYXnIGX/v0KJkwohN8TQERUNE4rnIi9O3eK6g2Dhw3BvqJilBYVobriMOoba5CTmwNzZKTQFBg28jQMyS9Av4wMAXzsLz6A5uYGzJw1E9bICJSVHMCA/AI0NTbAZjGio6sbLpcDdUePYsb0qYiNT4Q/4Icl8ljefzAUgifggw4qNFZXIzEjAy0tXbj1ll8iNt6GKWdNR0P1UZijrOJv9lduv1SMHn0aDpaWYc/2bdizfz+CAT+ioqPQr/9AUXmDVSA62lsQG2ej3IVIh7BEmGDS69HS1iLo8B6XC6Vl5QKoYDWO6dOnwRrDKh4W2KKiRT8PHJiLgoLRQoBz+47d2LptF276xdVQa9W4657fIHfgYEw9cyqWLH4Ler0Rao0OE6ZMwuK33sTuz7dg2LBBeODB3wqBzGBgKwymvdDqXVCryIQQxUuPtS9IhkonAn4PXN06GHRX4y9/W4FP167B0MFDMHLUCFx77c+/8V0n51AeQEaWZZSeY5HjmOOUJZDp8JFdxig4tRXo/JEpQGeW+9J2/L9kR9DRpxPIz6SzT4efTiKZBnLe5n1Cp3fHjh3inmJqAI9BYJsikQQFlA5/bxdLZ5qRfh6HzjT/z3QPfkZAgp9T+0ECHnyWEYCjk83zE8BmG8kWIbuJbA2WhvwqSr60l3SO2S4JWvDvEwHgT2RfHltZOYQOOOcPzjEXX3yxAG0IpvD6+bwkIMHj8xr5OfuEnxHg4XEITLC8Kb8nYyUz8z+fkV+mi/GNB92X/FAyyaQIr0xxUeowEJxlG9mnTOGhhgjHFPtTpsXIfvgugZKel0RggQDDexvrUN3k6vWKme559uh4kToR3sIWCFvg5FggDDicHDuGjxK2wHdqAUk7pxPGxSMjI1x4Llu2DNdccw2Y90mHSbnIOhUNlDTSDRs24MEHHxQLwvvvv/+4g/ZVC6KeoMPPpqXj8ukZp6KZ4WP+F1lACRD0FBYjbZwLcEZuqY7OUpYy8sY8Z1ao4KKcLAY6JSNGjBDOiwQu6NyQvcBo79q1a8GUoNNPP12MWzoHFJFkBJKOGgXvCN7xnU7B5k0bsH33HhiMUQJgYPTVHB0Fp90BvUYFNZje4Rft0eopDGmExWKFXqvD2lUfo+TAfkyZOgkOL9DV3Y258y4SrIK9u3di44YN6LK3YcHF8xEfbUFbzWHEGPWI6ZeNUePOwfvvLUNjexPcTg9qaupw9XU3YtOmDdBpNfD6PZgydTq6O9uRlZ4itCEMGsAVILhQivKKKlgi9Giqq8X2bbthd3RicH4ezpk5W3y/a/sWnHPOTFiio/HyP/6J/v3ScPU116C1uRFV5aU4+5zpgoVB0UqH3SUEL0Nqpm+E4Oi0Y39pKYzmWLz6yr9QU3ME115/Iw7t30MTYeq0GdhfdAg7tn+GaLNR6CUQuLBGRSEpKQFxcbEIqnTYt7cIXZ1teOG5v2HK5CkoGD1asBNYpnLn9m2YNn0anG4naquP4rRRI+Fyu0UaR05OLiwxMUL/QRUCOjq6sOaTNbjkkguR2z9blM586qk/45xzZmDihHF46s/P4HBlNR54+Hf48P130d1lR1x8AsZPmYydu/fi6T88gdTkOPz2t48jPs6AIDbDFFkNtUYNFRM8Qm5AZUIwZBbnCwVd8AQq4PN44emegMaGPJSUlWPjhjUwGkyiZCSrj3ybTSmeKJ1fOqvLly/Hm2++Cer2UFuBpReZnkCnj9FyPgO48V6QkWZqWTBth/eEjDrz+AQCjpX/PObocyOQTYeR56TjS+0TAgCsfMT7QrIH+C7T+vhbKRgohDi/ADX43nOTqVC8Z+mA88X7k0AEgUGykQS7xus97rQSDCEjgvcn20IggkwBvpMRwL9pg970IXoCI72lXfTWT30FHJQAkWQf0G58HrI9ZADS1mwnmQ20G+caOuj8nHMSASDuKx109h1ZXbxWMks43ym3vpSa/DZjj7+V16UU3pQpEWy3TCMROk2rVgkhSV4XNR14zewTHoN9KceXkkXzbdvX19/vKGnH6h3NWLe7udefsGT3rMJETDs9IVy2u69GDe8XtsAJWCAMOJyAscK7hi3wQ7KApI9ygccyW4z+SvG7SZMmiUWgjG6dqnbLhSYXhzz/mjVrMGfOHJBpIfUj2IbeFm2kabNyBRcCcrtlXg5mj0s6Vc0NH/e/wAKSOq6kkrPZ/D8FSkkt5gKWbBqWZJWOBHPZudClU8IoIRe6pCDz/0rxMjprBB1kfXuq9zOiWFRUJBb8FGYjDZ3pGEon5aMVy/HBRyswfMQYxMXEQkX9iIAXXXYHoqNsMEUYERBVFOwix7+2ugKHDu6FLSYWB/fvQr/MZMQlJ8MSFY+C08di8PAxePHFV2E1ATarCT6fS1xPVr8BWLnkn9D77DDFpWLC9PlY+fEavPrWqxiYOxAbN27G7x5/AiUHDyLWFoXEuATYYhOgMUWiobERXe2daG9vw86d23DllVdh++fb4exuw+jRw9HW1gmNRoVYmw1Ha+sQ1JjhtLchKysD8XHJ+OOTT8Ntb8Ttt9+Lw1U1SEm0omD4EPhDKhj1LDsahFanF060Sw00+J3Y/9FaGE3R2L13N5YtXYL77r8fR8rK4fU6MHz0adDpIlFctAeZackYlJcHU2QkoqJjEKk/5tg2dTixfMUKaOjer1uDiooy5OYNQna/LJQeLBbVJ8adcQYs1mhYzBaYdFrUNTSiua0TdqcLZRVVaGpsEtUk2ju6EPC7BaNh1ozpgr7PdIOQWo+fX30l1q9fi78++zye+usL2L/vc5QfOAS3P4Sk9Gz4fR48/5c/IiExFr/+1a8xpnAQAqrNMJuaoFHlIBiqRwjNQCgOagxFUNUANTrh9h+Cz98JT3c+3K6zoTdG4rm/P4OiomK88MJLJ1SWuLfbU6nBwwoAZDaQafD2228LDRKO8fvuu0+weR5++GGhCcB7gwwEqa3A49IWdOoJONBRJcOHGiWsbsHnB/UWeJ/QmZfaCnQQpQgi9Qc4t1PPhMAAX9IhVTqTEuTmb6WDSSeaL1k1RlZi4PkkQKHUpeDzhNdaV1cnmBV8J4jCd7abAAmvQQIaBCEIMPLF+57sJl4H733aQOpD8L0vArBKMOJEAAcJANAubCPZJgQKKEZ7++23i9QKzj8EcsjEYnsYMCAQxOvkdfMz2p/2Yn8RtOJ18l3q1sh5STIFZOokz9vX9vb1UaAEGmS1FLZZjimOKyk8ynMz+MDqKAyCcAwyvYKAEMcI263UuDjVwpEUgCTAsHxrY6/VL6QA5KQRsSCrIbyFLRC2wKmzQBhwOHW2DR85bIFTbgG58CA1nHntzKm99tprRR7s11FdT0bj5DkY5SDtllR3fkankKJYX7cRdLj/xQPYW955fNc7F+Ri2mkJX/fT8Pc/Ugso03EklZcLUy5U6WwtWrRIAFuM4JK6K50DRkoZEeRCn4tkRjqlOB2dDFkuj8AC2UCMDnOhz6ghF/+kO/PF33DB33MxXFpSgqf//CQsllgMHzkKHt+xcoVarQ41ddXQaUOYMmkiSksOoaGuGhp1CFHmCCSnpSK3f3+hWWC22qDTaKDSaNDa5cKfnnkWOnUQwwYPQHX1EaSnJ2P+vEvw+dqPoLXX42hLGzKGjse6LTuxYsX7mDNrJj5c+TEe/O1jKC+vwsjhQ1B5qAoOhxNOjwcdnR3wu93osrfCYDQgNTUNqz/+CGWlB3HGxDMwfGQB+mcPRIw1Cus/24gLLroU3W2tMEZGwh8I4d2lS/Dqon/grrvvxcerP8HAfom4647bYTRHQ6fVHh9xHo8PRUeqsLe6AvEhFXR+NY7U16O4aD9mzDoXFWXlMOnVSE5PE9FwnQpCAJJSFi2tXaiqrkVbczMOlx3CRys/gN/nxRnjxolyki63E2lpGUiKTxSsBpVGi44OO47W1KO2vgFNLS3w+v1wu5wIhEJQa7UIeAPCUdOZtOhq68DEMafhtltuFO3l3NjlcGHWjBlwu7pFydBHHv8jQkEPPt+8RaS7BKCBVgO88e9FSE5NwqwZszBv/mxoDVsQaagFQhR/bEUIpGCroQoZEVJ1IEjuR8gOf6gNfnd/NNWPx559lehsa8F77y/Fo4/+DiNHFnyrO1WmB9D5ZNoQqesc/wQW6IBSlJAsnBdffFHoNixYsEDMw9Ip7HlyjlkCcnR+CeDRKSZ4wDFP0IJiqmT8MKrOe4ZgHB1p6cwTGOAxqFMgUzTkfcp7j0CBFKUkWMH96GzyGaHUYpBOqqyQQcYQ71mZ0iHZczyG1AyQn/G+JUDCFCi+8/8yNUM63ZwveE1M+yDribbivS3ZEDwP2yMrKfXUezjRTpP9xLZyviFLY/HixWKe4XOZIs50zgk4sO/YZgKc+fn5oo20Dze+04YEhgiyEGhgO6k1Q8aWZIDxHHLuO5WOu7wuggmyApUEbeR3bDf7hn3KfcgUI7ODNmAFKzId2Le8fm4ScDpRG/d1f4IMZDMogxnK36YnmDB3QorQZzCb/m9e6+vxw/uFLRC2wIlbIAw4nLjNwr8IW+B7s0BvkRcuTEgzf/3118VCk8JUXBTKyJhcFCjp6Uqn7ssYCF93kVLUjPtxAcLFBLUjPvzwQ7HAIKWS9FF5LhmFke2SkRi704d7nz+Aw7UOcUpGHVi5Ihxx+Loe+PF+L3OElVcocvg9HjG+KJJI1fd77733eMSSC3Uu5hkp5OKWi1ou6AkmSIE4RoR5n9Axo9PFyCNZBUyroF4DI49ftgVDfjz2u4dQvL8MqZkZSO+XCavZiuqjR+D1OmGLtiIznWJ3qUhMSRQAgyUyCirNsUg+NzrcorJFKAC/SoObb/sV3N12fL5lE9IyWD4wFeefOwcfLX0D9VUV0Fmj0NzmgMvngTnagsLRhRh3xngMHTEaDzz6OH7+88uxb99h7N2+VTAogmotgoEQjHq9cLL27dsNlSogSmFe9/NfCKHKHTt3CBbEocpyjC6chMS4GMTFxsPr8SIpLRk3XH09Bg/NE6kKORmJmDd3DuxOL7rtdjQ1teL9D95DUMUqDQFkZ+TClmxDv4x+iDBFIC01FSkZ/fDu4vew+dPVOH3MKFx9w43Ye6AcO7duhlmvFmkMnfZuuN0OTD1rimCHHK08jEiLGZmZ/dHU3IqyygocOVqNutoGdHbahZ6D2+0R1Sis1BkwaeHo7EJcQgIcTicSYmPR2d2NLqcPAY8T8RYjHn/sUaGpsX79euw/eAAzp09Heloarrv+ekw5exbGjx+L95cshUFvQMAfxJGqCjQ2VMPtdWPI4CG44aYbEG0rgUl3CMHQsZQN0YMqHxDyCvAhpHKJtrFaiNcdC3VoPv7n/t+jqqICtrg4zDlvLuaeN7dPN2pvADHHO502pvtQB4CUdb6oecBxS2eObLZ33nlHpFJwHJNdRuCAm3QQZZoEwQOmYnzwwQeCyk9nn8Awqx+Q5s/xT2Dhy8AKYYHQsRotvUXS6XQSjJBpEPw/2yBTOvgM4P/ZDl4b/+Y7X/K5IHUCeB4+V8hQkEwGgiCyggV/SxCGjAfpoNMufNFmvD6mZ/B7CZqw3Tw+QQcyIMiGkCKVfOfziiBFz9KTyg5UOtnKv5X24HzDPiOLigwSlsNk2V1unKcINpABQJCUgAz353US/GQf8Hplqgv1kQjmX3bZZUK3hmwO2ktqNCn7RP6tZD4o2yXn1W+q7aRcS/Qc1EpdBl4T9UWYXkEgiHoOkunAsUD7KgEM9olsJ8/BcaMsfdqXG4h6DNRl2Ly/rddylgQWCDDMLExCTurXV0HpyznD+4QtELZA3y0QBhz6bqvwnmELfO8WUEYb5AOaeaKsFEE18CeeeEIoo8soiIzaKGm5clEiF7jyOCf6kOfve9aHZwSOERku9ihcxkWxkpLJc/dGA3W4A7j9z/uOiziFQYfvfah9rw1QjnO5SJeRSEZmKfJIB4lUcoqtSQeBkUPmmtOZ4P6MYjKqyVKYpPpSXE86WiNHjhSMhjFjxhynnitzopUGqKuvQ1NDHTZsWAOn04HYuPhjivop6SISzLSJCItFRMtVxyAFIdAYQkiUXQyGgkK0UB2ieJ0WLpcTXS43lrz3ISoOHUCM2YA1a9ejqLgEWk0IfgQRDKmRkpyGMePH4qpLL0WsLR4RRiNioqLw0qKX8djCJzBmzGnIzy/AZ59twoiCkeg/cAic3S7UHq1CdGwcBHW06AAAIABJREFUbDEWzJ09A6/9+3UxJ5SXHYLT5UBbWwuys/tjylkz0e10iRQHl7Mbw4bn45c33wF3dxtmz5yJrOz+qG+sxsaNm7Bj+3aMKSxERKQZ8y5ZgPSUdERFWWHUaGDv7kZMtBUtrR3ocnng6Hbiz394DP3798NdDzyMZSvWwNlci0sXzIPJbEVp6UF02h2YM3u2sNWSd9/DnqKDaG7rQIfdDrfPD5PJINggXo8LqcmpSIyzoaW1DfFxNmRlpcPl8qKmtlZUn3B022HQ63GougUmkx6+rmb84bHfikodpaUl+GD5CowfPxGFp4/Gww8/CG9Ai+tuugnLlr4NlV+NluYmtLe14IYbbkDp4UN47dV/4eFHHkJufzJrdkEVtLDICGEPoeUQAqssEGrwIAg3AqEgPK44RJouwj2/eQSVZRXCdskpifjVHXee0L1Eh4wOJR1nOq1M/2HKw7p160REn9Fwlj2m80nAjLo9BBvoKFPHYcKECceFC5UpdWQyLFmyRGg+cCxQCJVAA9kRgwcPFk6u3Ho+L+TnEjzm/+Vzg+/8/ESi7LKKBa9TCknybz5PlIwGOQ/wvuTGc/BeJyDCl0zTkOAi73dutCHtR6eeaVZkCvC+Z8oCwQeCjZIJxXNwriCQwXuZDj9fdOz5kiCMBCm+qjPlM5FACQEiOtwEPQjA91bphoAD20ennG2Wc5Ysi8k+IQuFJYEJnrKfyT6R6ZLKahy99ZES5Jd9JgMMJzv1Qjl25Hhg6g/XA7xGMtIYhKAdZb/Kd6kDwjbJYAnHAv8vwYne7N6XcpbD+0fhrNEJ4XKWJzQLhXcOW+DkWyAMOJx8m4aPGLbAKbNAT8CB/2ckgQsSPrRZgos5tjJK0BNw6A2wYGOVAMWJLBz5Wy4GJZ2Si0bWhGeddi4uGNWh8yejYl917IZWN+5+rvh4riUjEgtvzA9HI07ZaPphH1gCUxw7dA44lulk0Hkg0MBFOgVS6Xxxgc5FOCObXNxynMm/GQUl0ECNBzoU1Gigoj+jwHQoBDgQDB5PQVI6UvzO6XLi9TdeRXpKIk4/vRAxMTZARdbCMb6CZC3wncBCMECHlE5YECr1MZCBootQq6BTf6Fb0NKCTzZsQk7uYLz1xmtwdjVDo9Zg2KgxiLXFoKmpHV6fD5FGk9BboF5DTd0RmCMMGDl0mPh/yf494pjDTxuBwnHj8dY7H2DAwHwEfAERcY9PSkXA78Vbry5CdU0VvB4/6urqkZaSjOuv+zliYii0l4p2hxMeHyt5eDCqYDiKyw7j7X//E2NOK4DL043hQ4bBFpeELrcfBr0O9tZGHDxYhKzsgYizWYXTX11Th4cfeggelxf/fuMtDMwfhg+XvovYmCicd9FFKCkuhdvegWuuuQKlVbXQwYv9+/Zh6uSJsFhjsHXbTjz1txegj4xEZESE6I9oSyRGjxiC9RvXISMzF0a9FlHmKEHP33+wGClJSXDaOxCfkAyzORJOhxPbi8oQYTGjs6kOv771RpEe0NLSjNdefx0ZWdmYM2sWFr/1Gl59cyn++vxLWPXR++hs7YJaFRJVKq659joYI4148o9PYOHC32N0QR5ssVVQBZ0IqjRQCXYDnV+CDT6owLKmnfAF3XC7BiMyYhaWfrAMT/3vk5g8aQo6Olvw+ycW/oeWQm93nYz0c5zTQeUYJtBAEJkpA2TtcDxTR4HlFenAcpyydCup9rxHHnnkEVFphU64TEGg40vHm2AFq4WQ4UMKP39PoE2WMOa8LR1v5fjvyYrrjYWhFAbuixMrnwVK0EJpE/kskukYMkVDshhk6c6eoAfnBs4DUq+BznrPdAm2j88qgg8Ec2hn2papWmQdKO0g07gkAMF3WTGD84YQjTWbxbsEQHg+Age0O9MKqGtEIIgCt7JEqgQ1lcxC/obzGQES9jOvkZtMUWDfbdq0STzfL7/8cnFMmV4i01SkXXsCCpJlIp35nvPbyXwKKIEEKXzJEq0ESnhNnK859th+JVtCsiUlwMDvpA1o257jiuUsV2xpFPoMBB16bixnSfHHWYVJSLQZTuYlho8VtkDYAt/QAmHA4RsaLvyzsAW+Dwv0BAz4oKZzT5rsxIkTRU47qaHSieJipLcSVr21vbfFZF+uUUakJMWTETTqSXCRcMstt+Ccc84Rh5HK1BJ06Fkai/+nyNMvn953vCY2QYenbx0WroHdl474ke3DRbik/vJvjk86E4xSkqrMhSzp5AQf+Dm/Z/SSDAeCEqQyM9edgAMjuDNnzsQZZ5whyuuRvixF6pQOgATQlHRefr98xVKMOX0MEhOZy39sI8DAODd9T4/HDXt3B/Q6oxA31ISOVasAI3ZqDcsZiL8rqqrBahqHq6pgMptxxRXXoLPLDqslAgatDk3NLcKhrT5SD5MlAgUjhuCpP/4Zb731b8yeOw/96OTHxqGm+gjKSvbC43ZCG/Ijs18/7C85jGkzzkVx0QFER1mh1ekEc4HpGnt2bwc1GpMSbRg2ZCQuvvgykdN+3XXXYsjQEcjMHgi32wmDToVps89DyYEiUQEjPjYePrcHtY21KCktwa4tW5CSmIjk5ASkp6Vi6oxZCKk0+Pvf/4YpUyZj9MjR+PDDFdBEWtHe3gF7ZxcKRo+Cz9mNVxYtwqOPP4rKulZogy7UVlchb+BgDMjNxc5du/H7Z/6G6NgE6DVqoekwang+2ptbEJsYjzUbtiKrXxpsZjP8wQAS4mwwmiJRV1MFg9EES5QNLocT2/YWwWyNQVtrI+ZOOxMXzj9fzDuvvPoKdAYjLrxgHor378Wd996Lv7/4CspKDqL8UAlMpkhs2rBesCdiYqKx9tNPcOVVV+Ls6ZMQZalBlNmOkNBtYF1Mwkk+hMh2UHUBYElHIzyecTAY83G48iB+cc21Apxyuuy47977kJ2d85V3Jx3gvXv3CqeTaUFkrdERplPMsU+qPed3UvPJzOFYZ/SYcz+BCdLVmV5ER1hqAdDh49h97bXXRMod/6a+A49BloQUUlXOx9KJl5F6md4g7wsJLsj7UukI9gVskM8ltkVGwXujziuZDfL+lOwK+Tzj53RKCdIQKGBqoSwnKVM4eD6ZlkEnl/YhSCAFjWkr/lamgPBvAj4EICQrgkKVnHOkFgWPyfmG6RdkVxEEIhDBF5+9ZD7xnEzlIeOEwA5FPMnIEvPGFykp0hbK56Cs+iDTKXhOtokMF4IOZERQfJL9LftNgkvK57xSI6EnwKNki/S1z/r6aFGCT3I9wX4h85FCkpyLCTpQlJdpb7IyimRsKNkNEiyS19lu94pylsu3NHxpOUuWsaQA5Lj82L42Obxf2AJhC3xHFggDDt+RocOnCVvgZFigN4bD3XffLRYkFKWi4r7McZULGrmwU+ZI9syRV0ayTmQRInNvpSgfz8lFBRdHzz33nMizp64Ev5cUSaUaOfeXCwq5MKqoc+LuZ4uOgw4sV/W/N+aHIxUnYwD9lxxD6XAoU3Ckaj6jh0wfImOBC1myaLgRbKA+A/PcGREl24cgAytOMLLL/HS5yYV3z3zmnkBYW1srmlpqkZszCBoyFFRAVVUlioqL4fY64GxrQV11FQ5XHoY1PhH33P87xEbZvqC1h6DVaKBRqeDyePHGO0vR0uGARqdHbk4mhublYcuWnTBGGOF2OeB1e5GWniQqHdQ3NQlGgdfnx7233oCCkSORN7QAGm0I7S2NaKxvQPXRo9hbtE+kURSeMR6XX/0LVLP6hNeNuPg4xMUnob6+FmaDGju2bcO8C+YgCC2OVtehoKAA7733DmwxNmRmDUAwEERLWwMmnzUNzXX18Lm9WLb0XWgiDBgyZBCuvvxnaGtuQtXB/dCF/Ghua8fgsZOQkzMQzz73HCoqyrHwD/+LNWvXorqxCTnZuaiqrESMLQYFI0fjl9dfh9vvvBXRiVk4crgE3Z2tSElOxeSJ41HfWIuHHl0Ic1QcuuydQDCAwlHDsXXHTgwfORxHqmqQOyAXm7fvQpwtCmNGDEXxwTLYos2CUbJzz35MnjABe4tL4A4EhfBkfr9M3HfPr0R3v7dsGaqOVONnl14KjVqFeQvm4467/gfJCUn4eNVyqKGFyWjAjh1b8Okna5A/bCgmTpqIa3/xczi6DiI1pQlGPY/E3G9CTYxAu+BHFxwONTzOkdDqB8FotCIYcuGSiy5GeloGfH43LllwCaZOPfMr7zwycEi/J9BAR5dOGiO71B9h2gS1Gai1QAeXjIXnn39ezLF0nDm+CaYxgs55VtLs6axSYJUvOtqktJPZI3VKepbblE63rCyhvD+Uzw55IcoI/YmA1RI4UIIb8pg9GRVyn68ynozgyzQN6bTL1BR+Lj+TmhaS+cdroM0IQhCQ4EspikmggYwDAhkyTYP/lxUzmJrBz7nxmNnZ2YLNwHuL4p4EHAjyEHCQ6R7cVwIuynQUJfAjn4WSPch2yAo9bN+NN94oKkDI3ytBmd7AIKX9ZL9KXZuT+UhQsiwIBHHjdfOcTP0hQMaxTZYO2y+ZGrLalRT2lWOT17q7rOsry1lSAPLs0QnhcpYnsyPDxwpb4BRYIAw4nAKjhg8ZtsCpskBPwIGLqZtuuklExajjwEiuciEolcHlg7wn0CAXkspUhxMBHORii4s2Zf47Hb9bb71V0HsfeOABkSssF5oy3165OOm5YCVl8u6/Fx2nSxJ0eObWoeH62KdqYP3AjqtcQPNvLjwl1Zpjigv9u+66S1CQCTxwUcscdVLMmefOMUY6/QUXXHCcyiwvUTod/L9UqVdefk/AobOzA03NdcjJzhNjvKurA++9txTbtm6Fz+PEkYoD6OzuQlNLJ2zx0Xjn3WXonz0UXmo3BAOiWoVGo4UvEMQbb7+LqiP1aGpuRv/cbJw353wsX74SOpIg/FTzdyMuKQHDRo7C3l17oTeoYYtNxV+feATZaRaoQyp8tmULdGoVTEaNiNrPuvwmLPlgFcr3b8et9zwIh8OFsgP7kJU7AMmpGfC7nSgsyMfbby2GwWRCQ3MT7J0daG1pQ3JaBmJsscjO7AeL2QprbDT27dsr0hWCAR10GicGDMjF/n3FuO66q+F0erH5o6WIMWjR7nAhaeAQnF44EavXrBG6EvEJcRg3bgL0RhMMRgsqDx+COTICU6ZNx5//+EecOXUSBo84XQBC8DuRnJiIObNnIhD04777H0FLuwNqjVYwHAqG5aH8aDVs0dFITYpHV7dTAAr5A1lO0ICjNTXCIa+pqUNWZia6OjuwY18RvL4QVGoN4qwmLPzdwzAaDVj76adYs34jFlz6M2RkZOLmG67DoMH5uHDBxVj8xhvQafWgKiR1IHZt24GqI4eRPzQfDz3yGBzdbVCFjsJi6YRWp4JaQ4aDDqGgFoGgEWp1JkJIRDAUQEd7K2pqjmLpkqUincbh6BbilD+79PKvvMMoZEpVf45bRsoZNafGAh1XAg7SWWWkmIwF0uvJ1KGOA21AQIG/IUjBMU1nj/cCKf38/z333CPAX25SK4D3U08HTzrOSlD46yj40uk9keeGNIZ8BvRMB+jtc/nsk/etPK+Smt9bG/iMJPhIoIbvsmIGn41KJgTnFdqZL8nWo+2kVgQ/k8wIguqsiMMX2Sk8LtlUnINoaz77PvnkE2F//k3BR/mMk5pGbGtPp59zk5z72AfK5zLnPKZPkq3C/SgYyj6VaWG8lp6BA+Xv5bymBIxO5bQvUyKkNgjHJFlpBMAIOrCalmQ6KNPneP0tnX4s39qAT3a09CoAKctZzhybiEGZllN5GeFjhy0QtsBJskAYcDhJhgwfJmyB78ICysUVH9Jc7JBiyYc7aeaMXslogaTFyoWNdPjl/5ULNrZdCVSc6LXw2HIhy4USF3csjclFGMviUeSPNHYpTKlcGPYEUeS5WdLqkZdLjoMOVJampkO4jNWJ9s5/1/5ynMoUHAlQSVE5RiO5MXedqUR0yGRZVkYiqdFAR4zOWm/l25TjXFKAlYCXjBDLxbrd3oEjRyuRN3iYqJhw6FApNm5Yg+XvL4XeYBDOHQUOGemfMGE85l94KfQGE/yBALMoEAr6oVZrBOhQXFKK1R9/DJMOqG9uxcSzZmP1qpU4Wl6EKy69GhnpGVi1fj3OOXcuPtu8FYVjT0fl0QZs27wJKhWFBO3QGJh+YYReC7R2NmN4wRiUl5Rj9YrFOPucOfAHWAmiTVRzSE3PgNflwYvP/gVBvxsenxstLa1wdjsF62PCpCnQGSIQHRWF0cOHwhMI4EBJGfYXFcEX1GHapNHw+9wiPeXh3z2MrOxB2Lj8bRhDHmg1emiiYzHqjLOx+pM1qKmuxsrVq3Hpzy5HIAikpqbjQNEeuJwunHXWmfho5ccCSDj/4svx/ocroQ15YLMYsOCi+dDr9HjuxZewdtNWmKNjEPB60T8jVTjtLkc34uNjhU1tMdEoLzuMkFqDxMR4VFRWobq+GRqtAT6vFxarBXqtRpQqbWmsw6/vuAU5OVkoKz2E5R+vQuGEswRT4N3XFuFw1VHcec+v8eH7S+FyuEBdQrI8WluasGnTOqSmpuDxhQsRF5cItyi16oZe50cg6EZnhxON9a04WlWLssOVQhuj5MB+tHd2IiMzGyMLRok5mWkqmRlpuOfue74WcGAJRZY9lBVTZGocxyYp/gQbli5dKgRQyWagwCVBBqZecB+CujJyT8bb448/Lpxr7sc0Cm78P8c3nUA5vnnvcF7mZ7w3et4TSnaDEgiQ99E3eW7IcyidX+UzQQLjSnZTz2cU28J2cx/ppMs0ka+K3ivvdc4pnDMIGPCd97LyxX1l+Uzai88wpgKQRShZfTIlhP1HgUQyqahdxH4hkEQAYtasWceffdKGPZl98nmsHChyXxk44P+p10SnnefnPDdnzhyRyqHsN+4nwVR53BPV2vgmTw35LJdglhJYkmsEpgJR04F9RjsRdCCo4/EFsGF3I9bsahWsht42ggszxyZhXL4tvA74Jh0U/k3YAt+jBcKAw/do/PCpwxY4UQsoI0FCPG3/fqGXQGoi6YpcEEnRKh5b5nfKRZEy4iEjxsrF2jetRS7BDZl3yQUSF8gs6UUAggsxLo65KRd8PXN5e9qDolBPvHro+MdccCy8KV+UzgxvP14LcIzICBkjixKEkA4F/89F99NPPy1yrkk1J/Bw1llnCWYDgTflWJcl+Ph7LtSVi33pcHFhLnOflc7Pnr074XJ1Y+SoMQgGNVi3bi1crnbs3L4F6emZKCwcL97jYhNFh/gCoWOVWNQBUa9CHCsYQiAYEOdWQSP2e3fJ20IfYdjQodAaTLA7POhq78Cy5SuRkzeEepAwW4+VBNTpDGhq7oDP64JXFUBMFHP1gYDPi/iEWOzeuRdPPvYbXHb5lYiOTYdaG4TZaIJGp4XRFIGiPbtQVrpPiFxGGPRIz8jEhRddJNgD9z/8O4yffCa8TjvUWpUATvYWFaG+oRMbV72Hq666Ag0NtZh30XxMmXoOtq5ehu6WOrR1tKG6qRXQx2Htuk8xbvw4FBSMgS8QQGJaGrq7HCjevwtarQFjx41FW1sn3nj1n1j4xz/ho7Wfoab6KCyGIC65aC6Sk1Kxes1a/ONfryImNhE+nwd6tRrDh+ZDq1Vjx6490BoiYI6MRFtrG5weL0JaLaxR0TBqtfB5PFCp1PAH3OhsbUbNkSqR2vX000/hrCkT0dDQhC1bt0BjsIjyo81Hy7Bhy+e4+PIrcah4H0oOlgo709n0+3z49NPV0Oo0WLjwSZxWMAKHKqtQUXYYe3dvx+5dO3DgYAmaGluEsKc12goPAZKcHAwalC8qmKhU7OMQOE057F247757EadI5+l555Kiz3HIeZwOrgTKuB+p9HRcd+3aJRwziu4xss10Iub0k93GKDe1HTiued1Mz3jppZcEdZ1gL48pnfjeAAT5fFBG35WAgpy3le8SAFC+n8wZSalJoDyH8vmhZD303Ef5e5lm0Fv7JGAhUzMkiCGfjxKQkFoPfO4SoOCzlXMTX+w7lt9klRwKc/JZx7mEFXWY8kitGe4vn6/yOa5sj9JZVz7n5Vz1fwCoXVTcYf8WFRWJOY+OOwFEyUyRYIxSH0MJFvG8yvnxZPYb7Ud79Jxn5bijOCfTTQg6cDxfe9M9aAllY8sB+/E0SmV7ZDnLuRNSwlpOJ7OjwscKW+A7tkAYcPiODR4+XdgC38YCyoUIWQR8cP/zn/9EXl6eKEPJhSUf9jIqLKO1X3ZOubiSVMwTXYQo67wrz8V2cgH24IMPikUR3+kQKhfSbJMERJR1z3vSYldtb8KTb5Ydv4TReTF46Oq8MOjwbQbSD/i3cqEvo3Qyj1nSyllujuOe9FyK7DGyK4GGzMzM4/RzCWZJtXRlqoSSttyT4txz/G3c+Cm6nV0YUzgeUdZYeDwuRBhN/2FBXwjweX1QEQfjPwzxIwCtRiUcYVHBIuCHmir50MAXVKPiUDG621vR1NqFffv3Yu++PUjPzkVcYhq0apVgBdi7HEhIjIXRGIFPN2yBnkwJbQh1dY1CXDJ/YC667B2wu0L4xZUXYvykiZg2ax6amxtFxD86OgpGkxE2qwVJ8THYsPEzzJwxHbt27UZOVg5MRiP+9uI/MPP8i9HUWI+Y6CiMKhiBNas/hdMDHNi3DTdfdyWe+vMzSI63IW9QPvbs2oqjFZU4Ut2AgCaEzOwcTJk0GefNmQur1SZKgzrcLuzeuRtqVRAurxdZ/fsjM6MfHr3/N3jm6aews/QI9u3djWijBlMnjcfQofkoLSvDo7/7A6zRcfD6CSDwEv2C5WC2xkJrMMLlcMASeaxEpcftRmtLM1rbWuCw26FX+2FixQCDHjFRrB5gRg7LetbXo/xwmdDDiIqJE8c36NTw+YKYMm0aS5Tg07VrBEvFHGmG0+HCzt3b8P/Yuw4wq6qru16ZV6b3xhSm0Ic+9CZFBCwEUbFr1Bg1RdM00ZhiTNSU31iSaGwRaxQsqChFeu9lmBlgKANM7/N6/791xs1/fRkUbEH/d/n45pX7zr333HPP2Xvttdd22jpRWFCIltYmJQBoirLC4XIqbYz0tDRkZ2QjJS1dMVlcniDiE2ORnJQAh82p7jNFOxMT4lC1vwLXX3+dKil6qk3rRHMfOrTUKWHqCZ1LbtRqoHAk2Q3UIuE8z7mVVHuKSoqTSzYKwWc+GzLvcp7tYuJYP7Y2iOMp0WdtipEI+knaxamYDOKw09kNZ66d6nrD95Poe/gxukuRCHecw48RDqjI++7a6u6z8Pak76Rkp5Ty5OfcmB5A7Q2C/Sz5SGYf2Q0UZU1NTVXCyayIo00bEHAknGUox9aOB9E+0q6dPAdWHiHjhSK0FLD81re+hQsvvPBk5RG2Jes7j3Mq7aQvcimQeyNzr1yHAB8iDtncZsdj81diS5Uf+ujsbk9heJ9ETBueivEDk9S5n6lt8kVeV6StSA9EeuDz90AEcPj8fRhpIdIDX1kPSBSEiy8deubzklZOY5Q57YzSabUUxOig0jYjM6L8T1ooo8DhAMCZXohUD9BGodmGUFofeughpaZ+5ZVXKvonDTI5J16DGEQEHMTo7I4O++8PT+DZxdUnT48q1AQdIts3rwe0gIPW0GT60IoVK5QTRgOf0WACDaQrM9+dm+RAa8eQGKpa50KMeK14nPRkuIbDihVLUd9Qi7ETJiEvpwChIEtf6gC9Ii4gGGLRyyB0IT9lAFTVBjIJdKGgcriZThEIBkHYgedCKEJnMOHIocO4/torMKCkBAWFfeH3+2BNTEJcfCrSk+IweuxYbN2+SzmyXp8XbR1erF+xBmtWLEJNbQOCAS/69C6A2+FAWlYeGhtqkZmVhpKho0FfyBJtht/jgc/jQ7++fZGRkoD3338PkyZNwaZN63Gg6gASk1KR07MXsnILYDbqYTHp0X9gP9TWNCPgc2PN6pVoOXEEb7+7WJX8zC8oQEZGJnJ7FqGgqBjFfXph2rRz0drUippDh9FutymAYeWypag6eAA333ILOh2dSEpMxqzzL8RNN9yAm268Htl9BuPtN95AggkoHToQ50yahEDAj1/f9wc0tNsQHR2DKLO5KyrPvtMb0NrcivbmZrhcNvgCbliNLJNpQUJCNCxmCywxCTAaLUrkr8Nmh9Ppgr2jHW6vC4kJyejTry+KiouRnpGFpJRkpCalICU1GTt3lWF/RRlMJoOqOKJ0Olx27Ni4GZWVlfD42H/90L9ff8TERcMfJEvGjPSUZFjj4tDc1IARo8ajvaMDG9evgC6oQ7TFDKfbB7PVjOaGE5g2dSrmzLn4Ex9WshWoP8L/1MDhGOdndFqZljZ79myl2yDgAMc6GW4cy6yAwPmczwvBhjfeeEMJSV599dXKGRUBRc6zUnmCY1EbVZdUPDVGg0HVrjipEuWXz7jOiN7Bp81A3QEE3aXUaZ1wea1d77THEfZC+LHDWRndnVt37ILuzkf2E8CS77tbmwj4bNu27aT+BnUbmF5BwGHOnDn49re/DQKhMj9p2RZacESuWXvOwhzkX632kZwHK5TwXhOAJQjBlByCUkzL4fFlC9dy6u5Yn3YfT+d7LeNEC+QK4LDzQCs+3N6CNbtbui1nmZ5kxvQR6Zg6LBWZKZaTuj3aqhuncx6RfSI9EOmBs68HIoDD2XdPImcU6YGTPRAe+eIX8hmpiRSQYurCzJkzlQo5HX/ZaEDS+GYEhNEy7k/QgTnwNFxpBPE/DVWpI06a7qmiPlp2hRxDq2SuNTAk2vXcc88pNXXS3FkOiyreEhGTyJkYcp8EOPB4Lyw5hheXHj95fdNHZOAnlxdHRstZ0gPdjQ/teNWO5fB9tdoeWoeArxlBZHlAqpwTXKNhTaOaQmxkN3ALZy+EO0/a44mxzs/C85rlM61TsGbtSuwt24Wx48Zg8CCmVdApBQIhlkbUKYFCVrrThwKq/GWQiRQhPfT6EPQ9zYqBAAAgAElEQVS6LieFzrqOO6kddQiE9Giob8SeXdsUFV9viMXBg5VY9P4HyMrOQ8+cdPTpPwA7du7DwMElaO9og9sdwg9vvRGxJgOSU1IRE2uGy9GJ9JQUNLZ34PHHHkZLqx0vL3wXxX36IujzwRJlRCAQxL59e7F08duIi42G1RKFocNKkZyei6JeJYhSFWS88LkccHQ0oe/gQcjr2QeNxw6qCD6ZEozYb9m1G/17F8MAHeraOxSjw2oxYeCgIdi7dx9+d8/dOO+C8zBs+AhUlpWhtq4Ww0tHItpqhU6vw0UXX4yH/vhnFPXMxaXzrsZfH38GIU8bxgwfpPLQ2ee/vu93qKg6jJiYONgdbriddoR8HpAXEm0xIjUlUX3HtBTuHwj40MpKAf6Q6hPqSJRSoFYXpVJbsrLSMGpkKQx6M6ALwmiiw21Smgw+rxtujxc7d5bBYe9Q98rtdKmqIgEAHp9XvW9qaUXpqLHISE1C2d5dGDikFMeOnUBLYz1mz70U5RV7sWbNWqWfUb57Ezw2G6JMZviDOpgtUQgFPMhMT8ett952yieVYNprr72mtDKYIsHxS8bC9OnTFaBGBoP2WeJrPhek73Mj4Cb6PQSeKV5IxtuECRMUaMDni+NQyygTwEGeHXkuwlMR+BumaZApwjWEbRFsIGhN0I9rDtsSIEPS6uRvdxcd7vR353hrnVcBEmQO0f7+01gK0k53DI1TnUf4OWsrO/A3Ml/xupn6RdYVPyM4RObVww8/rNbpH/3oR7jmmmvU57I+atNXumNfhM9/so82/VB7r3h/eL+ff/559ZegPgEqMgqLi4sVG0YbWJDz/yzpk93ZI9q+6m5OZTnLpVsa8d6mBjS0srrLf26exh0wOcrx/etn4rzzzlNjSnuvhQnCX37a/T5LlsPIaUR6INIDYT0QARwiQyLSA2dpD2gNru7ohMxd/9Of/qSiYRQFmzdvnmI4yEZxMTr8VDQnG4KltWi0MN+doAMNSBqONEoIBFDtnHRd/tWmOIihGy7gJZ/zr5ZVoTXO6CSyTCGBDKp1U1BL0jBoOIjhdLoGxV9ercLSrQ0nr3He1BzcMKsrehTZ/ns9oDU0tVFALSAlBiTvtdbR52sa7TSKOe4YjePG12Tm0IBfuHChGq+M3NE5HTFiBLKzs/+jpKqWoqx1UrQ9Ex7NDDdiw43qdetXo7x8N0pKBmLU6IkI0dH1EzsguKB+jWBQB3IX6LQGgiEEQxzbTKcIwqAj+KBDKEhAgiCEDgGdHi63F6s/XIl333sLR6oPIz+vGAOHjkZ9YwvSk2Ixa/b5KqWirrYJbZ0dWPj6G2io3Y8xI8di8PBRaLPZUbZrJ/oU5qKxtRkHK8rR2tqGrPwCpKSmo+7EMdVnIT1wxbx5SE/LwKJ3PkBqchxmzDwPx2taEGK1BTCa7VHARFJ8DEaOGILsnJ5AyIfjxwj0vAN7WyPWb9yMwoI8jBs/HgcOHlZR/l7FRairr8eY8efgoQceREFxHoaPGA2LXg+v3wefP4RQIAi7y4bZF8/Bhg1bcKzqEH79yzvx+nsrsHndWmSmJ+H6b1+LpIREvPb6Ajz15JPokZujHKeEuDiViuKwdcDtdsHDKLPeiGhrLJrra9DYWI8Z51+ErJxCVB6owOsvv4iZM2cgP79IVcoYVjochhDg8jjR2taqhCdjouNUKkaUEfD6AkrTYcWK5QgFQ4ixxithSwIZOn0I+8r3IS0rB5PPPQ9ZGSnYtHEjeuTkofZ4NdauXIWL5l6JlNQEPP7Iw/jWZVcj4G7D0YOHSfHqYgco/Q6yTDy4+xd3f2x+1o5JgrLU4iEQPHr0aDXOOScTRKBj391G1gHBZD5vnFc5xxIQoGYAATpS+5lqpwXbunO+PwnUljmeIB/XEAIPBDqYniEVHiS1gEKKwnpgegH/h4srnuo5lM/l/MLXO/lczrW79fBUgKeWDXE6DAjtucjcoJ2veBxhCnLO4msyDbi+8l5J5Ryuv7wX1157rRrLIoIr7WvXPDlOuDMdDj5o7x9/I3Mt26YOCAEHCjWzzCr7aNSoUSrNgsAsz03mXu4fvsZr1/fuxoS2H7WgrZxjuAjm6l3N2LivDdRh6m5jOUvqMgwpMGLJ4rdVeWP2E6u1ECwh6KBN09Smb2ptj09jifz3VsXIkSM9EOmBj835oXCIN9I/kR6I9MB/pQe4uEqlh/DSkTwhfi/GHRdjluSiKCMNDSo9swQgf8d9WBLtlVdeUZGXgQMHqhxSUj9pMPbq1UsZKu+++y6qq6sV5ZbGCA0mMh1IxaTBS7q6RNa0C7xEasJLp4kxI/RNngvp74y88HwpXkbKpxhvWgf0TKIW4aDD1dNzcc15ef+Ve/b//aBaI1+bhy2GsVYrgX0lAITWOJW8Xm1ElPu98847KmWIEV+WCmT1icmTJ6sxpP39mYydz3K/tm7bjG3bN6GgZxHGT5wIqzVOOdJMpSBhgeKABB2YMqFYDLxOJRrJtAsdDDp+x9QLv9JmYC4GNR/oOD/7zD9RUb4Xc+dchqTkVLy5+H102tzQB0MYM2YkdMYoHDtWg/jYWHyw5AOsWbMU06dMRn5eIY4cO4o4swlOWyvKq45i9+59cLtsSEtPQ6fNAY/Lqc7l27fdhtkXXYQp556H1xcsRsWe7cjPyVLlMKNMVnTa7Ghp70Bp6RCkJyfhSFUVVq1YBrvTDl0ooCpYxEYZMHxALzh8AVx67c3YvnM33v/gfaV/QOfm5/f+Bm+99S6SE2NhiY1D0B9AanKCAljqGxrg8fkxacpUeD1evPvWQtz+g9vQ6TNhwWuvwN5ai1tvvRVpycnYvHkr3nxzIeoa6zFy6CgsWbYUnQps8GHytOnI7JGNGIsZ8bExKN+3C8uXLcXcS65ATFySYoF0treiZ34eRowaiYULX8fGNesVqysnLwcXXTQbekMUOjpt6N2rN86ZNA6vL3wDTq8f2dlZOFxVBb+XTAAjrNEmHDxwUAFJAwcPRFxSggInDh86itIRw9HQUAudPwCP149Jk6fg7489iryiPoi3GtFUX690PDxuD8xmKwzGIFqaGvCzn/3sY/n12rHIEooVFRUK7CVbQUuHFzBPdHbkd5yvSeWnYCTndz4HrGZBZgMBAaZWZGZmqjWFbWij3J/lmeG8TuCB/dlVgcOt2hbGmoAQsj7wmDxnrgOc/3l8rhlcYwiOiJ5EuON7qme0O1NVjsW/nD9kTdK28UksBulb7dwl/SyAQHd9pQVF+VsCPFyH+VteF8VseU+ZTkGAlIKO/JzaHLxe9kW4Uy/rp3ZO7Q54+ZgBr9P9hwgzdT2o+0Hm44kTJ9TxmHJDliFTL3ku4f0jqY2SwqZ19MNBDrnfAngIU4Z9wnKWS7Y1K0YDmQ3hmwhATitNR++c6JOACccy7QQKYdIeIegwduxY9XMtm0OYZwL4aFPiTgVWfZY5P/KbSA9EeuCL74EIw+GL79NIi5Ee+Ew9oAUcuPCHU1u5oIqhQwOOYAFLnxFIYOkzOmNUySaQwLxOplOQjstUBi7iZEIwSsVoB6NPFJwiIEGjlNRYGrz8T+YEv6dhQsYD/2spvQJ8yOKvZSpIDr3Qa3keLONFejDrbrNNMbTk+rS00tMxhL3+oCqXybKZsv1gbhEuGJv5mfo98qPP3gMCgGnV0bXRSLasVUrXipTycxFiE0FIGpK7d+9WxvLixYuVwczxx1x0Kr3LxmMIeNGdk/HZr+g/f1lZWY4PlryrKjuMHz8ByakZ8Cm9uC6ggf9CfB1kgkVIBbUDfK+yJ7q+pzgAsQYdRR6gRyAUVEyIo4cPI8ZqwZpV67CvvBJOtwu9Bw9FfW098jLSoTNFISrKAqMuBIfLg3/+8x9AyIOaYyfgsNuQk2RGcUEOjtv8uPn7d+G9txehsmI3euZmY9hIUqp7YeI5k5GSlor2TjfeeH0hWlsaVNWJoYP6Y9DgoXB5gzhyqBLjzpmMe+/5FTISY9EzLws5+XmwOT2443vfx7rli2ENOHC0rgkTZs7B8YZmLFz4phJJfHfRItx73+8R8AXh7GxFe6cNHr8f27dtRVtrC2bOmIHmljYU9+2nKin8+cE/4cbrr0C/QUPw9tsfoHL3ZqzfsB5OtxutbR3IZ+65DuiZ0xNZWdnYu2eX6t8+/fqrChu+YAAxsTGwMH0sBKSlpyM+Lhbp6RmqTGlLWzvaO9qxe+d2tDecwOCSPl26GJlZmDR5MrZu24I9e8pw9VXXYv+BA3hj0TsYO34c1q1di/iYOLjcbgW2nDhRixHDRylnOT4pQbEPKsr3IS4xCZMmjMOOrdsRZTbB7fFgw/o1cHn88HvdyEpPU2k3JLTo9UbExUfj6JGDuPqqq1TEubuNcy7naNkkBYLvhUov86zMn5z3GdFOTk5WJWBF04GsNz5bf/vb35RjT5CAbZD9Js5sd1oEn/eZodNIIWMCEQQfRDNInHp59nnsrsorXXoS/Cuv2dd0zPlX9vmk8xLAIRzYPFX6hDYaLn0h58fjyJomTrR6yhWwyOdadxLolHsicw+vnesx7wlZHawSwnns+9//vlpfeS1cA5newOuTduWvlo2lBT+6Y2OFAxLauVA7RlghgxVOOEYIiHAju5GALRkxZL+wnGZ4n2jX4/C+kfPVzr3+ILBqZzPeXV+L/ccd3d4uKWd5ztDUj4k9a/uRYMxTTz2lgAee2/XXX69sGkmvkOsWwEOuVXu+cg8/71iO/D7SA5Ee+OJ7IAI4fPF9Gmkx0gOfuwe4ENP54ib1vrWOHI02OmP33nuvMihvuukmZdiQ1cASajT2mAtJhWxGzLZv367KqtGw4yLOfVmrnRExGh+MfHAhJ4Wd+zE6w3xiMh8YoWFbjLrRWKIxRuNWBMQkQqVNpRDDhDRhClox3YMq2jRwtICDGAjdpWt8UicSdPjlU+XYXdVxcrefXN5LCU5Ftq+uB8IBBx45HCiTsSD3mO85Vmisy5jmZ2TfEGggSEWqOKO9HDcEGjheaVhyrHPjb7Xg2+kAVZ+1V+rqTuCFF/+FvPx8lFKMLb8YfpUdEVRaDcq5VEBDF/RAeKGL+PCRfkMwoOj5BB8ULhEMwkhdSb0RtbX1+MWdd8DWybx/K3r37o/M/ALU1NahMLcHQkaTaj9KD8QlJCKk02Pb1k2IiY5Beo9c6INuTB43GlHWWGRm58FiAg4cOobOjk4kxCfAbNDB7nLiaE0Damqb4XHZEGMyoLC4CLt37UBhQU/0HzBIVWkoGTwEvyeA2dKIQQP6YfSYsdixczu+e9ONaDp+BE2HK3HgyAk02T2orqlDfWMD8vNzYI1LxOXX3IjqI9V46vGHccmllyItMxuLFr2NpoYGXDL3YlhYotNswew5s/HySwsQ9NqRmJSMEyfq0dnZhihTFKJjolWJ0NSUFLjcHjTU1aChsR4NtTWwWEzo27c/4uOSkF9UBBdLVy5bqsqRTpk6RTELNm7ajvUbN8LpdmLapEmYPn1aVxWLpkZVoaKptQ2Dh5WitvY4fvHzu1BY0Bv33/873POrX+HcGedj6bKlXaVE9TpU7K9UWhp9+vSG0+5QmgyjRpVi544dqNhfhaTEeKxdtQLZOXmIS0iAxWSEy+NRdz85MYECHzAYopR2B9ujsGTp8KG44sorux2GBIfpjHILp45rqeziCPMvHTTO0ZyTyUjjM8HnhqKF/Oyxxx5TYIQ4dSJ+yGOcCeAQHok/1XOkdeDlmZfrIQAhqRj8Swedz682Ws7nh84l0/3I2pD0DCmvKA7mJ2lEyBwT7qhrnXQtk0DYDN2xJ7TrrWg2nGqt4/dcO8nGIuDy5JNPKvDhwQcfVPMC0yt4L+jsEwTitQl7QTsvas9T24faOVT24e8lwi/AAI8tgI7MxZxXCTpwHeZf9j21m7jmM32H9gFTGQT0lfurBRtESFSYDzxG+dFOfLi9SYENdldXxQ7tlhRnwvSR6Th/dCYykv9PW0rbPseAlNBk37LPXn31VTzxxBMKoLnjjjvUeUoARgIaolXVHUvky1wLPusaEvldpAciPQAyQD/igEZ6I9IDkR44a3qABoxEucQwkQgRF10aBxQa++1vf6tYCwQDGGHhZ2QrMFrG/+eee64CLEh7plHLRZ3UShocVGAn/ZJRRwIKYhzSqaPxREBi5cqVSjWdlF1qMNAJ1BpifC1GG40diVixLQqa3X333SqvmFE3Rqol5SPc4NVqQJyuwUAj585/lOFQTVdUxWTUq8oVLJsZ2b6aHtCOBW0EUHt0icAJyCBioXKfOZ45DqnTwIomHENU2GfuMY1hjnVpIzzyqGVPfFlX7HY78be//xWZWVkYOHAw+g9giTudciZDQUIMVPunmgNZDV0VFYIsi0lGg6oEQMChi+nA1ArqA0QZdNAbzWhoasbSxe+idHgpPN4AWjva8MQ/n8Oo0WNUaUhqMRj1BiQnpyA1JRZJ8fGIsVpx9MhRlO3fj4K+/RFwurB65WoYjEBRrwLMuew6vLdkNXas+xAxJh2GDB2EpOQ01DbZ4HA6kNUjFQMGDMSypR+ismwX4mLNuHDu5UoJ88Ply/DB4vegD/gw64ILsWLVCsREW+GydWDfjq1KLNMd8CE2KQEFuXno238AJk0/HyPGTcVzzz6HLetWYsqkycjtmQ8d/IiNjoY5KgrNzS2oa27GVddejw1btqDh+DGkJqchKzMd6WmJiE9MginKjKSkZBw6chybNqxFU0OtSse48YYb4HQ4FQhDIGLXnr2Yd83V2LxhE/r164eGuloUFfTEhx+uwuCSfvB4bKo058xZs9DR1oiNq5arahGddifGT5oOo8mKxx9/FMdP1OPa62/Alo1r0W/gIJSVlcPW2oym5hYlBDp4yDClwxEMBPDee+8iMyMNhUV9EBVlRkXFXpTv2w1LdAyGDxuJHlmZqGuoU8r78XHxsJpMShODY4Lzot4QVCDRz++6q1vRO9LxhUXG+VdEGMXR1EbYZV3QAg7UNJF5/oEHHlDPEHPiuQZoHVp5Rk53jpVoO38X/hsBQqR9bWpEuOMsawvPnc+7pHmIU8v3WlCCr9kPsr5If0h1DIISohOhLfXZHTgSbuJqI/p8LXOYlnEnjIPwfeV9d6Aqy5CS1cDqIgT+Caz85Cc/UawWjgGCEVyryTIgyE8nX8vEkL7RpoeE6yLIeJD7IeCJgFTcXwAmYVJwX/Ynz4/jjAEFikjTXqCzTzYBRSYJPvDceB/ZJ/xOwB3pQ665BBjeXleH442ubqdcVpCaNCQF5wztAtBOtQlYzevlveb5ctzSTmEqHdkOtFOYXsFzk2uTdURAEBkjMlbPBEz7staMSLuRHoj0wH/2QARwiIyKSA+cJT2gXeTF0BADRyIBQuGkcUn6KgGHt956Sy3Y1GageCQjAwQeaMTRgOB+BA3EyOvfv78SJCNDgvXCScclMCGAhhiOXMAJVNx3330KnKAIGffjJucnEWeejxhKvA5WE2CUh8e4/PLLVQUNRnbEwBSnU7r+swAO/C0NoDse3XPS+ImADl/9YOY9FUG07ipAiFEsZ8b9ZYxRh2TBggWKUUNjnGOTY4ysBuo2yCbaJtp8Xn4mOeKn60B91t557PG/wGQ2oWTAYIwaPY61LxWLwUcPXKfvYjUE/SqaDRi7SmV+RMPmngQnCDbo9UyoIBhhUIKTToddCRPu2rELu3ftUaUcS8eOh8kSjYDPhzHjxiI9IRbNrR3wB7xYv2YNKip2o7mpHXqDETNmzYQxyowH//QnjB89QrEBfnn/Q9ixZz8a62phb29DYrwJWZlZKO5dgvqmJmT0SEdKYhJamppxqOoQYqNNyMzrjfa2NgUSPP7oXxFvNWDbth2orTkBg9GAuPhEFORmIi8nCyVDRuKyefPUdcbHJcAf0qHi4CEcPLAfPp8bBr1BAS89stOQGB+L9tY2LFv2Icwxcbho7mUoKRmAoM8Do8rvNyMhIUb1jbMLr8G6teuxe8smLHj9Nfj8Xlxw4UXweHzYtGUzpkyagJ07dqJk2HCMPWc6gl432prqUdPQgrcWLsDN11+FTrtNsRluv/0OGI0GLFv4FCw6L1weH7IKB2Fg6US8/c7biLLEoL6xA4cPVmD0uPGo3H8ILQ01SEpNRo+sXFXasqauRlXp2Ll9m9KyKBk0FP6AH50d7aipPYHExHgU9ixQANPR6mpEx8YjKsoIq9kEj8erxnmXU+mHy+XG3T+/B3FxMf8xDCk0yPHOeZBzPX8X/iwJsCtzJSPVZDSQhUbQmPvzefrNb36jIsUEHAhEi0PN54Xrx5mkIGmd9VOxBmSfcIdPC5KcznPH8yMzj/8FcGBf8HPpF6myIQ63Vm9BwAgtKMH0hnAdBC34wT7Tshy0gIWAAXJ92u+EmaFlGRAAIoOAax+FmrneETiVCiIETrkP7w0BCJ4bRUEpfssggXYt1AIt/FzuYfg8J4CJFiyR11IpStZlaZ9ACFMpuaZzjeYaT+FogneDBg1SFYCYdsnzk21rRSuWbWvCxrLWbstZZiRbMHNkmmI0pCT8n3D1J913LWClWF8fVVPhNZGVwXNjeVFqUP34xz9WY1x732UsCHNHAO/u7vfpjL/IPpEeiPTAl9sDEcDhy+3fSOuRHjjtHqBRIY6V0M25iIqxxe8lakEQYcWKFUoYjHRNMhCY507xSKZJUKmaBg8NCRo4jLxIfinpt6R38jMqnRNw4P9wISsafswBZVoEAQuCG5deeulJ1XTJnxXnkeAD1bpXr16tKguwhjzTMZjuwfxnMZzEaNAaUdqI2Jk6jw2tHvzsH2UnS25RmOqPt5agqMd/GvanfTMiO552D4Qb3/JeS7/VRvLYMKNte/fuVaUuaZxzXE+ZMkWVkKPAGTdJ0dEyfPi5vJeUI9Jrz3TMnPbFfbTjy6/MR3NzI/r3L8GYseNhtUaraL8CHBTDgSkVXYKRTIEQR6DrutXI/yjdokvjgXsGAhTyM+OVV17AI3/9H/z0Jz9FQkwiehYVovrEcSVMSUe+qnwfDh2swA9+eAfKK6tgthpRVNwbbocDWdmZGD1qNB7/x5Mo31eGzevX4b4HHoQfXQ7r/gOHUTKwH5oa69G7ZyH27d6Oiso9uPzyq9Fv0DC8v2Q5hpT0w669lbDbHRgxbCAWLngNra0NCPr8GDliJIp69caqdVtx9PB+jB03GrkF/bByyQdoaKjDLd+5UekW0Nnesm2H0k5obGpGR3uLqvZAdkD/fn1x9VXXYPqMGVi3YROqq4+pFAW7y4UZs2ahoakJFWX7sG3LBvTtVYj4mFi8+NLLyMnLQ1ZWJsxmEy65bB42b9kCBLyo3LsP+yqr8NN7fomD+ysRGxONDpsDL7/4ItyOdlx62TzU1tXjsnlXIi0tFctfeQye1mpQw64jGANXKFoJcFqs0SgsLMLY0WNw/rcuxvZde1lvRJU35W09fOggjBajSnfpbLMhLjYO8fFxcHvciLZaFDAg4BkBXpvLi6GDBqtqJM0tzUoglPef49RkNqK+vhZ3/PB2NSeHb4w8S4lJbcRWHGJxdgXcY7t0ypmnz+eEzDMCFpzPf/GLXygn8qGHHjoZGdZS188EcDjVcxLOYOB7beqGNjKv3VfmfK1TqAU1unMWZV2kk87rE30IEa/kuiPCs8KE4JpE4IHzCv8K0CLCkvyM84aIJH7SdWoBB20ahDA7JK2B58AUFwpG0pmn407hQ2EKEHhgSiGvgwATHX+eJ4EIMjaEtUEASVttKvzctCk24UwMAX200X+ZM8PnSKlowjWeYAOvkyAWU3toD2Tl9UOnLhfbjgCNbV2pbNqN4D5ZDNNKUzG4OPFj1VBOd34VDR9eL8+d95bnyb7gM0URSabYkRFCO4JlXrnJ74RRKeDzFzG2T/fcI/tFeiDSA2fWAxHA4cz6K7J3pAe+kh4QZ57GjBhyNE74mlESVn+YP3++omnOmDFDCSzRaOD+/I6USUYruEATaKBTx9+R8cCcSBoWFI3kQs9UBzp5XOTFKKExQkCDJS2ZV89IzJw5cxSoQcNJu9FIoCgVBSdJief+pPJSoZt15GlAadWk5bfCdjiVQXQmHU3Q4bb/2XUyl5Sgw19/OAgsvRXZvtwekPQfMd5Ff0SMfy3FlYYhnSuOLUavyIChpsgVV1yhIlmkSXMTJ4PjUQAtUcQPj9J+2WADz2fVqhUoK9+BnvmFKB05BinJ6apCBYEDlsDka5bEDOkAf4BJFkDA7+8SmmP6BJkPRCI+EppkFQsyI6KMUapKRSDgQW6PnkhLScPRo4dQdfgQXn3tdVijo9EjOweV5XsxesxopKblwOG0Y9z4CTh+ogbtbc2YPm0aXnn1VaWDMH/+i5h76WUoHTVa6Ubs3r0fXp8XV111KeqO1eKhP9yP3bu2YO7ceeg1YAgOHzuO7JQkGHRG2Gx2ZOdmoF/JAPi8AYT8AVijrbDZu5y8jRu34PiRQ0hNjEHV0cPQs7QnHUC3Gx4/nfQQrCYzggEvSksH45bv3orXXnsdOXk9MHr0WNXGqpWr8fRT/8SMmbNgtMZg1vmz8Oyz85EcF4P4WBMGDuwPizUGS5atwIzzpqO5oQENTY2YOm0a6hsaYe+0Yc+uXXjq+RfwwssvY9XKlYp2vXtPGVJTM1Gcm6HKaD71zLO48PxZ6ty3blyB5vo6tNldiIpJRFZmD5QOGYShpSORmZ0FfSiEAwcPwGbrREdnJwL+YBdopAe8AR+8bi9irNGwmMwwW8zYf2A/Nm5YjwsvvAgx0bFwelw4cLAKfUqGoKBHNpoa6tDpsMPR2anmV7IM/H4fdu/ZgaFDBimxyvB8ec7jBHwJGvC5kci+lIqVJ1hy2GUtIMBLMWACyJzrOd4oJMz0JIr0kl3G74Td8Hmjv1rnW85JwLXwtmV+F8f809KfwtsW4EWb1iCAhTjdEuXmezrwBOIJRBCY0OqQinUAACAASURBVIpWChOKcwf7VCozyRwlbABhO0gqwen2lwBCTFdgNJ6AA8F53hN+x4i9pBwS8CfoxHOkWKgCq2w2dV6pqanq3BgskHmPn/O/gAvSj58272nTMsVJF7aIgFVkwTCVh6mP7ENWBlqy6QS8Mf1hSu7X7cJBIH/mqAxMGJSEuOiokwyRcA2n01l15HwI/sj8TpBIro2MHZb2pq1D8IbnSTuHIBPPV4RQOQ7knp3OcSP7RHog0gNffQ9EAIevvs8jR4z0wKf2gBZwkEgxF2FGRmgU8D8NjwsuuAAzZ85UkRNx1FjTnZEvUtNZz5q5mqTe0pmjcUEDnXmmZCHQGCZgIWrVbJNOIJ1BRp+5L39Dw5YLOlMjWJ5QNhpMBDNIiecxaCSxnCaZDTQMCGLQ4KKBIDRhLTVVDEahHmu/+9ROCtuBWg7UdBABK9I8/3RrSbeCVWfadmT/7ntAIq78VkvhFUFRSZ2R1BuWa6PxSHYNDWuWciXtmEAYx542khvOgJHvhDqrjeZ92fdnz57dWLHifWRkZaF0xBgUFRR35ejrVIKEcrYpCknAQek3MEoeomZDF8OBzitLZioWhMob7xKdbGxowN69FVi99kM01dVBx99GRWHg0OFwOVyoP34U37roAixftRqdDhuuvuZG7Ny1Bwlx8WhrbcPhwweRmZmGHbt2AEEd4uKT0H/QYFx86Ww0NrSgrrYJdocdxUX5MEZZ8ML8+WiqO4qExFQMHDoSoZAOKfFWRBn16GzvVIBmbXMLTJYYdLY0qfQPm9MGS5QB1dXHUXP8BCyWKPTIK4A3EFR9YDFTAM8Aj9ul0k462ltxwYypqjrO8/Pno/rYcbQ01SsgoLm5Falp6Sgo6oWOTjvOnT4Nry18G72L8jG4pD9aW1qRX1iA1179N/r374u2tnZU7j+AG2/4ttK7sNs6ULG3DG8v/RB/fuQRrFyxCudMmIC/P/YYevTIxbFDlYrWzr7NyEgFDFFwuTzIy8pCTl4Bho0YhYkTx+HI0Wo0NTWq47ndLrhdLuXUJSYlKo0NW6cddocT1hgrTCxjGNVVEYNlMNtam1FZvk8BQBQ33LevHOboWJQMHqRYJx1tbUpUdNCgvqisOIB5V16F6FgzFr35Bg5UlKFvn364+ebvfky4kSAcNwEcOLa15WLl2dCyerg/HVlq7dC5pkNGYJhA8rPPPqsi1dQQIPAsug9n+pzIM6gFF7RtdOf0dsdoCGc4ybPLtqQNLbCgPcbpsN9kHhJARiLgUsqT/SZlPPmazr5ExWU+EbYB10k6/MI0kO9P1XcCfoiQM8c9UxUJolIfgc402yari2xEznus1sT7w7QFgk88Bu+hVPqQ0tL8rYhn0hHn/jw//u0umi/ilmxPGAP8jAADdZm4XrOv+HsyIVnJhOv0nff+ESv3OLB2dzM6HP8pAKkLepCfaMNNcwZhxKAC1RUyRmXul/n5TEAa7b2Vaw6/LvYlmZwE0ZhqxxRPpo0KoMX7yk0YK2c6xiP7R3og0gNfTQ9EAIevpp8jR4n0wKf2gNBStcrTNBzEeWMDdNTuuecelav785//HFdeeeXH6OQ0LghGcD/SIpkTT5CCAATbJXhAw5psBBogpLHzv0RTWM2CglcEEEjxZe14akP861//UpUuGL2hwCTrv5PJQOOexjKNIOpC8JiMWAsAojVMxJDQAihaY00iJJ+HFllRbcOdfy87mWdK0OGRHw4EFbMj2xffA+KQ8K9WX4H3Uisix/FGAIsMGBrWFFLjOKIBSVCKm9x/reEqhrMWbJCrEGP1dA3cz3P1FDJb8PpLsMREY+CgIRg8cIjSUCA+0DWGmTdBIIH1KkKKVg+lZXCS1AADy2UG/Ap8sFqsWLluAxYv/gAWcyzaOxtR0qsXauubkZHdAympSejXrwT33HMvAq52XHDhBarfCCi8+cYCtDY1IC+vJ7Zu2wa/34NeffqgdMRojBo3HkNKR6Czw471a1fgsksuQXn5AUTHmGCIisWO3eXobG1AfEI8DDoDkhPiUXfiGE6cOIJpUyfjpRdfhtsXREhvREXZHuTl90QAOphNRiQnJsJsiYbL7VVimAajXulUkAGgC+m7UgcsJqXN4HJ0oqH+ONramlUlj4aGetjtnUhNTUNhcR8UFPVGe4cNF8+dg6OHD2Hz5o0o6d8fRUW9MGjQYGxcv05VuTCwLY8XickxsHfY4HW7EJeSivETpmLm+edj5Zp1yOnRQ1XxWLL4PSQmxKNX795KQ4HjqqWtA2aTBePGjMTe8v1KYyE7OwOHjxzFnl3bEQoE4XK6YYgyKDbJ+rVrEPD5MWLEyK5512yC3mDAsiVL0atXb/QtKUHA71P6DgadDseqj+Jw9THFekmIi0FHR6cqq+lweXHR7BmoLN+PwoIirFi7AuNGj8LOrZuwcsVKDBk8FH/+859PDknOoTwe52ehw0tancyh2vEurAJ+xt/SkeX4YOSc101mGgHlX/3qV6o6kBY4CHf+P+25kONqwYHwZzC8je6eV+6jbSu8DS140d1+2uOHAx2yppzqWghEEPSU/1K+k/uLiCXHr1YXQFgF3IevJQ2Djj+BJq554XMP2YTXXnutAg6YHsZ7SGefzAU6+QTzeRxJ92AbXGcJbtBhlvbknHhdAp7INQsLQ641XIdCtJhE20AYkmJf8Pfshz1l5fj3B/uQ0XcmPIbuBR5zEj3Qd+zBkT0fwOt2qvFJYIvBDIIpMm+H64582pgK/15YMDKutawY7suUTlZdYaoogyisvsU0C16TgHAyrrXrzpmeR2T/SA9EeuDL64EI4PDl9W2k5UgPnFEPSO47F04BHdiA5IDyNfPeb7/9dpVKwRrfjF4xQsEIsWwEBsg24GJMQ4btMrLBlAoqY9MIosFB44GLN40n0nIpJEWwgiKUXMSZQsFoAo1Y1samEUtAgdR3pmzwN6JyzdQJRqrZlmwSxdJGsOQatdcn+0tE7/MADmxrW2Ubfvtc5UnQgRRQajowzSKynV4PaJkmEknSGrrayJS2xfAymYzAkgHDaicEqRitowNEujGNcBnf/KvNj5aoojYXnPucTrTz9K7wzPbi8/LSi8+BqEFez54YM3IsLJYYBEOALxhUFSgolqgirYGAAh7oeAdZMFORGj5KqQgF1Wuj2Yzlq9ZhT/lB6I2x8HltuPGG67BixVocO3oIZgMwZdo0PP74E3C0NyA6Kog927aoyGhjfR0Cfi9q290I6Ex49NG/4pyJ47vKbgJ45sUFWPDma/jdr+9CtCkBzz3/OuydjYiOsWDc5KkwGS3QG/Roa67DqqXLsGHDevh8DmSkp8Ht8eK7t34Pbe2d+Oc/n0Lv/v2Rl98Lts42pckQEx2PkNIl8EGnC3QVAWU01cdSn3oEQkFYTFFwOhzYvGktAl43emRn48jx40hPz0RdfS0mTZyEqdNmKCHMAYNKcGh/Bd5fvBi33vJdrFmzCidOHIPL3qGOSXbB0Zo2DBw6DLNnzsS0c6ciIT0DCeYoda1P/OtVVB06hPNnTkesxQSnx6ciyV6nA26nC81t7Zg0ZYoqj0nqus/vV6VIR44sxZP/+Bsy09LRs4BlNt1oaWnGrm3bERcTq+Y4sjUIKlH88fixauVgFhQXdYEgTqe6xr17yzBg0GAMHjwQrS0t6Oiww2Q2o62jA0OGDYbZYoHH4YI1xqLYIutXr1RA70svvaLEBWd8VB2IKWkUTaUWg4jnaUv/aZ8rAeE4l8pcySgwQWaOP4LMpPb//e9/V8AeqwuRyaYFd8Ofpe6eBi3DKJx9oH2vbVccRmkvHBiQNrvTcAgHGbqLmHd3TqdzLZ/2tIs+BIEIpjcIA0IACO31cu3iPMbxQPBB1jJ+xnt42223qfX2lltuUU45QQaC/tyf6y/XSIIAPA6PK2UhmfpC1gPBCAIcUp2HQJLYADwfvpfxIOcnKSPadBy+5hiSPiPgwffHGr1Yur0DBxqiqFjyH12TnmTG5GFpJ8tZEjAhM43O/vr1nCt8YFUUgg7UjiILUgs2a+dybeMyTmQd0d5vEUIV0EAAJLEh2D6fETIdyOBhUOPWW29VZUZl4xzNdnhPTgVG83Nt9Y1PGxeR7yM9EOmBL64HIoDDF9eXkZYiPfCF9ACdfeWUGI0fE59j4zRe7rrrLiWkREYBnTZGiVlCkEwERrdocBMMYOSLxgIRf/6XSAkXbxo3pO/SuGH0mSDDsmXLlBEkufj8nuUsmR5BXQgel4s+DQx+R2OW6RU0cGlM0UiSTaIs4eDJF9JBp9HIqp1NeODFAyf37Jcfhz/eVqJKZ0a2T+6BcKdAq5wv1O7unAG2KqARv+dYJYDFKhQ05M8//3yVQkENEBq/4VVRZNyfrRGqhQteRXNbMzKzszFx3ATExycr/QZuXZkQ+i5NB+UBAUb64qy+4PXAaDAgFPArUIAlNfVGgyrz+PQzz6PD5kQg5MEN37kJnZ1+bN24DiaTEWPHjYHfr8POrRuQnGBFUUEBYuOT4HB6sHnjOhQW90J6TgGye2TD5bAjJzcT6zftwSN//guctkb0KixASckQJKdnYNK4Ujz39HNIz85TZTZP1BxT+gYBGFF99CAGDewLIwyIjrXgOzffhNjoeEyfdQHqG+vRr99gtLa2KHZGlN6A9Ix0pVPB553XE2W2KCFFXn1QF4JeKWIGcaz6MKoO7lcUcjIiLrlkHsaOHa0YBkuWLEOnw4v8okKkp6bhkf/5H/hcNvTokQGDMQq9iwrgtNsUAGKMScGkaVMxZtQIHDh4BM1NTVi/fg2ysrIxfuIUFcmnyqPf54bTG1Bgqb29Bb0LyM7QY/zkKdiwbgOaG2oRDPhUtYphpaXYsnmj0qAoLCqGJ+iDx+3B8SPHEBcbg8zMDFVtAmAVAx1am5tU1RC31weHw6nmz9z8HGT1yEH/fv3g83gR0oWw6J13FPjk9frVd5OnTVbPAIGFvbt3KHCFUfAXXnwZzOV/5pmnkZ+bp+ZqPi8EOuhonk4KhBZ8o2PGZ4xAA4FlgitkFHFup5bOnXfeeXJ+ludb+wyHsxgEZJR9JDVK6wBq2+Hr7kDkr9tcK06xXKcCEP1+BQzwvhFQEHaEMLLkGjkmuB9FI7mWMt2RjEA+J0x7YQoD5z2u2wQWhHEgqQkCxjMFkt9RV4ngBH/P3zF4wNcCUPA7KScqWhQCRvHceN4iFko7gKwLlrJ8Y3eqSvcK3ygAOXlIEob3SfwYO03mdV4bgxlMbaA4Ju0EsT04bnl+ai4MBLq0a1iS56NN+pF/+bmMJwFy5NrlO/mdNkDB35Dp8MQTT6hnirbHT3/6UwXScZMyqtJHbFtsEhnfAtgIqPN1G5+R8430wNe5ByKAw9f57kXO/RvZA1zYuUByQQ8XW2TEmCrkjBazdjYBAiqSc1++pwHABZgLKiMhpILT2ODCzagNjSb5zyoSNIK4iB8+fFjtX1paqv4zYkY2BWu6U5CSqRPMTWX0gGJkEtnIzMz8WIlMoXGyLVnUw6NcX9VNW7q1EX959eDJw5X2TcKvv903Ajp8yg0IBxy0UUWp9y6ggPY7MTBpBJPVQEYMI2KM8jGfmQ4Wq5XIbzke+RupvELjWIC2r2qMnMlxVq/5ELv37EJmVg7GjxuDrIwcFeGn0+3x+nC87gQoBtna1o7qo9WoLNuDPn2KMXvOXOj1JgRZ117PEpl6kBsQZTCivbUVPr8b1phonKhvQ12LE/v37obd1g6LxYgrr7kGbocNe/fsg8lqQb+SIbDbHLDbWtHe3gGn14+WpkbYOh246urLsWTparz92nzMveh8DB4yFP37/Z/A65133Y3GxgZMOe9CLH3nbbQ73Zg46xrUnTiM3gWpOHKgHA21x9C7VzEam1uwes16uL0e9CrqA3NMNDKy87Fv1w5kZqTAbIlRaErA7YHBaETIqIffz+QLimfqYLfbkJOdhuuuvQZvvfMe0pJTMHLECHWvd+zYilUrVyjAJT4hCY8/+Qyqj1Qh2mLCkIEDT96Sn/38blU+Mz4mTpXzLOjdC2W7d8PpcGLmzFk4cvQ4vn3zTdizZxeMoRAodGtzOOFwutV1NtXXITYmFiPHjsfY8ePw9BP/RM+eeRg1dow6x8XvLYLT7lQpE26PC0lJicpp8ft8Km3C5fLBYXOi09mB2NhkZGako7C4EClpqSguKsKxo4dRVXUQ7W02GA0mxMVYsf9AJeITElUVE78/CGOUQaXYOO12xTAJBbxwdNrx5qJF0BtMuOnGG3DXnT9VrAemydFxEzBOK7ba3TgNBwm4DyPrdFg/+OADPPXUUwrE4HxOsb3Zs2er500LaPM34QwFeS/RZnESFY5Gus5Hm1D1T1fE8EyetbNtX857Wgde3rMvJU2D/cX1mOxCMgJ5T8kSpHAn10mup/wv5TBFn4HvZd1kW1yP+ZdzJddQrYMuOg/8nEAevxPdBtFI4nrP+8T3DBDwNzwG59cmhxkrq7s0GNS9dzVicK4f93x/tko71Ao/yr0OT4GkzUB7gIwHpmoS+GBaJplrZFuK8y/2i6SFaMGEcMBa1hEZY5JSIcCEfM73UqJ7yZIlSr/q3nvvVX2hBTrYf8L64G8lXUbWF0lDOdvGWeR8Ij3wTe6BCODwTb67kWv7WvWALLqy6GuphxIxoPFADQcu+sxjZFSFiv8sRSlsBho3QlcXiqUIK4lhQ4pnWVmZYkJwI2uBNElqQvD3kgPMyBgpudyPKRw0tObNm6cMCxox3Ff0GkSwi8YC/9MoEopteN7pV3Vj/v3hCTy7uPrk4caWpCjQIbJ9cg9IhFNr+PFeSilAiRxpc2/ZIlN9KDhKRgzHI2unk9VAMEy7SSULjkdpSyuSdzben7KyPVi6fDFS0zIwckQp+vQeqNIlnA4bXnrpBSxY+Loy8uvrmhQo0NnZgt79i/HKa28gLTkLXo9blV1Uz4TeoNIxKOhg0DH9woCqQ0dxrLENC15bgGVvv452WzsGDB6Cnjk90Glz4ciRQ3jgwYfg9QaRlpGBupYO+HweFOblYl9ZOUaPHQmjNQ633HAtCntk4OprrkHvXkWq8oLL5cYDDzyoSln+8I47sWHNMmzZtRNXXvtjHD6wC+vXfaj0Efbt3a2qNCQmJysNidqaExgzdgIMpih4fIDBAFgsJuhhVE46hTCV08MbxqwRf0ClHDgcNlx0/nm44frr8e/X38Dhw1VqbFDLob3dpnQXEhNi4HE7MWvuFZgz6zxUHqnFkUOHsXH9WqQmJ6C9pbkLkIqJgcVqUUwqpmesXrMWObl5WLd+LcZPnIqmxgbsL9sGl82F9KweSEhMRkCnQ3unDRWVldAZ9Pj9H+5HVeUBvP/e+xg6fBiczk4crKyASRcFu9MOr7ertKLBoIfd6YTD5UFsXCIGlgzEeTOmIj42Hl6nDRUHKtHU0op33n0PKUmp6D+gREW1+TudwYi6mlqVUhKlNyoggxVCEpIT1D4ul1NVMslMTcGHq1aguroW48ZNwBN/f1Q5pwQKmCL3eQAH3gayHAg2MKrOeZpABp9Frhd0fgn6yBwtz5mABsoJVdVUPp7i1N2apP3tfwtU/rLnCa0jHK7XIMcWNgGd3K777FLz3z/+8Q8ltsxKFQTrSf8nyMogANdfAv/sNwIPZCZSy4H3ngxFtsk1XPQW2C7bJ7uCQQfOM2RJaB1yvuaaS9CD95DtcVzxfNgWj8HPD7XGobq2HRVb34W/8yi+853v4KqrrlKXcyqmi4BL3EfSNAg2kMnB9EoyPwg8MEWTqZWi78D2xPkX5iQ/E8FOGW8CTsh7LXggwJfoRHAfapaQfUlgm+xOjm0yR7TMSu2YFqYHP/ukkqNf9niKtB/pgf/PPRABHP4/3/3ItZ9VPSBOXjjQEB51oK4CjUkyD7jYkoK7a9curFq1SkUexJChAU2aIxdzKT/Ftmj00KjhfjRcmBdOeiKNBYIONIb+8pe/4NVXX1XGyK9//Wv12W9+8xsV1aBhwZQKGjBUiybbgf/pEIgxwXZ5HeFVKP4bHf7CkmN4cenxk4eePiIDP7m8+L9xKl+bYwrdV+tohEdctQY4DWJG7whUcYzQGCYwRa0G5i3LpqUsh+s0nO2AQ21tDV597XnExSdi2LDhGDJkJBobW9HUcBwLFy7Ayy+/pMQEvd4A9Eajej142BA88NAfERcTr7QdWKUiEDIqgIF6Ar6AHyajgcR9uH1uNLc7Me+qG9BZsx/jz5mIyvIK/PB730dKWhbaO9tROmwYbv/RHfj2zTfjgosuRM2xWtblREVFFVIzktB38CD8+Ac/wdYNK07qrVgtZuTl5qKiYj8WvP4qxk2YCK/bh5r6GtgcPhytKkNdbS1SElMx5+LZSohy89ZtGDtmAg5V7ceocROQnJqqgI4AgjAYjDCEmDbgVVoQRmOU0qwIBHl9QJQhSgEPAY8dupAPB6sOwxv0q2g7WQhzL7sSk6ecq2j/ZBOMHDMaZqMB+ysrcPjQIZhMUfjeLbcgJtqKN956C4OHDYPd7sTBikpcffUV2LBpM/YfrMKG9esx9bwZSqtlw5p1SE6KR0dbKzLSUlBUXIgADLDZPeB9s8aZEfJ4EfB6VFu8F3TC3R4fTBazmifJSoiOjlHimGmpGTBG6ZHTMw9mswm7t25FrDmATRs3IzOvJ+LjErByzQZMOGeairiyL1Iz0uGw24i6YNzYccjNy4fTYUdhQU84XU48/8KLiIu2whKlw+6yMsRY43HPPXejV3Ghml/JMqNT+lkAB4X3fKThQco7hX+p60NmER3DRx99VK0TFDIk1V80f7SpA5LGEf6cC+Vfewy+1qb8aaPgX5tJ7gxPVJtCIk7wqYAWggpMaSHTgf3PdEfeC+oesAKGAAcED7gO0ylnf9IZZuoDX3ON1eoR8Fi8RwQQ+L3oMwnrTEAiAZO4P+dlbXqOrPlkMHKcZGdnK80JCvhqdSqE1SIAhIAqUl5VyrryPbVDCLDwP9N5Ro8erSpfEWymTlS4/gfPU9hscq7aUsdyTEkPkesSwFtYCjzuww8/jLVr1yp2xfe+972ToIPYUFrdCDnW/wdGzhkO7cjukR74SnogAjh8Jd0cOUikB86sBwSp15YaFAePwknUcKCGAgEBIvuyiBNMoBHD/zRqaLxITXIa+4wykrLJ78hOIN2W0WdSeQkk8Bh0DJ588kkVJWP6xO9//3sVlXnooYdUvjQjHKQwirgWDVSKSf7oRz9S4AXPmUYQ25IFX67jzHrhi9v7L69WYenWhpMNzpuagxtm5X9xB/gGtaRNk+BlSf6t0FDle3FMODZo9NG4Zs4403o4LjmmpE66GI8idsbfanO+xfERp+bsi5iG4HC48Pz8J6E36DB06HAMHjoSLa0ubF6/ApX792HRonfQIzMT48dPQEFxMfLy89CrqJihYvgCQZiMJqXxQAeZ1R0Cfr/SRfB5qB/ggNfnQkFhP9z4g7uwZfkbuPOuu9QxL7rwQuTl5qi+XL9hI668/jo8/NjfMGv6uTDpgDZnEGs+/BBtnc247KorcO+9D2Dt8kUYXDIAcfHxsDscCtRgCUiKN06eNgPGqHjExsfBajGhfNcuvPTS84iPt6AoP1+xpyZMnIT09AylSUCdhaLiPvD5Q3A63RwQsJpMSqvCH6RAZkClKDC1IuD1wWig9oEODkcHtm/dAI/brapP7Cvfh9i4WMRER6tSmldcfR3y8guQnJoMm60Dm9auwI9vvx3HamrR0tqGkoElePqpp5CRmQWz0YT2tjZcPPdi7Nq1HdHRsXjhxRdR1K8/zj3vfGzfuBUtba1wumyqBGeUXq+EEpOT0tBpd6ChpQX19QRn/Ii1xqnUF5YTnTB+ApKTU5QYqMcbQEy0BQ0NtdiyYSN0oQASU1KRX1SMJ//5T4wfPQppyYkoKiqE3+/Db+57EOddOBcOmw1+rx+dNptKxRhZOhCJcVY02j2Yee5UrFi2XLVRXrEPrY2NsHd0IC09FbfechvS0rrAOIIvLFXMeZRA7ploOMgzKusD1fw5T1MzZe7cuWquJv386aefVqlyTK246aablLMp0V46jto0uO7SNeSZDF+btBovn5YG8nWdJiUYoD1/bcqJNu1EwAM6+wwE0LEn+MD+pTNO556VHggocONazPRGshEYCOBftsf7RseeoAPXXJkvxekXgWbuK8xFgmgErPgZ13GeC99zo03A7wk2MdWC8zXHG0WoyawRtoQ2pY7XKOkjwlCQ65a+EP0Qji1ht/GYTLOQ8tgCUMhYDR8HMrYEPJG1RgsYCOBAsELGLYWuWdqTAqyXXXaZSq8QLQleB/fl+JQAiFYr4r9tk3xdn4XIeUd64LP2QARw+Kw9F/ldpAe+xB4QgUcaGrLQipPG0oKss05DhKUxySzQbjQqqPFAY4ciT3QIZaHlb5g+QUODRgZBB9Zu1wr10egh2PDII48oJWgyHPgZKYzMyScTgirRpADTqGG6BamjbI+G7Lhx49TxhDbJts8GBzIcdLh6ei6uOe//qnt8ibfza9d0OOigjWBybHLjfaWRSUeGY5LCocxZZgRVhLwEYAjPAxfjWZgUwnY4G8ZJdzcrGAxArzfg+flPo6bmOEaPGoVhI8YC+mg0N9bCFKVHU1MLUtNSkZ+Tq5rwBALwuF1we/3wh4IIktHg8cLhsMPj86h0CL+XBnEQfi+rJDTCHJuMo41u/PQ7V2HauRNR3Gcg+vTpq8CFE8eOADoj7rr7Hsy76gpcf+N3UV1dg7rGFqxduRxOZxvuv+8+vPja+7jv7h/A77YrR0ZKc+YXFuPiS69S6RIUuYw2W7BsyTtwOu2KjZGWnIDUlDQkpSQrdkpRYREuu/wKVB8/hgEDhyIQInZiQBQZDUFqUVAk1AvoQqpCRdAfhE7fVbWCaRX8rrKiDCeqj6Jf3/5oaGzA+InjccnFc6l8gerqVCNNlQAAIABJREFUo0hJTVNVL7Jyc/Gru3+BqedMwsWXzEPVwUMYOKQEi95ZhP2Vlaq9UDCI49WHVUQ1IysHaemZmDB5Ks6/8AI8/dgjiI6Og9PnAyuSUueho70FRYV56JGbB2YJeAI++PxBROlNSrhy/NhROHTgAMrLy7r6yaBHdEwssrLzkZAQh9dfew1JyWm4+rqr8acH/4AYsxUPPvgA7v/tb7Fq1WrEJiRi4rmzYLfZFKBDVke01QqnqxVJ1ihMmXEhJp8zCU8+8TcEzfGIS4hD2Y5taGtoxoWzL1DPiWwEHMiUGD58uHqO5Hn7pIlDCwpwP3l2CAwz2sy5m5FmAhh0PLkm0MkkDZ2ChKTR83tS77kJw0jpWPj9J1MveBwlEPqRCKA8s1omnpzvqdIOvnYT4EcnrE2p0PZx+PVwPy0go53f6NxTU4OMQa6V7CPOj9S0YdCAazHBBQIUTE0g24VMAdFdUkycj1IqCFrwOx6LjjXnYNoIUkKVv+FnvIccUww2MOWR4Bs/72LyWNX4mD9/vmJIMmVSCbsy1esjjY5w3Qb5XJsaKWkWUimF6wLFT8myZJonhSUJinAuIRjAY8g40/altk1tqo+2D8P7V86Hx6adQ9uE88Ill1yCm2++WTEruInd05X2ZDjJGBHdi28qQPZ1fd4i5/3N7oEI4PDNvr+Rq/sa9YBQV2UR5KIqJdJoAApKz/xFKmEzEsJoFhkOFAvbuHGjMloZoSRAwN/QUJQ63zRkaXwQoOB/bQlLLsCyCJO58NJLLym6IimgZDnQgKERwfxglsD87ne/q6IlPBeyJmhkMIpDw4KilmxbHNOzRaCJkWWWy2TZTNl+MLcIF4zN/BqNki//VGUshOcHd+W4U7W/q44783fpwDAyS7CJxisdGBlXNPKEKitjKxxQCKe5aqNrX/6Vnv4RgkE/dDq9qu6wY8d22G2dGDdhErJzeiIYCsKg06uouisQVA4onW+Pzw2vhxR+O5xupwIcWFqSWg4EHlrbW9Fp60RLc6sCJliW0q83orUzgEf+9BByc5KRnJoFry+EHlnZ8HntmDt7Dnbv2oN9VRW47/d/wbpN21WqhRlRaGltwu0/+R4y0lPw1BPz8f7idxEK+JS+QHZODgoKeyt9hkDAhyiTBccPV+Gdtxfixh/eC53PCavRDpfbi4qyvZgxcyZaW9vw5ptvobm1FWMnnKP0KlTZS7NViWQGgyHoqNfCL/RA0OtFDKPzCKlUCZfDhmhrFC675BKsWbMOmVmZmDP7IgUycJ7668P/ozRoXB4/brv9djz0hz/g3CmTEB0TjWVLl6t0hM5OVgZoR01NnZr/rr3uGgwdMgxxKRkoLCxGTm463l+6HH+8/z6U9O2LHnnFirG1fsNmFBcX4sTxo0hOS0HZzh0o6JkPm9MDa2w8Jk4Yhxfn/wv1NfVK1JGVQ8xmKwKhAHr0yMUFsy+Ey+PGB+8txbfmXIR/PfcUrrn8cpjMOvzinl+ismI/0lJTMGr8NMWQaGqqQ7Q5GpZoCwLwYdqECQgEdYhJTEHF/go01NerqPaiN16HSRdCca/eKu9cNs7fnEuZ0vZZAAd5rvhccv7lWvDggw9i4sSJHwN7GRFm2hM1f+iolpSUqDmeIDKp/rJJ6UBthFny6rWOoOz/TQMa5Lq6Y3sJG0si/XLt4tzKHBkuYkgHnKmQZIMx/Yz3imwD6h0w5YIgBCv4cI3mms12OXeQAcG1lmAD//I92+bargVyeXypcMK5mq/5V9Z//pYsRx6fVR74mhpN11577cmAQ3cglpbdIdcsawTfi70ioDH7jmkkZB3QZqA9QS2RadOmqUAFmTWyabUhwgGGcJCb/SHghrBqhOnAwArHO/9ed911Sm+KqXzSBvtOwBj2m9zDb+q4Pf2VLbJnpAe+uh6IAA5fXV9HjhTpgU/sAWEFiJMmC70AD/wxDQgu5gQaaLTTuGTkgBEUqmPTcGUEgxENGpM0YGnI0JjU0hq7c/SEzsioCFM2/vznP6tIGEEE/pYsBkbH2CZLZHKx5zHpWDJ1g9RMGjfUfyCtXuiYWqPkvz0ECDr88qly7K7qOHkqP7m8F6aPSP9vn9pZc3xt+VSJLAmdlmOEEbiVK1eqCBmjd6TNMg+Yeh7cXyjFp4pQyYVqI2qnomufLZ0SDPoQCIYQZTTB7/dg584dqD52DD2ZbtCrD9wupkW44Xa54XE54fHY4fJ6wHC7yrt2u9Dc1Iz2tg7UNzagvqYOefn5WLV2Azo77bB3tiE3JxsumwPNLQ2obWxBbk4uBgwagqzsHqoUZEdHK4JeFyZMOAfJWflwu1zwBvTIyEpDYUYarPFJiIpPQkdTAw4cOozjNTWwmi3wOBwwxxAk8AMKbIhCSBeFjtYWLPj3fEy94GKkxyVg25rFcPiC2L1zu3Js6EgXF/dGXX0dJk2eBkOUWaWAGFliVwEwOoS8TKkA/AiqspEWi5mEByWY2N7WgnOnTcb3b70FS5YtR9nevQpA2LevXPVlYkoaklNSYXN4cMlll2D5B4uxbPE7CjAdP248+vXtgz3l+1Hf1IKe+YXoP2Ag7rn3Z4gxQIlUtjl8aG5tQmx0NF74179weH8Fvn3z92Bz2JWGBufHcyZNRE1dA+Y//QzMOsDt8eD6m7+DpR8uw9GqKqQmpymQID09W2lPJCbH4uI5c7Bt+3bwnttsHsQlxGPL5rVY/PYi5OUWoN+A/ti7by/8HidM1kT06TcAR48eRFpGJsymKBw7Xo2rLrkUQ4YOwvurtyA5JR3lOzYo8cClS5YSmYFBp1OaOMIs47zNeZ0RbwJ2Z8pwkJQl9h0rUjC6Tao5U9yEkcC/PB7nd4KFnOPp+JLlRlYa9SO4blB/hUBQeHlaqZ7EzyWiLgyms7WU7Rc5f8h6LLo2sq7RaZXvBJSVQAFZfpwHZf7k+RBY4vxJ8IFrKpmCdIiZYsFAANft4uJi5TCTkcDxwPWXAJFUtBAdArYvx+ZrOtP8K6/ZLoMP1Achu4JsAD4XTK/gfaaTrmXacNxpU0VkXPFzmc8lMMK/WltF1gotqMxr5DpBAIzXQTCQ/wmsiLA1f6dNtRMQQHQeeFy+5ueSOsJ+lP3keLRNGCRhAIRaJWTwkL0pm1SqkMofX+TYiLQV6YFID3x6D0QAh0/vo8gekR74ynpAFnwxEmVR56JK44EGJQ2Wt956Szn7NFCk/CWjzDRqSdGk8ULjpLt601qDSYvwS3SDhiVFx+6//37VFmtd06BcvHix+s/czF/+8pdq8SeNkcYLz4sABQ1nghGsP07gg4bC2ZYraXf5cec/ynCoxqHuq8moV5UrWDYzsnX1AA1AAge87+JM8DOyGRghfffdd5XBSNo2GS/a8m3hhqAIjmk1G8So1RqnWsfobBszwZAfwUBX9RWmDJiizHhn0UJs2LwWl827Bh02O4J+r0o18BKA62xTZSubmppRc6IW5ZUVSElLQ3pGLg7sr8L6tR8iIy0VPp9X0fZbqEzvd2PEiNHo1acP3nz7HXWciy+cie2b1isn1uZ0ISYuGb/5w1/gDunRq2cusjOz0djaBoetFY31bThcXQO30w5rtAUmRjg9PuUE+0MBeDwupX3AkpZehwtWqwnlFXuwYtkH0Pn9aGyqQ1xCAgoLirBj+zbodQYMHFyK6upDGDthAhKT05Ujw/yEkF6HKKMBfm+gi+mgJ+gQAkIB1ZaO+RZkfLhs6JGZjr37KhSIUV9fh85OGy657HIU9+4LfxBoaWvH0CGDUTpsKNatWY3+/fpi9MhRMBmByhOteOetBejTMx+tbR0KLLEadTh24gT2lJdh1PBSZPXIRavTiQ2r12Hi5Cno17sQPp8f+yoqMHrsOFV14sMlS1FzhABREW695XosfGsRGhsauijpUVFwOx2w2R2wxsZg+LBSVWrY5XRg2rnTUHX4EEoG9Ef53jKkZ2Tj+LGjePbZZ9Da3IzktExMPW8WXHY7PF6P0rlgJYqRQ/sjJTEG23bsQeX+g2i32/H7h/6E1195FQG3AzZbO+6555cnqd+cN+kMMsdfxAA/LfqqjUbzOeK9oXAwgQY+m3/84x+V08rnVkphSuUgvucx6fhyLaH2CpkVjLYTeKDTy9d0EunE0uGV55Pzg0SaxeHlPmdrOtTnndO1dH62Fd7vWgaAdu6T/QQA4FiTiDyfBYL0AgJwTScowBRFAkLCFiAowLWc95EgENkPEjzg+sr92PeSRsG1m8dj25LySFCYqQ5kRvC+MZWD95pgB9dqMtNkk7Qa0V+S85A+EMaLdv4WZodWdFT6gZ+RSUFbhVoWrIzFa6CdQuCBY0yqFHG94UZghVu4WLZ8xnOUVFNhOvA9r53ABlOKeG1cm8h0kD6XIIs2jeKbOmY/75iP/D7SA19GD0QAhy+jVyNtRnrgc/SAdlEX549GAxdrovc0GkgdpEATDQ2WoSKVneADGQmSk6s9BYmYhRsM2n1k8eXCzZQKAg6MfD3wwANq0aaQJPNQSQ2+5ZZbTkZSmBv85ptvqvNiNIUMiN/97nfKmD6dSN3n6KrP/FOCDnc8ugfHG10R0KGbXpSokzj+HBMEm1544QWl20CxUTJfWN1EhCGF2SDOiDZqpY2cyeFkvMmxhB4s0bvPfHO/hB9SGJFVGAg6sPyj2+1RKQyrVi5HbHQ8rDEWlJfvw+7de9DS1ILmllY0NDajs6MTDrtDOSkFxb1gsUbDHGNBRlo2mhubsHfPDuXwTpg8HqNGTUZSRgYuuOh8HKg4iGeefgYNJ44i5LIhOysVCUlpSO1ZjKDRhJbaBqQmxiI+PgZ1LS6YrBZEm1gZI0YJOLrdXuiiqHtArYUQomNilHYEN7IPWM6SVISUtHQcPXgYL734BGpPHEd6Wjp69ypWQGL/fgPQp28Jli9/H71690NeISu76BD0+RHSd2kG0LEPhaie74NRicQGYNTr4PWQCWFCY2MdNm1YDYvVqqK2FeXlSExNhTU6FsmJySgZMBAFvfuouWTOty7C4L5FoNvR3GxTeg1r123EmlXLkZ2WhFBQBxiMOG/qFOzcuwd5BYWIjbaiquoIzpkxE4sWvo28/Fxcfc08dHQ4lDNXVFwAk9mE9xa9C6/Li7GTJsEAP45XH4PJYkVNXR2cLgcaamowdsxYpKamYPXaNeAF2ux2TJ40Cbv37kFbaxusJjM8HifSeuSibNcOHD14EB1OD0aNnQC/14uoKANsDhdS09Jw6EAFkmKjkdGjB3oWFqJHbg5sdifWrFqFhFgrmuqP4zvfuQWlpSPUPaGGBNPVxowZ87/sXQeYVOXVfnfazmzvfZdlWXqTLig2FINi11iiiZqiRo0mJsYkxq4pRhMTW2LUmN8YewcRO1ZAeu/SFrb3Kbszu//znrtn+ZgssIBIu5dnnmVm7txy7nfvd8573vOePQYcGKgSDCRzgVoQZL8xsNR2xUr1N4EMdi0giEghYbId+H8CyKoRwICQ9ziDVAa80c8FZcUdygyHaMChq8eLll7I/dUhlmz+X8sLo4EZ/o66DbQ5WSkEHAgEsZUpn7P8nN+ztIILf6+dn5Q1wc+UBaCsAC17Y0BODQ+WXTIhwXHBa0XNHc7bbLFNEVEuylzgtVeGhqnToc9rfZbrONLxpQwE87lurkNQi2Ul7777rowzPg84hxCwJoii7DjVCzFLV6JL8nQfHPMEV9RGfE/Q4fnnnxfAguWgfJkCm9HHvw+mC3uTtgVsC3RhARtwsIeFbYEDzAKK7HOypiNOoIHOM5kMqhBOSizrcFl/y1pgggDmQidA+1br5GyKM3Hd6HpNfsZ1OWkTcGCGjJ0GbrjhBgExqHz+zDPPSFaCfcXpBNFpoX4Dsy0XX3wxZsyYIdoSBBzYKjOaQXEgZRTKa0L4xSOLUV4TFNMl+Fz441WD0CvfUvU+FBcFARQUiAYCdHyZuhscewS3WLbD68cxR3FIjg0umtky62I1G9qdchqT2XCg6H1EX3tqOChYx/NdsHABUpKT4IhxICkxAYFgCLfcdjtmzZyDFSuWwRefgPjERCQkJSPW60VaajqSU1Lg9ljt7Mh2GDV6PBYuWIhIOISxRx2JrOyeWL9xrQgWJiWmYOOGzVi7egUQakYkEsKyVStx/EnfwrrV6xBobEJGRiLq6hqRmd8LMe4YuCJtyMnORnpGFlKS45CXk4lNW6owc84CNDU3oS1CNkJYgAGn24XU1BSUby7DB9OnobGxFmgPIz8vH5lZWdJN4he//CWcMS58//LvorKqHgOGDJPzJVjB31P40uVkZtuBltYQZRzgQAwi7dREaJOgvaGxFl+tWYHKygqMGD5CnmV9+/XH93/wA/TsUYwnHn8C2T0ICsTi7DNPx9y5X+LL2bOxbOkSZGak4bTTTsfMWbORlZGNzLR0bK3cjHPOPRv1Dc2YM2ce3nl7Gqpra/HXhx7GzM++QGtTHUaOHoXmUBve/+B9yfRv2rxZrpW/vhqZ2bnyLJv55Tyce965yMvJwfsffSTinUMGD5JrxgBmzZq18nxkkM3uFynJyRg9fCQCQT+2bP4Kzz33AhYtXCpgzpgxR6FHcREiDqeUG3kkk+3GhOOPlW1t2boVWzaVoa66El6yTdrasGXLRpxzznk4//wLOgEHZoGppbAjhoMG+xrY6RjVgJj7YpkGs+VswciWtFrTb95XmunVEgvdDrPgBD1IuWfAywCYL2akzz77bAG1CWAQfNTMut7/3JbJStJngc4pO3ruR89BO5sfvq51uwMgmLZVIFSZDKbGkgINOrdqYKzzqzIBzOcJ52UtUdDncPTzhsA9kwwcT5xPyRLgvKwBNv9qBwY9LtUo4FzMMc6xy+vFkktqRDAhwcCejBYKQZMVwA5UfJ7r8UazCkzwQM/FBAK05EJtFH39ooUl6cNQQ4LaDmT08BzoJ7BzB8swlY1gAjjRNiRIRlCGYtgqBsn16StxvPMcCW5QWJs2ZHLksssuE+CFi3bQ2hWD6FCc/+1zsi2wPy1gAw770/r2vm0LGBbQSVYdIk6gdPxY20sKpootscUZJ20GfNRNIP2VCydzM9Nk1jvuSo1ZnTkFHJgpI+BAsSdmCJh1YHaCgSedGbIqSNGcOXOmODac1OmQUr+BbAfSGakYTQdAg1rzYh8owANBhx/fPx9kPHAh6PCXnwxBYZbvkBub6pRpBksdVb0W/GvWIBNQosgcQSaqmpOxwuvMnudd1dIecgYzTogZfAUc+JdsgRi0IyEhidCd0Olv+s1vsHL1OiQmJktniAiD8xiHlOwkJ6UgISERhUWFcLli8f6H03HqaWciIS4dVZWb0dIWwYCBQ1BVW4P0tBR2b5QOFF+tWo5AYz0CIT8qtm7BEUOPQEp6FuB2YvOmDYh3x6LN4YQnzoVLL7wADU1+lFdVIxxoxurVq/Ct087BJzM+QVwssKW6AS6nU7pHtEZikBSfiPqKzSjIz5TOGMFAI3oXZUi2cNmSxRg9ehQCoRCe/c+z2FpeiSOPPtai1ZPS7PNJa0mWbLBzRQRt0i6UYpnsOkFQQrQr/M0ItzRi8uTTMGfOXAnM2eazd2kp1q9fh5/f+EsMGDoaqSmpOOmkE/HqSy+jMCcDvak7Qwp5fiGee/45FBblSSnHxg2bMGzkcCQlJKOxuREbNqzHbbfdgb89+piwMkJla9BYX4MTz7oQmyvrRMTyo08/wzHjj8fCOV/A31CLrNxcZOTkifZDfn4eEpNTkJudI4yPBor0NbIrQDO++mq9sEXWrF2LE0+cgJrKasyZNQteBKQM5KRTTsPChQvw2edzMHTEKBGkbK6vQ0uoGRs3rEdxYS7ifT40NtQhQBHRYAgtLa3wsjwhHBaA46abboTT6ZLgifXupJrz+WqW1nEYMjhS+jjvPT7nTbYav2d2/Oqrr5bvmLnmvKDZdnNe0N+Z2WsFBnTI89nOuYflGXzus86fpXUqLKkgowIOfG6YOgVmUNpVYGcGlLpPM7DU781n044AB3PuMoGCHc03ewI4cFumvbU8TAHaaCaAyQZQ25paD3quGpCbgNDOjo/rk0mmZRqqt6OlEAQRCDjwpeUzph3IkGTrSDIVJ02ahNtvv13KJnUxQeM9eZ53dS3Ma6LABI+bfgz1HQhwsXMW5xUCboWFhdvpTfFctVMHBSgJxvB+IehCv4TlJiw9IVBHgEXbYrJciP4IQRtqDBEkV5aOHseenKP9G9sCtgX2zAI24LBndrN/ZVvga7eAUhrpfPBFx5/0QE6inChZ40nwgUE/1a3vuOMOyQ5olkGdHKmz7qBfms7czg7YdBQ4uRNwIEuBzAkyHPg9la2p7cAMA8EPOphUnr7gggvEuaWzQ8q9ds6geBlBER6PdtjYmUPytRu0mxuklgM1HRR0yE7z4t6rBiE7zaolPRQW08GXoLGjK4mKv6koF68hHWNmS+kQ/utf/5IMG2mvvM7MkmkWis6fWZd8KNhpR+fAFpYK0LCrQQxXbI8gHIkIuMC2kH+6/y/49Isv0dbuQGZWhogFFhUWoqS0N+KTUiRYCwb9EvC+/to0xMW5kJSQhnUrlyPiiuDsc87DkqUrUFKYLw70m1PfQWM9NSA2ITMzQ7oi9OndB/l5eUIRfmPKm0iNd2PunLmYOWcuLr7o29hSVolp06dj6JDBGHvUeIyfMBGbFi3G+y8/jn5jj8cWP4NVdpFoR1ysD+Wb1uCDd17H2BNPR3xcAhbP/QzVdfWYN3s26utrRdOhKL8n6oQ5MA7xCRQ0pAXIhnIg0tIKOGIsIclQi0X3bm+D2+mSzhVNDU2YfOrxuPJHV+DDjz4RBkNCYrywojxuDyKRdhx9zHHS9rK0X3/MnjUbc2d9jEGDh6AgvwjDRxyBJYsWC8uBgcSmTRswfNgwEcx88qknkZ2dixUr1+KuP96L9rYw1i+ai5Z2YNDI0diw7iv4AyFMnHSKXLEXnnsWaGnCuedfTHhERDidLhdiYpxSEkJAIC7eJ9e2NRLBO9Pfx2mTTxW9kqHDhiEcacW///UUxo0ciSOGDUNyShI+/OA9vPv+DPTtN1B0GeprqmRMnHjyyZg1+3O4HRRYjIU/GBTAiQAISy/Q1orC/Hz8+MorkJycIgEUbcISNgUcOMRMKrkG+XzOcyxqplzvWQIWfObyHmUgyUDMDNJ1Wxr46nyhzwKdd/QeYGDLMjo+9xmUsuUx5x2TtcTtm9osu5pjzOMx/2+y78yMPfe1sxIrXZf71XX3xXNImWE8Fn1WKogTfbwmcMI5XTt+cH2z0488QjraUOoxK6jE9yrOuavzMZ/t0eCOCV5w3wQaKBTJzD+7U1x//fVShmnun/83WRxq210dh56P7jM6qRA99zNBQlCLuiNkXXCeoT9D4IHdVRQcIMuGGlEsO1IWA4VOCYCTtaB20jHE/RIs53syLnkvEJxg+08mTxSEsxkO3bmi9jq2Bb4+C9iAw9dnS3tLtgX2ygLquKgoEidYovRkGXBipfP34osvikPJbBMpiFyU4qpiS3si5GU6PtwvgQW23mTtJ1tnEThg+QSPgYJMVFNniytmJNgFQxcyHtgTm/RgUnrppJLOGT25HygMBz3uZesbcePDi8EuFlwIOjzwk8FITfTs1TU9UH4cnTE0s5wa2GiWjZnSxx9/XEpoCEicc845ci05FrhwfCqVtbtO8YFihz09jlBLAGCg3d4uugjyr50dGqzPqFHA2vkp0z7Amed/B0U9e2JrWQWqa6oRjoQlGPe4naivq0a/wf3hi83A7NlfoE//Xvjys9lISfIiN78ADbVNEjjHONrREo6gprYWqekZOPO0U8VpXrJ4IT7/dAYG9OuH5ctWSutIt9sDb3wiigpzcdmll+HWO+7AlCmv4vRTT8PRx09EkicO995yHS6/4kdYWh5Er9JeGD9qBObMXYD58+fi9ddfRkNtNXy+OKz9ah0S4+OQkZmDNWtWi7kGDx6G9RvW4ojhFJujsGqMgA0EWRxOh4hDslyjPRKWseF2uSX4Y8mFvymAxHgXhg7tj5UrVmLB/MXSZjMUacOoUWNw7NFHA5GwgBMjxhyJ1eu+whP/eBB33HIHHE431m9YjcTEBLzwwstobGhATXU1QqEIvD4vMnJyMG7s0Rg27Aj0GzgQMz76EOtXr8Qpkycj3A4sXrgY1TV1mHDyyWhq9mPpooXYsmEDjp1wIoLNDSLKyVILamg0+/1YuWYVGhrqkZ+ZjTffmoaU1FTp0kEWRd9+fdGrf1/84Z67kJGchgcfeBC++Fj86te/xOeffoYtW7Zi7LhxaG9rw4yPv8D0Dz7CPx9/DA21tVKeEhfrRIIvFqkpyejRowjFpaVIiE9Ej8Ji0Zgg4MBnJgEHLalQIFkBAgajvN/MIFsDfoLTZJbxvmXXmF/84hedQaPes3Jt3O7tPud3KvqnNH8TQCCAzGc+g0OKSTITzRILPtMJOhNE42tnz3PVeeC+FDxQ0ETvx66CU52TdhUY6npmQGt+pgFwdEnh7jwLzG0rq0GZYhpo86/JbND9miLNWvYQHZzrOZrlLtEgjGkjk/mxo/Pgfk2xUI4RshtYasBrRnCKnRxMzSeznFOPMbqkYWd2M+eZHY2J6DI+JjDITiLATTYNF2qZEHRgSRR1LLhdJl54rPzLF0FXk7nJRAnZD9we7yfun2AP2aAENDhuybzkds0WsLszDux1bQvYFthzC9iAw57bzv6lbYF9YgGi85oNYQZAs83PPfec1GNSWZrlC5rl0swX6YUmxVNp791xGEzAgTX7jz76qKhKU1CKpRF0OJnx4oROh4GZCIIOunCyp+iYpUS/VZwHbueKK67ApZdeKquZ+zjQAAce35fLa3H7k8s7QQdqOVDTgWUWB/uijiCdWBX5UoDKPDc6fAwy6KSxzSVFvahirk6pjjlu43BqL0ZmAssEWLNvjWP+besEINy4jWdFAAAgAElEQVSeWKxetQIPPPwoBo8eh0nfmoylCxajvLoa8fE+0T6Ii49DY2MzIu0t6N27H1595U2MPWoEls1diJSkeNTUNwuo4fK40BJuQXJSEpoDfvQeNBhepw8P/PEuONCCwqIC/OTaa1FVVYfZc+fDHetDXm4+aio34aILL8RjT/wLs2d+jvbWMJKzs/DLn/8Grz37HwwZMQyV/gjSMlORmpAgx/ToI4+ioGdvNNRW4b9PPoKmQABx8bE4atzR+HjGDGRkZKN3vwGYv+BL9O09ANm5eSIUiTbA546F2xcrwEhLKIC21iDCbRH4WV/eEkEoHBAdh3AoiFCLHwG/HwnxKehR3AsnTToNDpcTPQtzUFCUj2DAL6yONRvKcN3VV2Bwv7749PNP5bwotFlbW4PM9DSUlPbBqDHjMe7osfB4XGiqb0BZ2SasXbcOa1athcNldQIYM2YkkpMS8c477+GMc84RFsPDDz2IFUsX4ZQzzsSvf3Y9HnvyX3juv89IcEPEY8GCeQi3tqJXz97IyMrFqadPxsuvvoyYtghSk1NEcPKNN6ZgMFsX9ivBilVL8cS//o3Fi5YjLi4Zg48YipLiIqSkJKG4pCc2rf8KTsSg/4B+wkpJTEiUc2QJR/SyM9FIvXf1+an0eVX357ZYs87yB+o3/PCHP8RFF10kc4Fm/fkbE3CIzjabIIYJBpBRR4YHtR2Uvs91yZ5g0KbBH7PRfEaodgDnKbYkNFsx7+oZqsG2Bu5m8K7nsaN5IxpQjQYhuE0TuNjd+YfnruCOzqsqBGk+R81SE/N8o4UeTcBB19Nz0PPXz6PBmWj7mPtRliQ/U39Aj5tBPbtHkVEwbNgwSQxQENQM2k3AwQQGumuv3Z3juQ+9Lix9YOkeRSUpYsp9MrnCbhZMbrBbR1cLfROCDHzRd+Ix6DVhaQnHIBMhBM64L3bYou9yKAud7upes7+3LbA/LGADDvvD6vY+bQvsxAKkqnOyJauBkydLFO6//37pl84yB4o8qWPB781yBaV7mn3SuyPEp9kYHhYdE+o3UNiJImTsSEBaLSmM1G7gX1042RMQIUWTDAj2caeiOenBzKawTpTHrA6W6UQdiIPgw3mV+N3TKzsPrX+PRPzxx4OkDv9gXtQR5LhRBowJGFCUjE7ZU089JdefjijrwclsMUEs3Y6Or2jn+GC20c6OPRTwS6mANY63MRv4njZ1OV1SAsWMd+mgkbjyiivQFmzBW+++izXr1qK2uhKt4TbkFRShpLQEw4aPwhuvv4UjhvbHwnmL0BoOSovFfr16YFNZJdLS07Bp4yaU9u6JLeXVwmD42+/vwNhRQzBk6DC0x0TQf8AQvPjqW8jNz8X6deuxevlifPfiCzBn3gIsnL8Isb5YJKam4xe/+S3efPNdFBVmIDcnD1VV1SJemJScjLfemg6e1szPZmDl0oXwxfmQX5AjwaTPG4tf3fxbJCWl4fuXXYq6+gYRfGQninB7G8IBliEE0dDUSKMgEm5FjIMlGx64vR5UV1dixZLFuPbqa3DRxZeiuqoSdbU1KNuyScoL8vILsW7tWlTWVqG2qgoVlTW4+Y678Pu7fwdHJITRY0bi9NNOR6QdmP3lHGnP6XC64HDEorUlhLqaagkw2J4zxuGQrhNNzc3SSWTsuDFYs2IpFs2fL/aCJ1Y6ZDTU1SIvvwB9+w9AcWkvfPju+9iwfoOwDpoa6pGclIwRI0Zj1FFH4qP33xOAgkyIzZu34sfXXocv583F4rlzZJ/UYvB6fUhJtrKutXVVaGyoR3lFOcpEqDIFv5GysiH/O7SkJmXbxwQcKKLHQIgMBw1cFQhQ0Di6I4BmzAkQssSOWVzWq7NTEO9zBlh6r2p9vgaY0RoQejTm3MLAjeOadfbMNLOsj0Aynxe0PQFmvvgbZpwJOBCMUMo7//I97aMtmlVngO+7Aj31OHXOUJE/ZV5EgyW6njmHRYPs0YyH3WU7kNGltlZ7qv4C98XrxzaUDJq5HsEWXgv+5blz0fVN4MNkNphMEL0Wev3MgN8M6qMDfK7HY+W2GGirHRiMkx3JeZ3dL5hEYBcqMlVMu5mdhcwSnH31XFcgjNvX7hTsYEGGJRk7XLQLF8cRj0lbYnJ8cxxqNw/aimOQ4BfHnZ6/lggSYOE4ZttMJmy0NHBfnZu9XdsCtgW2t4ANONgjwrbAAWYBdRTpCDDDREYDHRpSIAk2RNfmqjMS7YhohqI7zpXpdBAs+Otf/yoBKBkOpPkSyKBOQ9++fTsFA0nxZmaNDiidMLa54ovrTpkyRSZ2io3RyVHHqitn8QAzP6bPrsB9z67qPKyR/VJx62X9DnrQwRI7tHq8m84oa2dZ28sXrxNptnRI6bTxWvKlmUptu6aidTTSrijPB9r13ZPj6RJw0BKLDk0Hdmf43V13Ys3GcowddzQibWGsXr4MFZs3ICXBh1FHjkNzSxs2VVXh3AsvwayZC5CY4EVbayvWrlmBQYMGYPzRx2LxslUoK9+EsWOORFysGx/O+BwFRcW473d3ItBYiaamZkyaNBHXXPMT3HH3ffjqq3VYu3oNPF43vLEe9OndW0QqvQnxOGLkOBw34VgsXbQMK5YvxqTJkzFn9hzUVlfIUbe2O7B04WI89/Q/8as7f484jw89slNQUbEVa1evxMXf+y6aGvy45be34qtN69GjuCcCzQEEggEpLfF4Y5GSmoKExETZHl8xTpcAKy3BAHoU5OG0UyYhFGjG1ClTsWrVCmzcuAnpGZlSEsZxtbV8C4ry8/H3fz6JO+75PQb274e2cAuCIT++nDtXWCGfffwxcrOzAKdbABKXg8CDVdrhcFiqGg3+IBxok9KO+Pg4lJb2QhO7eWRlo6y8SthhMz54H5lpaSivqkJWXg5OmXQynA63lFx43C6xH23z9vvvYfWKlfA4YwGHC+FIG0497RRkZSZLWYbL5UZ9YyPWf7UW5eUVqK6ugT8QkPvLorKHJdi8709/wsgR20T5djT2qLrPDh4EChg0abCnLAUFCfS9mclm4MQAjc9ZdgpiGZuCFnzemhoIJuvB3IYp+KgBPP9qdp3nxYV/CTRouQfBcQbZLMPiiww4AhOcrxjk8nnBLDPnLNqfgAQDcWau9T2/i4+P7wyOlc3Qla0U/DTPyyw5MTP0XQHt/N2eBNImOKNUfW0dSaCIbRipoaHZdj4fWYJC7Ru+mJ1XMEA7U/A4NMjuipHRnbKJrmxkCj+qmCfLIFkiyXHCfVHL4KabbpLroutwW8qeUZ2DnV2LPXmORv/GZHWY8wjHEf0KlkIw8cFryfIKjh8CDrQzwQaONf6fn3HM83uON4JgOk55LSiCyrFKNhO7enH8HQ7z1tdxjext2Bb4uixgAw5flyXt7dgW2EsLqAPICZITPR2Ye+65Rxw5liWwtROzJSZ9VJ0SzXwp20G3Fe1I7ugQTcBh6tSpki3jZM6uBFR35kTOrCcdTrZPU6eS++VETzExik9x8idIwpadDGCZKSdQQuc72pHdS3Pt058/994mPDF1fec+xg1KF9DhYF54jU3AgOcyb948EYb89NNPpSab9d+83nREufB6qiq+ZqM4pvhS53RHrd0OZltFH3s04KABSKfD3N4GX1wiHnv0Qbwx7R18+9sXYuSoUfjg/fcxcvhw1FZXYfToMSIY+ZeHHkJlXT1OP/N8pCTEYubMuVizagVcHifGjB0vIokNzTU486zz4PO4sWjRMuQX5OLGG25C0F+DcEtIShASE+JRWd2AhAQPSoqKcfRxJ6Kh2Y8Lzj0TTnesCD4Ggi0ixrZowRJEWoNITU+VThW9e/XAho2bsHzNepRX1OKJRx7AD66+Gr1LSrFswRwp5SDoUFddgU1lFSjs2RM1lZWIjfVKSYDT4YI71oNAwA+3x4PEhASkJCbB7fVh+OgxyMnvIZoLa1YuxeeffIyTTz5ROjSEI+2I83rhcbng9XpwwYUXYMmiRdLC8uGH/4Hf3nEnevfpi7/88R40NNRi7LijLIbDFzNRUtQDJb17IxIJIxBshcdjMR1CIQYcXrS0tsLtccsYT09Pw+lnno2tlVWYPWsWjj/+BMQlJuD1V15GoL5GgIpgKIja+jokJyRb9GoH5Lm2bu06ZOfkIDszC55YN1xupwQn1bXVoslQV1OPpqZGNDY1obW1TTLa7NThcDrh8VgaCSpA+dCDf8OggQN3eSuwDI3gLdlkfMabgIMCBibFXbPh/I6sA7LgOF+QTcYWgypUqOwAvUf1nuUxKnuCB2dm2s0gs6u5JvpkuC8GiGS6MdBjYEc7akCodHcGfZw/+ExRIWHOHRooco4hyMkuBXwRkGC2uruL3pO6vhmw74gh0J1tK8ihDAWOFQVcySxhIM85WhMBBFSoIcDrSSCF5YfMqFNgmSU1uui10HnRBIZ0Hb1GOj/vrDxS2Wu81louQLYDASl2G6KuB0sWaFuyYDi3k0Wp7bO5z2hAamf7647tdraO6XMoUMT1zRIPllZwbpozZ46ABrQRj5flnSrASYCB50HwUoESbofnzoUAHu1BH4XsS7I6aBMFrfb2POzf2xawLdA9C9iAQ/fsZK9lW2CfW4AOgwqDMWj/05/+JCyDSy65RLQQ6HyZNaKcMM32XPxOAQaTitsdJN+c/J988knpz83yCDop7FRBB5LUWmYNOJFr6QadK1W5JqWUL+6P61Gcisd8zTXXSM2oOrk0ZHdrQve50Xeyg/97ewOenr6xc42Jo7JxwwWl+/OQvrZ901ljLS9F5phZPfLII0W1nA4Zs0Ua0GiWUJ1ZHgCzcrx+hyPgYAVg20oqTMAhLj4RLzz7DP7z3LP4wQ+vQO+effDUf/+LG2/6NTJTLFp12ZYy/OvJp7Bk1Uqcc+6FcDpj4HDF4fPPP0NGTjrGjRmL9WvWMamO0j4D0BYOo7yyEoUFWXjxxbfw2WefwhfrhL+xCX1790FGVhbKKzajpKhAWBCFxb3gcwMV1TXSkjIu1ouU1ETk5xQgLS0FTo8TvthtLV+XLl+FZ1+dgk8++ghLF85Gv969sGzZcnjjEyTb74y0YMPGLUhOy0BlVYW0jhw6fBSSktMEaBgxfBgG9O+PwoICuN0OlG0px8RTT8HUqR/gjVdfwsZ1q8mjELFFt8eL+fMXIzk1GcHWkDxPTp44EYGGRoTbWvHwQw9jwBEjMXz0ONx9y2/Q1hLE+GOOg8PtRl1tLVwOhwQV/qAfCYkp8MZ6JYtOLYfVq1Zi9uyZOPPssxHjcCMpKRXHTTgRCUnx+OTjjzBw4CC4PLGY8eF7WDLvS8R6fBYA0haR51JCQpywNTj23dKCMozauho0NjSiob7JKh9oDgioQTaF08lSBSdcLg/cHoInsYjzJUinD4pAEpBoamoAAYeSnj13ed8ScGBGl90gTMAhuhSAx8pnL5/1DLS4sAyKmjtkn7EdJgMqPqO1ht8M4szsd/S8EK2hoIGwCUDoc1uDcAUy+NsdtV5moEiQmmV3DMTJiOA8QfCB56KlGTr3aVcmAhGcP5jZZuBOQIL/Z2DPz7neruY2vT+jyy12eUE6VtB5VAF8nj/tTvtSa4B253mdffbZMg+S3s8yQgIqFJElGMS5kwHvwIEDccIJJwhTkExAc1GNB33eqp27AlG6mjv1OHVeVlajghgM2KntQYCZzKJf/epXoovAMaKBu7JZTHCju3ba0/VMQIXb0PONLiXh+OG44Zgh2MBjJWjA54GyRPh72l3Lezg2+X+uw7Fk6omYwMqeHrv9O9sCtgV2zwI24LB79rLXti2wzy1Ax5P9oz/55BNceOGFwmxgYM/MkIr1KZ1T6aTRWSkN6s2sWHcOnNunXsQ///lP6UDBDgXMynCyp+NIR4/0UDp+ZC3QwWHgwCwqe3zz9wxe6RzS+aVjSbCEpRV0DA6GkgrTTvc9uxrTZ5d3fnTWMXm48oxdBxDdsfX+WofXiwyUxx57TNqNURTyRz/6UWcXCtPJ1QxXVwCWWbKzv87lm9pvMNDcySzqCnCgfRiAL1++FH/96wPo03cA0tOysHnzJnh9CQiFW5CXm4tZs+Zg2fJlKOlViqFDjkB1bQOOPelELJw/F9zHqadORmZmNqZOnYbUlATkZmZi4dJlKCkuxPBRY1FeUY3MzFQRaWR3BwYzS5ethMsRgzivB0mJScjNzkZiciJSkpLgi/XC6bay2TExFL202lmqfADf/+2xJ9Ha2o7qiipUlZehqrZWWjsy8KaWxOLF85GTlY0xRx4ppQIxba3Izk7HRzO+wKRTvgU4HfjwwxmoqtgKf2M9zvr2RRh3zEm44fqrUFNRIQyMyy/9nrAVHn/sceTkFuKrDRvRHKjHt048Hh99+AHWrduIcLgdJf0G4qprrsX/PfkvxHnZstIhXT6SEhPR0hIShgSFHZub/fh4xvvo338Q+vbrh6/WrEJ1dTlGjBiBtjYHauub0LO0FKdMPhXT3nkPQwYPRKzLJSDbyuVLkNhR3x7r9YA1GjU11QgGglJa0dDYLFl61TrhMbBtJ1tokh1CZgfBDgYw8XHxiIuPR5wvztLScTpFjDMYCsDvb8I9d9+N9DR29tj5QsCBtesEHJitNWnuJpuGASmDXV5P7p/BOkFhshv4l89ZBuI8dj5vFWDQwNssbYvWRDDp7SazIZr9oCUFpqaBCU50dab6/DDLGRg4kgXBuYNBO18MLGkLfs5roMGlBo2cc8h84BzEv5ybRG/E5xP788V1NRDdld31uLuzngb6tDlp/v/4xz9kziNTgAxEJglYSkiGGMEF6gVw3iQoRmYBrxHncbJYOLf269evU/eiKy2L7hxTd9ahLck2pGYDbcvjJYNR2RYmCKX20Ox/9Hfd2V931zHBBgVITKBbfRhzzJr+QzRrRUEwfm62LNXt6HHty3Pq7rnb69kWOBwtYAMOh+NVt8/5gLUAg0G2vHzvvfcEbGCwTqaBZqzUEdAaWqteuEWYDeq0mHWsOkHvKhOkBqFzQseEnQoo1sSe2BSJpPOqquPq2JFCS9ooszjMNjBrQ0osX3TKmEWhujkz56wZpVN4sAEOtEs06HDxxEJccnLRATuGdnZgzDD+5z//EQeU15Q139TpoPNujht10tSJ0+DErGXeUUbzoDTMLg7aBBzYoqFN9Bs6ulSwa4VE8qQkh3HX3XchMSkdpaX9sGD+PMQnJWHM2CMxoP9AlJdX46mn/w2vLxZxXp+UQJzAjGhTAMuXLoPb5RLhRmGUtLZI4M9A1+10YMQRg9HW1ormxkbJ7FKwMCM9HYV5uUhMSpQSA12kW0QwJC0q+eIxE5TgUl1di3nz52LpsmUYf8x4ZGXkYM7cuagsr0B5VQ3CMW54fD5hLvQtLUFTY520kWyNRLBs6QosXjhPtBIyMrMwfMRw9Cnti5t/exuycjLRo6gQoXAEP7zyWpx/7nlIio/Fddddi1AwIGUHb02bis0b16OxqVl0D1pDIcQnpuCI4aMwZvRYlPbrjdTMVDz1xFOI9TgRDIQQ64nFmtUrsXzZMkw+9VRpQbpu3VpUV1UgLTUV+QWFCIcj0k2irqEeTf4gmv1BCd4nnHgcnn/xBaSnJMPn9WJzWRnawhHU11n0/+qqKjQ2+xEKtSDSFhElR9qWY1tYDE63lGloNjU+3qJu81nmYRkGYuT529jUKCUFLDGJhCMCxPbp0xt/++sDwoTY1cLAlHX2ZIIp4KCMsK40evgZj3/atGlC6Wcg++c//7nzPuZzlnOCmbWOZiGYbAXNapssNA0+FdQ2AUYN2sxMvD4zuipf2Bk1X3ViOMfpi+A2z4+AGm3Dkg0Gyyxd4DOM33Eh84EAC6+JlmMQjGD7TpYOmPoQeg26y65T0EVBEtqGoD+ZDQ8//LAA8NTL0JJDfv7666+LzhJBXAIoZCiyrTWPk21PuQ67ORFI4bxKnQdqJLHsggDAjspAdjV+zO/NQJ6MC46RF154QcoSWF7AEsef/OQn27XwtMqCqIfi2K5kU+eE7pbNmUDVruytXT7Mca7jtSswO/q66XUxPzc/U8aoJmd0DJrXc3fsaq9rW8C2wN5ZwAYc9s5+9q9tC+zSAjp5mitq4Gb2PKfQ1oMPPig19SxjYD0u6bFc6KAQUNAafFN4SidQk97K30Q7D9EHajqLCkjQGbrllluk4wT/sh6YdESteVTHj8AIHS4eP7+nk1dSUiJBLL8jdZNtPPmX9as33nijONJaEqLAgzqp6tya73dp2G9ohZZwm7TLZNtMXa49pxcmj8v5ho5g57uJztgoNTq6JpjdJ1gu88EHHwiIRSCIzjGdUC5mfbfu0aS47g/K7QFhYNYDGwwHBu8UTGTXis6sMAEHCfKc+P0ff4cFi5Zh4sRJGDf2SPQfMAhr162RINnfHMTsOfOxZOUqZGXninjiqCPHyH20cOEixHs8JAxwU/B4vPDGeQUwyExLRWZaIvJyc5CRnoH4hLj/MQ0BAbmGTida+HvqJMQAoXArQq1htEXC8MbG476//A1vvPkiJk08HSmpXhQXFODGG36GuPgEfP8HV+CL2XOR26MnbvzlL3D/H+/F+nWr0BrwY/Lk03DGWWfizSlvoW/fAQK4bNmyGSeeMAFfzpqDWV/ORm19Db6Y+Tmefv4l/PTaX6BnPksfHHj7rakoLChBc3MTwq1+VNc1oaC4Hy699HL0Li0RnYStFVtRU1uN1avXo7a6VkpXKENJXYR1a9agurpKxN74nGugXkAgKOKQjU1+tLSz3IIt8NxISUqEy+FEfV2d6ECI5oM/iIbGejQ1B9HcHBSWBBtFOGIILMR0MBNiBNwhcKMAQwIBhnh2o7CuA683tR8aG5tEo4LPZZfbLYFtz549BGTgc27FipUSTB5/7PhuDWFm9gnc8jcMoDUA5P5UO0Cf7/rcJjvppz/9qQTibHd43nnnyb52lME1ywrMgzKDxJ0F4zsDi00AwgRIop/z3Q32zePjPEMwh2A45x/+5Wd8EZDgi2wIvuf1UDo+5yICQ2TladcIAqtk5xGQ4N9dAfEavPP+JIhOcUiWCnJ/l19+uWghaDadgNFrr70mABRBCLYVJuDA4yL4RY0cBv1kPlBTgS+yH2g7jh8eE+dRrscXARQeuzI2zPldj5slBjwWAjX8P8EYsgoVmOEY4f75OccJ/QomNMaP3zYuu7r+Olb2hA2wo3EWfSPsTC/CZGZ2dXx6T3A8KfAdvZ6uw+/N7em9tSdjsVs3s72SbQHbAl1awAYc7IFhW2AfW6ArwEFrNpWVQCeBrAIGhFQqpyPJFmkKMOikyfcq2tfdwzadvmhKoulQcXt0mLSNJfu6kxpKh47ODJXUtQUaz4lOOEEGrUcl0MCsDoETOkFcnz3c6ThRQd3UoOjKidgT56a7Ntjb9Qg63PzYUixYXd+5qRsu6I2JoywxzP25mCUQehy0r4JZdIApbvbvf/9bsmwMakirPeaYYzoDFLN0gh/aztj2V5QijUQBGGS3iYYD3xqAg3zAeuF4PPmvJ/Hya6/BE5eO/JwsBP0N+GjGJwiEQkhKiMeRY49F/8H9MXzoKJTX1sHncyE7Kw/Tpr+DOJ8XkUgbSnsWY8zwISjbugm9e/dBjiE2BzAIbZeMPLPsbNbZHGgRhgW1DgiElJVXSttIf0MtYmNJM/fB4XKjR69+eOzxJ/HSs//GhONPQ8Bfg+OPPwZfrVuF7158GSoqK/DRx5/h5ddewYOPPIZrrvspfv7jy+HzxaG5sR5nnHUunn/hFfjiYxGJxGD1quXSMnPNqtVIz0jF7C/n4m8PPoR/Pv0MNq4vw6vP/wfZackYOHAoBg4aiAZ/K95+522MHTsaDc1BZGVl4pOPPpCAMhxpFVA1MSERzhgHAn4/gsFmKaUg04ElK3624WxsRnJKKlKTExHrdonYo8vtERYFyxgaGZzymdVEpXqyFwguWP8c7G7hdMARY3VvYLcJMih8XoIVcZKJ5jXks01rwP0BSwjRLy0322UdBrAlJcXo3acXSnqWIL8gH3EdmgrbBfPbd7/c4WOCASLnAN6b3L7ODypOqOwE/hXApaFB5gp2E2I2nS2IVeh1fz6Lvul9M2BnIM05Z8OGDZ2lfwpOyLgKh+VZSPCBtlUQgqUYqhGh4pX8q+09VSOD58Rtcy5jGQU1b4YMGSJaDWQp8FlpjYcSGcdvv/22/P+CCy4Q8IHvOZ6o38BSQy6cRwlGEIDg9ggIqJ/Aa85j4PHxdwp+8d5QDQ9ug4AK90cghPvhHE178K9qGRBgYekGxxbL6MiYJFCyO2Kc3/Q1tfdnW8C2wKFpARtwODSvq31WB7gFtN81nUc6DFQZp24CnYObb75Z2jfRAaFjQsfCFADT4HBPgsKusuE0FZ1vHhOFKkkXJbOC7TjpSBFEUMVnvmfmhn9VcIrODR0d1iBzXTpKpJFymxSfJPDAbTKDs50zziDNCG4PZMCBx9kUCOPGRxZjzWarRRyXu384AGybub8X2s7soa5ZHxU3Y1aO14c13tQE6dOnz3bCj2YWyAYc/vdqBgLNjPMFVGgnw6G9vVPgbBvLIQJS7qe9/Q6eeOb/kNdjIFYtXwFXWwjFxSXIyyvAaZMnom+f3gi0tKGhth6vTHlDAuHjTzgJr70+BR6PA+G2GCkdeOqxhzGwfy98//s/YkzdufC2oR6DIAxoR2NzswThfI6sWr1SsvRN7AbgD0j5gNPhlPKD+sYGnHLGWXj/3ffw1z/9Cd/+zqUo37oZl196MVJT4zBi2GjM+PhjLFywBHfdcyeeeeEVPPLo4/jWMaOxaNkyFBUW4Yc/+AFWrVmDqVPfgtMVg5aQH0UFBZg+/W0sXLwQPXr0xcChI3HqGWdg1KgjUFtZC0ekFavXrMXmsg3oPWgYpk9/B8VFeTh63NH45NMvsHDOLBGoJDuErIFwawtq6+oQCIbQ7nAKmECQIDsrA+IMc8IAACAASURBVHFxHvi88cJM2Lp1M5op5uj3o6qyqiPD3YJwuE1MQy0Fts5ETAwcfDmccLvJYPBIWQaDTwtgoECmV4I53kN+/7asMX+fmpKMvPx8ee6RjUG1ewZsGpBagF+bMEu4T9XH2J1nAhkOBB0I8JIhwWcqs/UKfJjPen730ksvybOaZQPXX3+9dAM6VBe913Se6mreU3q+srCkzKWxURgRtC0BA2b7CU4QGOecxPKIbaUy8Z1MCLILWKLCYJ3XgtthieM777wj14RgAudtak8Q+OE+CVaxNILaDHzOEgiYMGGCJA9Y1kA2A7dLfSOTncjjVB0kMlyo38Tfa1tRjgntysDj5TZ4zFpGyTFLgEK3yeMge43zN1/cP4+R/gU1oQhMsVRSs/yH6pixz8u2gG2BA88CNuBw4F0T+4gOUQuY7AItLeDEz97YZBPQkaDwF2nuCkTQOdY2mUpVpLPBhd/tzqKZcDpISsk0afR0xFjbyTpUajewOwbrSnmsBBHofKmDpvWsBBjoUKkSN0EFqnUzU8QAiKAFnSgKUVLQbWfLwaDvQNDh+r8uxMaKgHUNXA5pl7m/QAcz8NVrqn/poDK7RmeTjjeFzSgCyoCJvxM6uMvV2UrMLO/ZnXF1OKxrAQ5W2YQCDtGgQ0x7m5RBLFu+HHf+7nb0GzAME44/CaW9esEV60FKShISvFZngS8Xb0ZzIIhFcz9HZXUZTjhpIr6cuwjNDTWIj4uTgPuff38El196IW67406sX7cBW7esQ8+SnsjKKJCs/eJFC7Bp43opl0hNz0DZ5jK0hMNC8ee1rSivQE11HWpr6xHr9UqHidtuuxllGzfhrMln4FtnnQ6XMxYjhg3AuJFDkZ+XhRhPMl596VX89Iaf4uF//BPr1pfho/em4anH/45Zc+Zh08Z1KNu6RRgHzY1+vPf+R4j1+jB48FCMGXM0jhg2BHmFeXC6XZg3Zw5WrFgmYoytfGbFtOGkSZPxyUczMHBAPwweMlS6VnwwfaoE7GQ0ULPCGxcvnR68cT743B7RryCrpLauFq3hVjQ1NKGmulr0GsKtEbS1K6DgQIzD0SGKyTIJhzw7YxVgiFOAIU6YFPyewRy7T0hWuLVVylDS01PlHulZUoLiHoUi9pmUnNTRZSciIpZtEfJKYmRfnZoPbqtdbIz8272FOgUMhhksMgvOscVnM49P5wDd4ltvvYV7771X7mkCupwv+Fw+lBcF9aIZersC3aUEJhgUUIrXWDss8T1BAQIPnMMY2DPI52e8d5RtwLlP31Nfg/Miy3q4XQUvGNCTrcByRDIeWLbAuY/X5PzzzxdQi60duU92iGDJjLaiNJ+5/J6/43ObL22VymPWMhICCAQdeC4KdJANwfHM9xx/3CaBB00KsAyEpZos67jqqqukm4kyJXdlv0N5TNnnZlvAtsA3awEbcPhm7W3v7TCzgAYlOrHrRE8nlc4M6+pvuukmyUKwqwP1DjSYp7OsnR2U1aCZbL7X2tHumtQs7eDvtdZfs+HMwlx77bVCSyVQwL7hdGboOCm4QUeH9EwCDNoik7+nk0wHhy+CDTw/Omq33Xab0Pmp4UDH2BSONI/7YHJ8ymtC+MUji1FeY/X5TvC58MerBqFXfnx3L8XXuh6dU44zs+0XHWeKQz7zzDPiiFKAlDXeqkxuAk2aZTOvzeEkCNmdixEM+kUYUv4ZbTEpHmkxc9pBwIEBqD8Qwl1334aCwgLcdNNt2FRWLoF0j8I8CUT9zQ34YvEawB2Pt196CQOG9MKJJ03EK298gK9WL4XH0Y4FC+Ziwfy5OHnSRBw5dhxeeO4FDB48HLl5Gbj2qivx/ozPcfVVP0DfPn0wdNhoEWqkWGGsxyutHBsbG6Q0g88YahI4XC457gvOOw1Hjz8ax4w9AT37FqOkZCDi44FzJp8Mb6wTRaVD8PEHM/Djq6/CORdehImTzsAdt96KRFcrZs+bh7ycAmRmFSAcCSElNQE9iktx+hlnY8jQgRIUVWzZgq/Wf4VNG7cg0tKKYMgv+3agHVW1NZh82pmYMeMjJCQmij7M1opKPPv009Ky0xNLcMAtpRGRcBhNjRRitOr0Q8EQAoEQWsNhgEG+yyE6DQICMfR3QJ6bLJEgW8Hns7pHCIPBFwcPAYYYS+CROhJSGhZpE4HOjIw0FPUoFAZDQX4+MjPS5V7ifUP9BxXOs8CMGOlYIc9jiuzFOOX/Ajqwi4XLKUyK3QUcGPDy2crMOu9DLaXjfa1ld3yeUuyVbCUeE5lKvK95rN2tm+/OWD+Q1ukKhO5kFPGu67j+MgZitlld58tdnYsG8wQbOH753ORcTPCdrD2OEwbxyk5g2+Dohc9SshLYnpStMFlKwfXJrCDrgaVrnFOpZ0TWBNtiEnTQhdvneWhbUP2cgAPBEI4Lsim4H5Zx6DPcbJG9o/PkOVHfgx0y2MKTZZocX9pCe1f2sb+3LWBbwLbA12UBG3D4uixpb8e2QBcWUEdCBRzp8CoFktkVKozTSWEmhK2quNDB4Pp0DJTNwN+Y4IW2kdodo6tTqttRWiUddTpWzJzdfvvtUvpARgIpmTwWOl+kldIJphNGh4yLinLRueJv6DjRKeIxa/DLGmOeHzPrDHip52DqN+jxH0yAA4+ZoMOP758vZRZc9ifooG3ylOJN+vCLL74oAmcEjBiY0Pam6BivJa8DxxWdT74ILO2uKvnujL+Ded1QwG8RHKScQl8EH9o7BSR5fvyOLIfH/v4gNq5bgeMnno3mCDB65Aj0LCxE2ZYyPPPMU/DH+DD+hJPx1fJVyMzNQEZqKjZsqsScWZ+icssWzJr1CVqaA0jPy0ZGVhaqyrZgwqTJ2Lh2LW677ZcIhhw4+qgjUVCQixGjx0vm1hcXh9YWanfEIDExSY6F3RPivLEItLC7RTPGHzUM511wPq658gbMm/85vnPxj9DUUIPvXHIuqrZugcMB5GUV4o/3/Rk5xYW44sqfYNbMeQg01aG4MBcFBfmIcbnx6WdfiN4DSw58Hg8ayD5oCQrg0sZuEXXVaG2hWGMILWGyGyyAkzXkZHu8+vob6FVciLrqapRv3SqlFE3NTaipqRMRyFa2wAyHxeZsNSkBpIbxUiVBsTgX3G62qIyVc9/WotLXAZA6EGoJifaCPxCQcpj4hHjk5mSjqDBf2AR5eflITk6E2+OS60hgqC3CbhXWPhwEELRUogNsEMCB/0TVv+PYqAchnS0IOFiAxO4svGf5W4oGauchgiVcaDdmzwncEkDk92xjyw4z+7Kd4u4c/75a1wQcosEHs9SC+zftrmw+nfNMVl93j5VzIp+TfC5G29ksidTtMXnAOZzAEIEJzoEEg08//XQpYaN+DtmADPpZOmmCIrym3JeWSBCgIIjBdTjnErxgGQ+TANTqiPYFdJzwuFQ0k8fP9p3sXsKEwCOPPCIJgUMVnOrudbXXsy1gW2D/WMAGHPaP3e29HkYWUGaBgg9Ko6SIE9kNrAllFoL9uc1WUfydAhQaGEY7VrtjRnU0uF0zsKRTQweHGhLUWmAd6u9+9zvJDvJzOjsEHbgeA1hm4Ug5JpNBdRcIPkRnmLg/CmGyWwVFtihWRRDDBBy05nZ3HfTdOe99tS61HKjpoKBDdpoX9141CNlp29oT7qt9m9s163GZ0eI1pM3p5HJcad2wiqepNgjHGq8xnWmTsrwnzvk3cZ77cx8m4CCwQ5spHMmg0ApSGeQz0Jj6xut4d9pryO3RD02t7cjMSENJjyKUbd6I2V/OwrEnn40TTjwZmzZswKcz50gniBNPOgmPP/igBO9r169ESmISvL549OrbHwvmzsZJk89E2YaNuPj803HypNNx/InfwuaNa3DGud9BbKy3o57cKiPw+thVwYWqqkrE8/9sCblxI3r1LMD3f/RD/Pf/nse9f7gLl1x8ORqaqbh/CX758xsRaK7DwIFDMGz00UjNzsPECccg0FyL8i1bUVPdgJq6KlSUb+UJw+2ORTAUQsDfDD+1FEJ+6cIRAwci7ewuYQX+CQk+xCXEoS3cgnBLQNphUmeBgAUDMr8/JAwGS9TRKlHYBi5YgbsFMDhFJJMBoAUwJIhmBoE2Ag8cw6EQW2I2yV+CIcwk52TnoEePQmnZmZ2TLZ+5nJZmjSXOKKIYHToPVMvoOIYOwMEqm+hgMTgsQEGO0RGDGApQymcxcMfsGdjA82MmW8UMlX3E+5TsjlmzZuGVV17BkiVLRLPhO9/5DiZOnCjjTMunDsbn5+7czzt7PnUFRCiIqnMvx86OSsa0mwGPR1uJagCv8611b1sAI21tgWEWYKu2J+jHErbf//73wpYho4+6DCxhIHORy2effSbjl1odBN+1JaQJjHA9liGy5TSvN8cG52H+hmWJfGZrZyo9P44DbS+qbavJkGDJzapVqyShQXFRduawF9sCtgVsC+wPC9iAw/6wur3Pw84CZosmOiisv3388ceFHkvdBrYopNOhNZhKc6fDbvZTNw3XXSfTdNbUQdWWVEqdp3ND52TKlCnizP7whz/soBRHOlW7NThV5Wx14nhMKnLG49VsED+j0BYz7dwv9SFYB2suO8tgHQyDZNn6Rtz48GKwiwUXgg4P/GQwUhN3T19jb85VnVUqnbOlKtkNzN5ec801Uk+syuYcLyZ9l7/TjCzHAzNivHa7qw2yN8d+sPx2e8CBbTEpHsmkuRWEbGuRSYZDLFavWIl/P/EQUnPysbU6JPd7Sc8ipCb5MHz4MJT2PwprN5fD527D1DfewrQpL+Dnv7gOiXGpqKoqR2u4DkmJiVgwfzFqGiOYNm0ajjluAhobmnHk6EG4/rqf4kdXXYeXn30K511yOXJyi8Cyj5bWIFpaWAbQKiyBtnAYkdYw/C1BlG/ehIkTT8I1116NRQuX4aKLLoHH047TT5+EO267B6+88SEyM1JQV1eFAYOHwOH0oLqqHO++PQ0xYObUA2dMG5oaG9ASYl18AEFun604EYNYn090XphNdTljRLAyEGxGTQ1r45tESyIUbJXfRdrCnaUI0YwAYQ8owOCJFf0Jdtkgg0G7DGgHCas+PyDPH5ZkUOAxJzcLPXoUoSAvX7LBbGvJcgqCQtwvS03a25gRt/ZDgMEKRjuYCdLFggCEw+poISwGruMQAU5+xr9Ol1PKK/T4d4/TsP3IJ6hLIIT3H19kln344YdSQsEWxdTQoQghg0YGnlpGEQ0cHyz30+4eZzTgYM59mu032wBHr6/70zJCfWZGgxC6XXP7ZhcgEyDXBIKWDxIwYmnGrbfeKq0vyUagpgPBAmovcF7ldWZbYjIN+L3+ltdRu1DwWNm5Yt26daKHNH/+fOliwetPwF4FfqNLKnUs6Dl9/vnnUiLJbZCxyH1Gdz3prg+xu9fLXt+2gG0B2wLRFrABB3tM2Bb4BiygrAJ1EkiPpVAka0bpoDALTefZqkN2CXNAazTp2KhTS8da1+nuYatDxm1qgBndEYLO7a9+9SvJklJckErWXJdOEKmcZDZEO2E8PjO7rlkfrqfnSSCDta10wKjjoK0Y9dhNemd0pqq757e/1/tyeS1uf3J5J+hALQdqOrDMYl8uVkbXUrJngMLSFSrXk31CPRCOKS5aD66dSMzro4wafidBm8fT2dd8Xx77wbbtEDUcRDPSFI1k4Nqh62AADwxMmxoa8bf7fwd3XBx8qSXYtGUTsjLT0L93KUaPGo3PZi3ElsqtcCCAUf1HIj4WyO2RiZy8UoTDrViy+Au0h5vx8YyZ2FQVwNRp09GntD+y8wrg9YRx/x/vw91/fgh3//aXOO6ECSjsUYrmpkbU1degJdSKxsY6NNfViR5CfVOjBOXjxo3F/Q88gLy8XNTVNmL69PcRDDZh0skTkJ6Vg8qaRgRCrfjg/fekxODC88/F3PlL8cbLL6Mt7Ed9XR3CrRBNBlesS0oZXG4X0tLTRdgx2ETNhXrZV21tNWpqahEMtiLcGhatBQbqbLchoKdIL3SIcHZoIPC5R6aCzxsn2graRcLq1MDSnzYEyYgINIuNqPeQmZkh9fKFBQXIL8xHamoyPB63bJqCkgr0qv4Cm1YQQJA2FizT6Ni3ij9a7yk42aHFwMy4wyXAggAOHQCEAA3y+69nJLNGn7X5CgqS0UChP97fZIeRdUY9AO30oyVRJkj99RzJgbUVDeq1/KArQEDnN7NEoatAWtcz5xmdVxWg0HkxmuWlx6E6C1oiqfM0P1cNHJYxsA001yFwT7YC1yPLgGxGfk/GIMFgltAooKECvryHWE7BMkYyEggccBxQsJLsQj1WLZHT89Hz4+cEOJnMoI4PyxlvueUWubD6W87VJjvjwLrq9tHYFrAtcChawAYcDsWrap/TAWUBdQgUQKAzQ3YDs9HMcnzve9+TjLQG8AowaCZDnSB1euhQmNTP7pysWZ6hrAYzI8JglUwLMhB+/etfi6K1uXBdpeQrDVSDVG6bgapma7gegQoeo1L8p06dKsAKqaVKA412Cg9WwIF2+nBeJX739MpOkxF0+MtPhkgXi3210I50RGnrd999F3/4wx8EXLjhhhtwxhlndO7WdKK5Pq+TipESZFAAws527fhKkT3ATpSWaKT1YppcmA2dYpIdn0sJgANPPPoAKmuqceQxp2HZ0hXYvLkMBUU58Le0orauQTpWTHn9BZT2LMaNN96ArMxUFPcaJB0oli+ZixZ/ubTym79qE2bNWYL6ugaMGnMsmuu24P7778PbM2bh8gu/jfy8DClvqK+vRdAfgMvhRnJyKmIT4pCenYGinsXo26cfJp10Egb26SelAGRoeL3bSn+efe0VBIIt6FncV7KpBBJ83lh44hLxj0ceQpLPA487BhmZmXA6YxEMNqKmshKBQFDKIhgkNTZSYT8owACDccm0MniPielo8LGtDa6KLIoOjDcOccJesP56vT4J7CkQyXKNYCgotmZAR8ZCYVG+vHKzs5GSnAK3AAztnZRyq21oh7BjB6hAcQqrZSWPyyEtLLlYpRHbmAqaJSeo4nS6BXxw8iXlEtRtkN4UnQPla8IbJDPODDQXivdSS4edD5T9piKDJnis84Sy1vTvvnre7I/takDfWcYiY8kaR+Z8ocyDXR2jPuP0t1xff2uWVpiAA/fN4+CzlX+Vwaf2N9sRc10mDu655x68+eabot/A8grexxy71NLhfUE9By4E4AmsmcezevVq6Z5BQID3FhkOZA3xmU6mCxfzma6ABberQAJBCoIMBLGU6aa2VGAmmlm0K9vZ39sWsC1gW2BvLGADDntjPfu3tgV2YQGTdqmBCh0DZqIZ5P/0pz8VNgGpyOp0MCjk/+lwKDig9Zna/kwzW929ACpKxW2a2RkFIqi1cNddd0l9MJkO6tioY6dMBjorCozosfFY1EFT58dkZPzjH/8AX8y6f/vb35bfb8ssbnPZ9xZw2Nvfd9eWO1pv+uwK3Pfsqs6v2SqTLTP3FnTY1XmRRcKMGluvsbsIASwtnVDnlNdFM2LqZJtOu+l4m9/vrU0Old8L4GBkCAV66AAbrHIKS7/BAiLa4Y714e0pr+L5F55HckYRevUbjH79+iMp2YcPPvoMVRWViPfG49UXn4fT3YJzzj8b5546CUcMPwqRSDsWLvgYLYEqrFzxFeYuWwOnNw2vv/wyvvu9q7B80Rzc84c7kZSUjku/+3188sl7yM4vQElJT4wcNhzFxaXIyM1BckYaehbkI8kXjxiXAwkeF1ooasmoGUC4LYympkasW7sRlXWNKOxRiKlTpqFP7xKsWLUSR487EmvXrsOihQsQ9Pul8wUDmtrKGtTVVqMp6JdjbW9nUM4aeUvroJO8YP3PutdjWILgkhaVPl+clDkIgyGOLSp98kySFpV+v7Ay+Juk5GTkZGWioDAPhYUFwmaIT4iT/XA8h9mZQ54lFsDA47D2tz3goKCC9UyySiDIYJDyiI7/W++tz0WTgeCEAA3cFjuQfH1shq7uCXb84RxAAJD38quvvorjjjsO1113ndTxm4vOD9oKUZlluwtCH6z3ps4xJnC9o+C5ExzsOFkFHMx5amdAjc5tltYHdUsszQYFfnQeMzUduCvtCkGggUKpHKfsUsG5niAD9ThYNsFSC7IelHnIe4DrEbQgQEHwiRoObMV5/PHHd4Id5hys/zdLGf/+979LO+Srr74aP/7xj+W4ecwcXzzf3e1wdbCOFfu4bQvYFjhwLGADDgfOtbCP5BC1gAo8mcH7nXfeKbWcVLVmb246LsogiHaSNMOidE6zbrc7JjNrUJVWr5kQvifl87777pM68d/+9red+g3qbOk+zOxQdEmGCUgoyKK1pKQH83zZwo3Ol/YhNzUgNDDm311l6vR81NlTe5nHZNJro20UfV7mddH9dyfbr/szj/n/3t6Ap6dv7NzluEHpAjroPsxMlgZj0fsyz8PMSkVTaPV3zIaSOkvKLXUySLtVZ1z32x27dmcsHa7rhELscrCNwfA/nSo6u1VYzAcCDsuWLMKDf3sATa0uHPetb6EgLxdVZZWoD4RQkJuNnNxc1NQ14E/33o3xY4bhnNO/hUGDhyPc7hYdh1//6gYsmr8YOfn5GHvsBDz5j8eQkpaB0SMH48FH/g6Hw4WyLVUoK9uItIxM2WaSLxaUr2wItSIp1g3m8QNsJRmJoCUUQFNzA9auWSlZ03nzF6CmuhrfvexKlFdWobgoH7NmfoGa6irRW2hsaEIoEEBLayuampoRCrWASiWS8Xe4rBIJZlulHSjRGIINBB9ZAuaE2+WBJ7YDYBAGQ4K0qIz1xgpLgMEPAYaWFgo8OpCUnITiokIUU3+hsBDZ2VnwxcVKeUSLtNgMoi0SVhhDtqHPCoIDZDFY3SMIDlg6CyylsHQWyFhwisij9dm2jhIqCCllF6IfIZUfsKATg89gvd0ni7KVGIQShCbzg+Kv7Gag97AZLJv3sz7/dvXc3CcHvh82ajIcuiqx6Op539UcFv3Zzk6lK9DX/My8Bgric97jvHrCCSdI+QQ7VHDenTx5spS9keVAfQeWvlFngQs7UnzyySei0cF1yFzjfD9+/Hj079+/EygwARMFQxRwoBg1u0NpuSZ/qwwNYRZp15evqx5oP4wBe5e2BWwLHHwWsAGHg++a2Ud8kFkgmr5JB4KBPWs5KeZEZyQ6g6JOphk48v9aZsHvlWGwK3OoM6RBuO5La0Yp7EhAgFRqdqdg4BoNKHS1DwVSuF0NjM2sEz/nPph5Z1DMLM1VV10lqt2qK8DvuR1m7ZR9YWoOKKhgOtMmIKOfm5/peSrwwb+aQZIAqY0BkgrGbTszk6a6M8DBdHj1/52BT0wMokGHk0Zm4Wfn9+qyVZ6ZLTNtrhk7zaTp9TazmbQTA0cyUvj5Aw88gCOOOKJTwVyvy87Al12NHft7ywICOJgMhw5at1yzdgbd7FphMRys8eZAXU0t/nT/n5CW0xPDxhyFuDgv0hIT0NrWhurqSpRt3oryrRV48/WXcM6Zp+GsM05FrNuDQEsEixYvx40//xmcbi/q62vwnUsvQ6TdiZqKKkyYcCxOOe0UCaql/SxZC9QXABBpA0KtQdFXIGixePEirF//FVavWolVK1di69YtaG2JSOlCWmoa0jLSkZiUhMqKKrn/WQ7hDwQR7CiNMO8/654gpNAhv2BZpFPgkfcyu2WQwUDmggg8xsWJiCbDdt7jfn+z3Pu811PTUlBUVCjBVm5uNrKzMpCUlCiCjlyXgESEAIPYl51BKNTZwZroaEupY1vYCARBOkQcLaZCB7BA4IHvO0o8RI+BkIIwL4hwmkUSFtiwPxYKCpKKz64UZJpdf/31++Mw7H3uhQUUCOB8w1anZDLyerKUgmWKnGvZPYilFpz3WDZDNgPLaQjE8x6kdgN1STh+OXcSQCbbhaxDZSooaB49F/J+4D4JQFNglAA/hSt1ftb7g6fYHVB9L0xh/9S2gG0B2wLbWcAGHOwBYVvgG7CA6Yhwd3Qs2bqQNbrMeNDZ0MA4mi2ggY4CDnq4u+sw8Pe6bTNQf/LJJ8VJoZNDIISMix1ldMx9akDPz7QTAoMJS/zNLQEDsy7sIc9e4FyfIloEWKIXBsyawVfAYUeBsgko6Hais14ayCvdVLt/cH0TxOmOLaMBI/O9aSfTNvc9uxrTZ5d3nuaZ43Nx1Zkl2522ecx6bbiCAkF6rNElMPwdM6DMjrEMhv3fyR75/ve/LwKSKixqglOHS/ZzX93KJuCg96MyHiynn/dWpAN8sAJjj9ONRx99GL7kVCSlZaGiokYYA5V1tWj2BzByxEj07dULSxYvxYrli+FxtbNfAtpjYjB79jx88P7bOGXy2Zg370tMOOk4PP7EkwhLawwgHGmD28H2k2HpRhETDqJsy2YsWLQES5cuxoplC7ClrEJEHhMTkpGSkoykpGQBAfjbhoZGaR1JYUcK2FnACds8WuUR0QCfBS10JPg77ne3yy33tyXwmCBtKqmzQICBNgmGAggE/CIayXaWWVkZ0p6yZ0kPlPQqQXZWFrw+n9iNAEdrS6sFvMo5dtTpk2fQgXAQdNBAydJTsEofOkEGYS10gA4dWVynaDlQs8EKsJTB0ElUYMnEviMudHs48rxZRsGSKOr6UEeHgWZ3QeVu78hecZ9ZQMFhncc591BL4ec//7mwFailsGnTJmE6UCuJbTMJLrD8gu1PVaeDAByf7wSTCUKNGTMGo0eP7gTkTc0IzpUc/wrcc32C+xSdvO2220RoVJkPHP+mbtM+M4S9YdsCtgVsC3RhARtwsIeFbYF9bIHo7Dt3R/0G6hpkZ2dLFoKOgQaY6kRonWVXGf09OWRuR4N53TazKwxaCTpQlIo1w2QgRC9dARBch7/nd1pPbGbp6dzQEWIfcFI8KYZFxeyzzz67s/+4ghXKQNDMvpmJMUGFHYEs6uztiCWwIwAl+vOutm8yIDlveQAAIABJREFUH0ygJhp8iQYvKCJJMUldLp5YiEtOLpK3ek01U6Xb4nsz2NMyGx6DqSzO9UidZRaUzBEyVEpLS2XbKm5Gp1WBl+jt7sn4OZx/Q9q/XDPRbugIiDvYDNYYssQjtT0mg2NvbBxef+U5vPzGWxh3/CT06dsfedmZ0jVixYpVSExKxFFjj8RLL7+BJYsWINwSQlp6JlLT07FsyUo8/9/HMf64Y1BdXQsnAvjtrbfhqKOPkQi5pqocX61ejfkLFmDJwsVgl4P6xiakpKTBF+dFSkIyUlPTpIQgEApJO8qq6irU1VpghwRFwgaw2jxaAbgV0DPgV70Kq5mDBSh63GzZSAaD1f6SOgxkM7jd7KrTjmCwBUF2kKBiv9crAENJSTF6lfQUNf7sHGZx4wVgsDRpImhjpxuyFyIRRLgzqUixeAyd2gxa1kDAoKPsQdkL1nOCbSstcUqL6UDQxkIRnB20cYucIWqS/1MVsY+qJHbrdtm6davcy2yFyJKKCy64YLd+b698YFhA51gFAajNce+990ppxMknnyzswenTpwvIRz0jzrV8rvP6EyimbgMFIqndwNIKzp8syeB6OlcpaMB98DdcCDSTFcQ2qpzLWYrDeZ1dLjTJwPW4L72fDwyL2UdhW8C2wOFiARtwOFyutH2e+8UCdBLMSZ7/Z5BOR4S0x0ceeURE/n72s5+JE69BPJ0CzUxogKrBI9/vDrtBg1vNcJitvZglJyWfTtBNN92E7373u+LwRC87Ahy4LRWiYoDLxezGwffMwFMIjQ4UqaODBw+WfbDVJgMZOksMSLQNHj/n/2mP5ORk+avb3p2LaDIRVKgyOmOozAJzXWWjKNNAbW2CAsqSUPaBqXCudbIt4TZpl8m2mbpcc3YJTjsq1wrvOjK2+p3JxogGNrRLiJadrF27Fo899himTJkirBEKg6nd9RqowJmeY3TP+d2x5eG+bksLhVypYNBx3QRskHcGeKQlFexe0Y5YjxezZ36KDz/5FGOOPgGbyytRXr4VCfEsM2A3hngMHToIz7/8GloDTfDFehEOWW1vGxsa8a8nHkFx71Jk5xRi07qVyM1KR0FRAcrKNqFiaxnaHS6kpqUhOzMbqakpSEhIkkB+08aNqKmtFRHFZn8QLSF2IrFKsKSsoKNbg3VNVZdCyxXYzcECIXjPeQkwGC0q2VGCHSwIClBB3x8ICNgQH+9DdmY6ehT3kBKJooJ8pGWkSScMlptEWiMIR9ge0xJ01LaUHRiH2EuLJbTXJAEEBRPkUAkWCDjSASzwPMjKEM0G61y4XemKITtieUSHkOQBPoC1jIIlZ5wPGHjuqPTrAD+Vw/7wOMebgDkZDZxjyT6gpgNbT7O0gmKgBN+11aX+bv369fjyyy+ltSXvpZEjR8p40MUE1fkbPvfpK7Acgxo+3A9BKyYQdH7ib6PLJHfHhzjsL6ptANsCtgX22gI24LDXJrQ3YFtgxxbQzLuuQQeBLwbULDVg6yo6CAwaL730UqFNap2+Bsdmxtvs8NBdu0eXcxDw0GB07ty5Qt+lmvZf/vIXycJ0ReM1g2MFPhjcaBCruhB8r+wJBiQEGV544QXMmTNHalCZceHvtD2j2odZUz1vAhAM9iXg8VoZVdaq8y/f83N+TyCCduR7fs//k5aqwIVF7/Z8bYrc6rApgKNOpUmlNe3E71sj7bjl8eVYsLq+83L97PxSnDQyczsdCXMbtK/W3PJHZrcS3chbb70lmTM6pHQyCeLQpvytlqZw/3rtO2vdbaGw7t42263HMdsuOg3bWvJtx3hgSQJDXpYtSacKBvgx0hb2r3/7M5YsXY2SPgPhcPuQlpGBEWOPxKJ5C3DM0WNQVl6POZ9/DLSF0BoOIdjcgubGIKa//RbaEMLkM8/Eu29PQ35ONnLz8qQVpNfHjKZVssB2mwQyGKBQhLI90o7ComJhT21fSqPH3qnEIMfMsgR2kPB4WCLhQ7wIPMZ33HNxcLqciIQjAjAEgwFhcfB+y8/LQXFxDxQX90RhYT5SkhNlrEbIxmltRYQlJgIaOKRURAAAKW+whButYyMw4OgAIiyxR77X8WoxFCxWghBLHBaIIDCC9Cm1gIVo3oJVPHHwLHxGsrPAQw89JNlsZTSZ5VUHz9kcnkcaPUdyruaLcxBbYDO5MHbsWAGUyEj6+OOP5bnNF+dFARobG6UrBVmBvD8oKEnmmradVsuaCQAF/cl4Y/kGyy8I8KelpVn3t4MdXCwNFH0emGWbh+fVss/atoBtgW/aAjbg8E1b3N7fYWkBM6DUIJ2BP50E1lzSEWDgT/okg2qur1lzLTfQz7oqN9iZUc2SADryChTw8xdffBG///3vJXh/8MEHRXSwq0WDbNOB4fGbATEDXm3byfKJ9957TzpfsKc4napJkyaJ88TAiMwKZnp4LAxkyPhgcMa/BB7ImuDnfPH/WnpgKmxzX8zsKDhBgEGZEWRJ8Jy4Dl98z+8VEGFgxBcdOQUluB1L+C5WvtPt7on+gekQNgXCuPGRxVizubnTtLdf1gejB6TvtCOHnrP+iPaiQ0o7P/HEE9LnnQ4mBcl4DmarNC1Nic5qHZY339dw0hYYZgEO5r1ggQvWa7vvBHNoE1HC/zz7f3h7+kfIKyqB15eEcGsAF3z3e5jx4efIzUrGmKOOx60334aG2s2iS5AYnyidIOpqqpCYEIuBgwahva1FaNflFZUiRsda8KqqaoRbI50dIRjck02QkJiAoqJiGRNkIggQYnRc4D5cLpZIWICeBdZ1lEh4fcJg4LgJ+HlfNguzgy0q8/NyUdq7BMU9ipGTm4PUFDKUHKLRwDEpDIaOAEfaT8ZQrNEqgxDWhMMCH+R9h8aCaDF0gAoiQNnxzyx9ULDBOg8LZ7AAh+0v7MEEMEQPSVLh+ZxjyRmfU8pKsgGHr+Hm/YY2oXO8lPc4HDKPcX7jPcakAruO/Pe//xVtBc7zZKdxziMwyNaYnHc4//E5z3mPrAYKTWZmWuC02YZa5xedm8h4ow4TO1+Q7XbZZZd16jWYLAcFs/l7m/H2DQ0Meze2BWwLiAVswMEeCLYF9rEFNMtsBoGawWPrKjohrLukg3HzzTdLFsTMcitFn4e5pzRbUzBS903A4A9/+INkX7hPAg8Ut9oV4KC/p9PCtnZcGOhzodNMsaunn35a2n6SNsoyDQqhMehnEKTZOwUs6PgoNVRtxeCZ33P7fDU3N0uwzRedMjpkrIOl/fh/fk9Hjevyd8ok0YBbwQSpRTeYEwQlFJxQwIJlHGZJh5Z/8HtlhpjaCLptdTTVPiZQQdDhx/cvQHmNBdJ4XA5plzmyX2qnuRVQ0mulNuH50WFl+1LWeDM7RsYIHVQ6mezlrusqu4TbUIcyGrjYx8P9kNy8Ag4S9Cq4YL2xWA8dL5YXSOBhqT0I4DD1rTfw0ouvi+Aju0PU19fhjPMuRE2NH56YFgRCAWzYuB7piSlITklFSmo8crIz0aukBMkpybj9tjvx2muvo6qyUsoXyDiI9cTC6XBbZR4xVnkHtRG435ycHGSkZ0mpARd2b3BS4LFj3CsbiGM81uuF2+WSQD4UDKKhsRH+5mYJ5inqOGBgPwwfPgy9SkuRGB8vMb4FCLaiNUwWQ0dLzA7pRQUVrLIMqw2lCDtKm0oCDfz/tg4xotNgCFJa8Mi2pUsQoYNBYok8bL/+wTrW2Y1g0KBBnS2Do8u5Dsmb6hA8KWWm6bPXbGHN+ZClk+xSceWVV0q5IIF5Pt/J/uP8wv8ThOB7gg3sMGEyDqMZaxzvnGfIePvNb34jjIhoHSazs5HJdNgTIP0QvGT2KdkWsC3wDVnABhy+IUPbuzl8LaATvgIHpu4Bg0Zm/Bk4klZ70UUXSXaCGQ8u6rDsLSXeBBzU0WDN5w033CAsC5ZzkJq/o9phM6vL49KA29Q7INjAcyAtmAEyW3ldfPHFOOaYYyTLo2KYe6q8zu0zk8rtKAPCfM//azs9fk/gQf8SqCAYYbXmswAMvnQdZQfwPLU8RM+Z9mIgr+UdyqxgwEankY4iXyzn4Ht9qRYFrzF/U++PwS8eWdwJOiT4XPjjVYPQKz++k+XB42S2inW/BBZIr1XmB+3O4+B3PDYyG66++mqpAVZWiDJMVLDTrtP9ep47bBcJbGM4KLPhf3Uctmc6uNxuzJ49Ay+/Ph0btzTA7WpHekqyBPmJ8bGI93pQ2KMIffv1QUZaJhKkjaRbSgvIGHB5PPjNr2/H3x/7u7ASrMXSKZAGjjGW4KKm/JOTU1CQXyDdH9gZgn9ZIhEXx/KjOHi9PimfIELB+4ggXW1djZRKEIgoLCxCn959MGjwQJSW9kJyCtkWzNZSqyWEtnCkU7iRFrHICVYphJOMBmExOOU3VtmExVlwCC1Bj9tsebGH16ezZcb2vzdp43u45f3yM4KnDDLNgNUOCPfLpdirnfK5zDmF147PfZPpVlFRgccff1y0m84991zpSMJSRgUd1D8gwE3gn12jOK+Yi85Tui63T7YgBahfeeUVAR3OOuss8Rt0LtD5TFtqcoxp2d1enaz9Y9sCtgVsC+yGBWzAYTeMZa9qW2BPLKBOpNIiVQDQFIakngM7OVBTgWrll1xyiexKMxIa5EfTI7t7PCZgoGABM+Zs1cXAlqJWFLBixl9LLkyHNxpw0OOi46JsDB77rbfeKn3HuS2WUPTu3Vu+Z5CvLTM1+0OHTEsipL1eh+aCtrD8Oh1uq/48KK9otoSyKBSw0DIOE5xQ5gQBjK6cPrN0gQwKPTc9Pzp/BChiPKmYWT0U/8/efcBbWlXn49/AgIgKCCqIisauUewYEQtRVERFo7Ebe401IpKoaFQ0sRu7YkPB8sOI2MEgYhQbKoji32BswcRGUaQP8/98953nsublnHvPZWZgyns+M59z7jlv2Xvttfe7nmeVfcFFc+Bx802Xt12u8v120dm/7jJyb1uk+RyyABAUVssIVVxTNIzf7UxhC9PUv0hUR6I4EtZbI2Rm1ZfxuFUlMKfvw5SKVcmFgIt+7MrIh2WbLWu//OUp7eivfLmt2HSLdvVtt2877bhj23rrq7Rtt9m6pyogFXq+ty0hly+f3+3C/Wxl+f4PHNqev+8/tM02n9sGUpTDHLBvbfmFK/rOFHLAbXO5ww47tqtf/Rpt6623bVfaaquuhyIiQjDQmzPOOKPrGH3Z/mrbt5ve9MbtVre6dbvRDW/YrrHDNdoVr7hlj87QnrnQ62VzXtaVqQ+J1Or6qR0rQ8g3U11hPkVi1bQH1RrG18ISGJLLWfNHua0fEsgzMeOYaLPsDGXeiFAT3eBYu0hIMRSx53+i0kQoIZ8y/oliyHM2UY4h7m2niuS3BqgJdbOb3aw/4/rc32yzeRKrzts1+WxdP0ZnbOUogVECl7cERsLh8h6B8f4bhQRqPYbh1pTxyh199NHtWc96Vt8iU2pF0huGYL8KbGg4DOs1OLaC4RgrgPOxxx7bXvCCF3QgLJ3Cft+pBVB3ZqjRDEkbGA6aaAlGj7zUPfbYo/eD0SPXPB6W5Cbz4usTTw5yAQnAOBIhkDoLDKWaBpG6FSEjUovB+zCfdU0qVDxWgJr0DWCNVzgREr7zmcHot0RS6FONtsj4d/lttVPb4iZPam2zLXtTLzrv9HbhT97bNm9/7vJnbEpFud71rjf/X2itcXJdJBFv2Zvf/Ob2F3/xF/OklGu7Pxk5Vtuzg0iM3zUpm43tWgEUc/ORfz+7Uqy6zWkf05JqoY7C+eed0zZbtknbcouteo3Enla03M4Ny9ty10qawMr3npBx0Yp2xa22asd/94T2yEc9uu88IVqg6zusv5nohhXtVrvcpolskKpxjR12bNe+1nXmQ/MRWH8664/t9NNPa2ecfkYnsXa61k7tlre8RbvtbW7bbnazm/YdLgQM9EgsxS9XFh7tO0RsNhetID1ChEWPV1iZEjH/ni0sS1mFpEasz3UVLmv9Nrezle1INlzW0l/9+9XUyTyTXDXFfD3jPAfU3zn44IN7wV91m+o21DUiIs/uPLMn1eUxZ0U1fO5zn+vPXFFvnh/WffMzkQyTdkBaSo8XSlWqfR1G1A37s5R75tiF7n1prjeeM0pglMDlI4GRcLh85D7edSOTQDVGsnd2tnoECnixhc+rqXDiiSf2VISnPOUpXUr1gZ6ts3yfsPmQDkkH8Nuw7sOcp3IOnDMKgGOFyhANtt2yQwVQm1dSMGrBynhaYgghTnpxuXPO6RW3XYsnnhEll9TvgHruq03a7PiA8RSM9HciP5KCUskTgDmpCdmpgsx8rsUfh4WwIrtEYqyu2iVaJe+pRF6/j+yyG4fxTv0JoEKff/H71r7y82u35SvmINk2W7W274O2bTteba7SfwpZGiskjPaTC5LI1mrSKKThIGmqfgzJlzVh8K2uzDak8zOPO+kQwmFl3YZVtshcSRisnMBzUUAKwa4A6nvxpLkqD+V97tiVdSH6jhcr+rj/4bTT2+Of8JS+BeX5F5zfzjn77LmtdltrZ5x5RicEbn+HO7SLLtqkzyHbY7YVy9vpZ5zezvrTn/ocud5fXK/d7na3a7e5za3bjW50w572M1cn5by+6wRyAaHQoxl83mzztumyZT2KYq7Q4yYSOOYqNays2DiSCWtOs1PXJuvtmAq15mR7WV6prsXum6iEPK+9I6hFp6m7wLEgvaIXeF25A06t+5DvQnYmYiHvIiMVofRceeMb39jJizgIcv/VBe5xeEyLiqi2TdXbtNn9L20a5WL3vizHdrzXKIFRAqsngZFwWD35jWePElhQAh6YdSvLaoDEMABMgWmGyJe+9KX26le/uoMDBgTwmYiIPLTrNUJIJPKgAsyFjFbbbikWeeihh7YHPOABfRstbQCGnZedMiZdg3EjckFKhh0ohGd/4xvfaEceeWR76lOf2o2p5I9OE0687/rmf9IBEg0R0A6s539qN6RA4tCgyr3qrhWpt1DJiQD4y1J1098QE/pwwk/Paq/7+K/a+RfObamoloOaDmo71FdIIlENtlYTCSNdxQ4V+rqQh+my7OPGcK/IehXioQOFRDtM3q1CGsQcn7DqsXPzNyTD3K9zB15cjPJKV7pKe93r3tre/o53tGvscLWe8vDHM89ov/3Nb3qtl/vf//7t9DPPbP953HHtvHPP6+Djqtts2258oxu1v7rTru0Ou+7arrvzdXsNB3p37nnnrUyV2LwTDAo5SrtANCSSKLtHbFp2t+jzbWMY5MuhjwFWeSZU4nAkHy6HAVmNW2YsXaKC9KwZnuOf/vSn+/MdYbzffvv1qEbn5VmfyATPvkT7pfZTUuY4DUS5ee7azlq04rDmw0LdGJIj9dhJkQo10jF9G5IbsXfq77V+VGyYRG3U83P/afdejSEZTx0lMEpgHZDASDisA4MwNmHDlUBY/kQHeJhWAiLpFDlOwcD999+/g/9XvepVPa2iPpwBBg/tugNBBT/D0Pns3pBQf+cxStRZOOigg/pWe6paIwqGL20SeSBtALEgbcJ1GDoKGSIn1HwQxYBwOPnkk9vznve8vi1XvDQxQNLehIUuZcT1WTuyTWYKPYakcK9KXFTDLikYIWS8x4sYQy67VmSrzMg3dRgmGfzVq1P7EuOqGlz1/OG1jvne79qrP/yT+Utcf6et2uuecfN2hc3nxjhGqLb84he/6EalMXj605/e7nvf+46Ew1IUaQ0dG0Cx6rv9IaRGrJpeUT2U80Bk5a4SnVRYGckQKiLfXfx+UVN48rQ//LH9+ycPb9e+zrV7hEJP3znzzJ4Gpa7HRz/28fahQw5pV7nyVdpd7rJ7u9Od7tjJiC23vMLKaKILOl2w2aZbtE2XrUyRWEk2LFtZdyFbTVZSYSQY1pDSzHiZqlN1DZnx9PGwdUAC0wiH2jTPUzs5SUNUsFnx5qTB5RmRCMI8u5yPgPC88lxTbPKxj31sj1ZiK9zqVrear/szixiWQjjkepP6lmd8bBnH5jnrcyUcaqTGNCJtJNhmGb3xmFEC658ERsJh/RuzscXroQQSep8HcE15SHE/RgSCQJjlT37yk74Dgf26EQR5qAPeCbl3rXi/85mRUreTTCi/d9+nAOExxxzTjRR1AqRAqLuQSAJtRSKonK49CAeVsO2m0UO5N9mkEyLqB9z85jfvqSBHHHFEJwQYQPe5z336vWr+aM1NrsM3zWN8sad1rtxcjdyYNvzxAFVyIn3Sn2G0RIic7EChTz6ndkTSOFL4MW2Kl8bfITSyjV1t60LkSoww/frS8b9vb/p//z3frdvdZNu+ZSbSwSuEylFHHdV1QwqMMbvuda87Eg6X41pQycSLDfG5LSrndrS4JPnQf0r0wsrohosN/5VRECuLTvZDe2rGhW2LZVu0K19l62a3jHPPO78tW1njxPykH1tc4Qrt9DPOaFtd8Yq9Nsp559ux5fwuHdtnimBwjloMc5EMc4LbxO4RK+MW+jaeYwzD5aJRlZiyvo6g63IZhjV20xqxMm0spUO85CUv6c/KRz3qUW3PPffsBH5SLZ03rfaOZ9xhhx3WDjzwwL4rhffL6jXU1aQDWYfy/Ew65NwaM6fPzmM/eGV76Wmkx6j/l9VojvcZJXDZSWAkHC47WY932oglEMIgOzUEmAKqiXhIAUXejv/8z//sng8Afrvttpuvb1CjG1zD9bxSH0HkQbZUdE9bMyoixQvCg+I/g+YTn/hE35ZLlexHPOIRTWXs7AEecJ7tvZzjOjvssEOv8+Bz9WrYCtOWXHamUIEbEE6dimk5yUMvcVSjenNipKxScLFvtXcxCZHIkaFqDWst1PslOmEuh31u14rsQkGeqSWhD/k790nUQ60b4TuGov8InRAtMbSGYadpazW2Djnqf5r/ed3pL7drBzzuJvNkww9/+MO+pRo5277U2NUUm414al2uXb9kakXIMbta9PiFlXUapFysZBg2WXkMQmI+wuHi8y7Wj5VxD3MnthUr5ox29Rb6+tGtef/mDPrNN1+2siL9RW0TBR97NM+yTjSo87DZZrbRHKZFTNlfcqz6eJnrVa1ZkzVjBF6X+TCssRtOIh3ynWeY5+2nPvWpXpPHy85UN77xjTuZ75lr14k8swPQHef5opaPNEgA3vPgfve73xpr96TnEz2sJEKer7FHYs/ol99SKJOtEdsk9adiE0xr8CzOhTXe2fGCowRGCax1CYyEw1oX8XiDjVkCYfXjHa8h9yn8BNgCqh7SH/nIR3rkgVQHaQ5C6K9xjWvMb20FACekklyBZdtaOt5OCe6XHR+QDHJEXTsGjuN+9KMftX//939vn/nMZ9ptb3vbdve73717RREJKUSJpPC3/64Xg8L1RUsgNtwvRtNJJ53Uixg++MEPXsXrXgmBSbmZQ92oIDyAPaCu46tSIb8a6H6bdNws23+Rf4pYJk2j1lpIXYlEUNRjas2JtD2RDTHG/G3M/M93tbhldOLzx5/dvvi9c+dFcvsbbN7uc8vzmnobIkxsqXb88cf3FBhk1PgaJTBKYMOQQKJl6k4EWYtH0mH9HeNEIA4j+UIcqH9k1wrRa3mGGXfPB89thIPneOoO+VsKlZRItRuk1ikuzSmRlIZZ9CUOg7RvSPRXiU9KE8zzMVF+s4xQjQhz/LDAc71G2jXLdcdjRgmMElg/JDASDuvHOI2tXE8lUMMIYwgEhPsbYAVEpSuIOvjQhz7UAb2XnEyhkrZIrLUegGPHq6ngMy+9/x7gjBORCAgEL7/LF1XgUQgnsgGAdT4i4+EPf3gvUFl3gYg3JV4220CeeuqpfSvGeCl4WRhByI4vfvGLnah4wxve0K/lniEphl67DGMNyxwaGkNiYdrQTyMcqrESoifGTq5ViYulqFZknegHfa0pHMm7jScrxpqxGYbHTgon/dwJm7cTf3Vx5vxtdj6/3WCrU7rsjeMvf/nLvoOJyubja92RwKSx1Lr576UurEyxqDEG086b1rMKJi4Rep8iDGuouGP1xmqPOa52hLUD0aggK2IS2KHbmY/xcjq+zr/ap2GUUgU+dZ3MZ+Qmwg3QQr7d9KY37RX5A8a8a0OuU72p6Yf7u6856hqimqxj3v3nUa5pSo51rv6K4jLnRXG5l/VQm4A/6+2FKzZr3/vJGe1HP/9TW758vvRn7/JVr7Ks7Xrz7dpfXHNuq9q6Bg5J1Uo4kOdCoGzd0f6xJcPn2jRyvYLuPA88x7/97W/33ams80n9M8c8b1IsOVtdmnd+E5VoK0x1XGJnLBY9UNuZOktpa/R92Jf6zFyMwDfv2C/ax24wr9gC5oj5lVetYzVJe8Yoh3FOjRLY8CQwEg4b3piOPVoHJRCvuKYxNGKUMxBECyggdcghh3QjYvfdd2/f//73++4PikrZrzuGh3cG8M9//vNu/DN+Gb3IAyH9jAcPfLtIKEDp3bFIBuSAV4xkRMYDH/jAXsdBnQYGghfDxj20SwRFCk8yApzrPO3kbUE2fOELX2g3u9nN2j/8wz/0ug7ayMiYBBwyNDUaoQ7XJCJgGPUQIJdUi2pkDQHcYt6e6nkKYBpuobnYNSugyf1S6DIERY2ESMpGBWg18uGgL57ejj/l4kiHh9z16u36V/5Vj35RV+Pv/u7v2j777LOoli/W7kUvMB6w0Usg9UMAB+uH2jLWA/P8Fre4RV9/ovNJoxrOH9eohOlcqsdcyodX1oKA7Qo2nGsttHuPyv7+fuQjH9n/mwvSx6yP1iRrztCLGs9tQsJDOHzlK1/pBKzjtRcgUhvFtbQnOwf5rCCuSDOfX/SiF81Hi0lHu+Utbzmf4mW9/Ohhn27/75j/bVfYcbfWNl11txm70Dzyntdqd77l1ebTtvIsyJoWktffi4G7jV451zEBRPdqtMCwifVZUce8fnZ+tlJmA9Aruu4Z7R3ZZd7Z2eIv//Ivu3Mhc2ihe09qy2LPx3pOLc7sucaa8v9TAAAgAElEQVReME/MZb/5GymOzNNu7UU8+J19oq277LJL22mnnebTDrMuDNs2zVGxjg352JxRAqMEliCBkXBYgrDGQ0cJXBoJDL35iWxgbHpw2+rQFpWqykuj8LC1ZRYj304SvHmMDFEKiAAPeYCfcQz0O96xiXrw0LejgeMZ5B7622+/fc8P/au/+qseOcFw4VWRciHCgrFQIxtSq8D1ERm8Ktlikkcf6EBsHHzwwb1tajdIp2AIVSOiGkKRXUiFad7dagQNiYlKSAyJCH+HhHCvGF9Db2p+q/epxEM+D72zSzHO0teQC5PA/9CLE7Bhl8xXHvxf7bs/OXNe3f7mr7ZsJx7zvg76nvSkJ7W99957UVUcCYdFRTQesIgEzPWsJeY7wtG6k6iGFE0NcRByIUVUo9OJPKhRExVcD+d8Ir+sUW9/+9t7TRsEx+Mf//h2t7vdra8ziACg5k53ulNfx6LvqZMTgGR9S/SD74Chr3/9652ItbbxvCp+i0TJcUld047jjjuuR5qJLvrbv/3bdutb37oDJySHaycKwlpovSafRz32Ke3MzW/WjvrOae2sc+YK5eWFeHjUntdu6rQMo1RcK57sFA8clXT9kEAIB61dqGBwekO3PLfpQJwFtaeJDkj0Qkhs85CeXv3qV5/fNtt5tc7D6kgsc7Q+E5O6iUyQluk5xJnBbkhUA7sDucB2oMPWCPNUBAfnhxSRe9zjHt3JwQbR52lpICPhsDojOJ47SmDdlMBIOKyb4zK2agOUgIeoh3OKCnpoKwKocJQoAw9iaQoe2Iceemj7zne+M1/DwcMc4E/RRqHMDAIPf4BAuLF3O0YwChglfme0urZaDaIQnM8oYCwwoBkpib7wWyITQji4pxfjh9ERo8dnhrtChsiMd73rXZ3QyGsYnlkBxULAPcZOjY6oqjCJJJgUnu2cadES7jHNeziMVhi2dWiMzWJYXhpVPv/Ci9qL3v3DduJP56JOvK677IT2vz/6fM/Zvf/979+Nuro7xvA+I+FwaSQ/nhMJiIqyTiAnva597Wt3UjSh0dmxJtu3pgJ9nRNVB+s8zfpQyb0qeSSpNAYpZtYaUV+ieoSPJw1ClILXPe95z/l1LN5WbXHtRA4lPcF6icQwd/RHZAMgZA0L2ZA0KH8jKBAOIhusdyIdEB7OTdFWay7S+PDDD+/k8BOf+MR2r3vdq1/vjD+d24742m/ap/7z/yYSD4++13XaHW4yV4Q3czmEw7QdCkYNXXclUKPWtHKhNdixNSoouuu86GCev/lu0nPLXKHv9Dg6uRQJIdfoNocFOyNbYPsudZoQe/5GQGYXJ21JoWT2QVKdEIDazfbgsHAOpwTSUFSRuabIpSgljpPIaUg61mf4UvozHjtKYJTAuimBkXBYN8dlbNUGKIHseOBBzNAQIvyyl72sGyUiBNQ/ELKsUON//Md/tC9/+cs9fF6orwc4zxkPI6LAg9vOBT/+8Y872cDTwABAFPB8MIiFLnq4O8dnZAYDgtHNSBGK6X/qEfjsfEY2IyHGE0NDpASjgRF8oxvdqBsSCBFkCTDwb//2b72N+pjIAOfPGuJZDbN4Q6MCk0B/NeaGXsLFVGd4/Rw/jDio1xm2r7ZtqZEPC13LdQPczj7vorb/u37U/vvXZ8835bTvvqU954n363UcskNJQtin9WuaPFKcLLJ030npKYsRRJMiUhYa92nhv5PavxgBtNhYj78vLIHM0TqG1gdzHZAWgYVg4P0fbsNaIxTchT76rupjdH1IPOR+Q4DmOnLZpVAobEtHbRkInPCYemmTMPMTTjihr2l3uctd+j3Tl0QJ1Lop1kcRDdZOa581DAGbWjORUogKf1vr9AlB8bznPa/f493vfncPDfdyv5NPPrmTIlLL1JSwjmtPCgIHIJ551nnt8K/+bycfhhEP199pq/aIe+zUdt/l6vOpdq4/plRcNrN3KcRsPXaWdT9RD5VYq8TbkECvpF2t55HnsWdsCL4A8oWklOhHDggpmP77zA7wjijw2TMeseh3BF9slcznFD1mI7AvpEiYj97ZK0nD1DaRSNKNhi/2yvvf//722c9+ts8dUXr+Ox7xl+dQar/U6Ki1RexfNho23mWUwCiBvl6tGK62o1xGCYwSWOMSMM1SKMlD2QOe8fra1762EwJIhboVlpBfhjfvnRB6Br/QRAQD4/ab3/xmN7w9iBkjjOOdd965G723uc1tujGNbPDQ9nsM6RQ1DCDULkYHY4PhwYBnXFQwy5jwu+MYF3e4wx36NW3LJariyU9+ct81gUEe0Or6k8DEGhfsBnjBADd68qezL2jPeMMJ7XdnnD8Hci48v11nxdfbv7z4yd3Yyyt55/EcB9TXMYhxG4M30TYJ3Y73alYvWY1GiXEYz1xIp2GkSgzwhNIml394rdqv/Bajcwh0ZzH8N0A1WaVLFdhXAm7SGNXvAmyNh/lvjUEuehdFhWSwrkhZ8Mq6EO/7MGUqpFEd93w3SRf9Fn10/+9+97vtox/9aDv66KN7tIAUsxrBoA309pRTTumeWB5SkVVVj0I8RI8BKH1C0vpO7rtoruhRJT/SVu/WM2ufNu277769nSK5rK1+twZr6+c///nexmc+85n9umRV50MFjoiHT3/9twtGPOx2i+03dHVda/1bzJwdjnlfUy+yZe3FxTwXInqG82lIGKRj9fukGeWZW+fG6pBK2pKCknnPbksp2pgaEOaz/4pSVtJBe7PFs2c/3UUwclD47zM7wrPGesBGSYRm1o7MSfMXOSdSgj2D1NPXSmwjM0UCiYw0J5ENUjHve9/79nUGAVi3Dp9Up2mtKc944VECowTWqgRGwmGtine8+CiBiyVQgRODgGfsX//1X/uDHaEghBmJcO9737tHHijGKO2CF0C+sL23bT/JaPBQdo7QXdEMjCbhjQyGVF33N28Er0j1ZCZ0V3sYKMIlGe+8gAz4hDnGEHNNpAjDI/tqi77Yf//9u1Hxile8opMcMTyG3u0REC5tFtSxMj4fPPRT7RPfu3Jrm28zRzpccHb7y62Oby/b/2ldT+gCUJWq48axRrwATX5L9Ip3xBFjF3jL38YpYfIBlBWATepF9dz5fZIHUH9iOA6JiArMpkVFDK8ZUiOkRTWAlybpDefoyJgMa0HGeEzzvR5bY1IjIeMsogHBCZRYM6Rhme9ysBPWnXokxrBGMWQ86n2z1iVdyzlZO7RhWOuBjiqK+p73vKcDoj333LM94hGP6LneqZPgPP2g26IbtJ0n1TqXNsX7q00+W9u+973vdWLUOqn2gn5FH5P3bp55hXzL+Y6zM4aCuPqsRgNS1/3V2ZFusddee/VINJEPNWIi5FrV68ztP5+7vH3y2F/3qIdJNR4euse12t1vc/UNR0Evg54MiYOsG5WAqyC5Nmla5ELGMOdNIiyi68PxrpEMw3sN2zSrePSRrpoDgH1qKnAIiPoR7eizZwI7IJER9NJcRiB4ZpgD2c3K9yET6m5VSYvw3axrrPVDkVf2hHpRSARtQFREHo6xpadIByQgWZjnIpn22GOPPgd9pw9kuqZqU8wq4/G4UQKjBNaOBEbCYe3IdbzqKIFLSKAaQD5LqXj961/f85KRChh/nj0Gt5oLHvhHHHFEBwgIB4Y1oMhr4aHOGOYdUPsB+eCaCAphvh7qjAwP+oRhxmCPcZ6Cbyle5Xqu417xlHvwM0jkh3oBJp/73OfaYYcd1o4//vj27Gc/uz3/+c/vkRHVcxPPRgDmqA6zSyAg3xm2MT3ggAPa//ffv2nX2eMVbXnbvF9oxYXntJ2XH9N2v/0Ne6oN3cjWhCEYUsArBqPrIia8G09jA5AJrfU54NPYMfrojeOSp1v1aFJvGMOJpAnArQCwGvt1Lvi+er9jwEdfhxENuXfktDpewtlHZd09sgIesgoBUD2qAUMZj/wGsIiasl74DQgR1eC9Fi2sYC7nVpBm7UgEVyU0870xSrpOyJHoG6L1gx/8YF9XrG/xeNJrr1TCj/5YH+WDI0ask9GP3CMjpf4EsgE4Q+raUSL1JzJHMjcqMVPXScchV1/84hd3EkZEmrS3d77znT1Fg2cW2SDKYkjOZSwW0lNkwzTiYYfttmxqPNzrDhdHMq27Wnj5t6zqY/2c8UwLJ60n00jxuhZNWmfq731dXrGi62N03Hf0flbA7nhEAfIgOz0A79kxKsSCOeC4RBw5zz0887Nmm0ue3WwAToMQC979hniwtg/TiqaN5FCmQ7I557ERzDsRDyIYFGSNfPPuOaQGC1vF8ewZvynK+rCHPay3L9GSS5Hd5a+FYwtGCYwSmCaBkXAYdWOUwFqWwCRPl1uKWBDhoMiS/bQZAsJ0FShjBDBkEQjAgKiDXXfdtXv0PJzf+ta3dkNYCK+cYb8BCgwIBgYCoAKzgLoAu4DReDHinQwQZSwAo9mKSxt4Cd37q1/9aidF/vqv/7oXUXNvhnkKtMXwSi7mxg4Il6peMVrl0As9Nc7qe9z1Xg9tH/jKRe2c8+fCfy885w/trBPf1m6w8/Y9zBsgklfLuKQ/xtq41C05E95trBIeG493LQYWUBnCqJ4X4BgdojP0qALNoZEfGcQQjwd5mFIxiWwYAoRL6x1c6jisL8dHZplnQ5BfAVAKI2bbW9XjzW0eT557hGPqIWQe5/p1u8tJaxpd831IDZ9rUdMauRNgJXrg4x//eCcQFKSUPqagXNfvCy+crweTv10b6DrmmGM6MSq9q+Z8O87fyAYRG0AbMsDOEtbERAGFEA1Qq6kh+c29eGcBo1e+8pWdgEHuIoWRw8CRNIrUlqhrbAi3yMlvC+Whj8TD2p9tQ2Iu60oleCetLfW8tLIC6GlkxaQemSOiG/N8TQ0FpG8i0zxzPV+9Zzcoa3Sd59b3OCDon88IBPOXrQCwm9Pep72GJG99bue3PAdSkySyyvfVxqhysL6wbzwXRDpoY9I+soWmeirmsnluRy0kXkg9z7M4RGZN8Vv7GjTeYZTAKIHVkcBIOKyO9MZzRwnMIAEP6Ri6AQXeGcTSERiyaiAII3bcC1/4wl6Q0U4EgGb22o5HUDgvwoFHEEmRnSMY1rvttluPmJBz6UHNCGFo10iDGAYBJgwB1/DOk4Lk4PlktMu5BHx9ZgBpKy+hdink5n4pFkkUAaMxvoeejRnENR6yUgLG9yUveUkHS495zGM6gfCTU89rnz5x62brzC7j805vv/zyAe1q216xA0YgDJFA7hnXpNjQQ/rCWI1uME4TNk9PGHn0zO90goHM2PU/gNK1YwzWKAhGb7zi8eqFxKiGaaIghtEv1SMcI3MxY76ChY1VcQKWA2iHXtdK+BlHcxtgNreNn1oJognoRfVaJmIl4CKexlw/KS2Jhor8a9FZ1xymRDhOGwD3D3/4w329QTLQcTrsfom6CXEassK9rUXqKkjnErWgT9FZYI7H1BpJz6ydjks6US1sGR3L2pe0D/dyzaSiIfwU95WfTlYiK5AND3/4w3soeoCa96rbkdeQzFhIp0M8fPa437TT/zRXtyWvMeJh8Rke/R3KODqbVJoQYYkGcuWQDUOCPOB7oUiVPO/oTZ6rKcZMJ1LoVLQCMgEglxqZ3R8SweBe5ou1lO7TQfrmPwKBg0FqkBRH6/Yw3SDr8kKSGsqo2ieVAI5eRy4hz7xPilys6wKiDqGgUKT+sBdcB4FCLvpNTmwg37FZEA4I0P3226/XREGck8cY4bC43o9HjBJYHyQwEg7rwyiNbVzvJZCHcYxboFDEgIessPm/+Zu/aY997GN7PxWTlN/IuEBCiGBIKLDfgYU3v/nN3ej++7//+w4SbKMpPJHBzavB6+wdoHRuQu49/OPBBEQZPwnd9DcvC2PAZ9fNPvVCkkVQ8DwwuuVmMnpcL2AghnUlHUK0jF6KpamwcVCQjn4IMUc+AWbG9Fenb9EOPua8edJh2YW/b3868W3tvLPP7IYtsJat9YwbEMfDxLCLd42HLfn1MXJdm14ac0CKQYu4okMMXn+HvIqB7ZquxcDMf8ao41yD7rl3UnIqOPM5dQF8rsby0CieBCBqtM7SpLthHT2McCCXhFrXqCNjJWcagWg8pE1YY4wR2U8DaxWMTQLPISaS0pPUiuoFTc0I1wJERO7YhYJ+IRrucY97dLIsr7rbjXb521qjD1Iw9ME6hGRN1Aw9VEwSaKF7osHof4iD9K8CJm01J7Q97Xcd9yIjc+l973tf34XHPa3Htr0U3YXM9aL3SUmqnuGqswF1kcliRJptcT/79f9rHzv61JF4mHG6DtN+qt7WdSfjn++q137SrYaROcNjsuuD5ygd8Y5MQHwh9Txj6Vh2fnA9OploRHpkDpoLWS+B7RRwDvFAJ32ml4vpTyUHhjpXIxsig/pdIj8SGVfT7aYNhXkUUlrUgqgp10E4mO/mKaIk9of+6fc3vvGNHt3ArlDDRbqSbZ8f+tCH9ucNmY3bw844AcbDRgms4xIYCYd1fIDG5q3fEoix7OGbfd1TqI9hYq95IcUKRWL2Hc+zDWwCjQ960IN6xWeGiIe0hz+DGOFg60zvvHxCkhni8rE94HlSGEKM4RRoizenGlAxJrSNEZQ8TwY7kAmUAJyACePd3zXnM+AiXs5q1FejaEyrWJoei3A5+OCDOymlkJb/xiYRLf/5g9PbOz/7u/mLbnOFc9pNNv9aO+UnP+4GHIPP2NMZ+gEoyXdnFPKuAW5+T/QDoxjJwcDzPQO5GqH0I2G7CITU9YjnjRGMrIiOu0/uUQ1/xzmft871hq8YykOwVkOd89vQcF6ahDeco6fJLCSfMWbI0yVrD/kjDM1rY+YVz2/1cA5BTQXTGdMhsIlUzfesDUmxoFdHHXVUX/MQAwgG+drqIKQwZXZOcZ3UVUCGuJbrWNcQtK6PcMh2er6X7kW3rVPyxv0WMiQe2eqlDkGWtU9/k4JET62ztv193ete1wmMBzzgAT3aSFQX4JT+VeJrqLcV3NYot8UAY+Q4Eg+rFqKdZdZmjEPE5ZlU16GlPI/oRKISEAj+0zPPV/8R9HTFmpnUB/fKs5UuBWBXZ0BqKNAt66F56fdZdWPYvxqJUAmW+rlGQSVlKXN+MdkmklJf/SeXvPym/9pgbrimZ0TSMOk+B4X1JoSEayhyyV5xDlma04pHSsOwJiRiqKZzLdbO8fdRAqME1k0JjITDujkuY6s2EAkwCuJtjgctD30Gr/3mX/WqV/VcZAXJHAMwvuMd7+gG9KMf/ehu4GZ7qpzL821Pa9XTH/KQh/QHvBdwwbvCG+5hzzBiLMVAYBAlrJi3hFHA0AmI5GVhqLuf3ya9GA+5RkI6AwjiHZnkYd1AhvQy6YZioTyrxkMF77vd7W69AFeMR3L+xNE/be/+7P/Nt+cW17ti2/Mmp7XvHf/tHnZO7wAxY+EadjTh9QU2h6+EoiMdGISMau/OF/6eImXJl0+xPXqS6Ifsz86ATih8IhiqzvgNaeV/jPLssBLgWdsXwzqAob5fJoOxjt+kyqcCKWHa/lsP/HecHG8pBqkaX7dgTTczh6vnN/eoxI/jKykQAFM9pEmxASrsuoNItSaJ2JGSgAzzShi6cxNCnS18ky7hONFdvKaiduiy81IoF4GLxLBjTsKxo3816so9/E3ntZnuJdqH/vmd7osa81/f1WqQQpZXJWh8V6O7ckwI3mHti0ujvxsz8VAJg4WmYtXRWQkF5yRKKwSCNdB3npWep/SKPninuwgGv3nRI/qZqC4kgucmAgHxBWT7n+dpra00rS810iiRMdVJMCQIJsmnkhaJAEp7a62XYeShOZdIhczJvIdc9Hvmju+SMuK77PbiHj57fiiuigA3J82vkDdskpAxjufUEOnE3gkZnTEdCYd1/CE0Nm+UwAwSGAmHGYQ0HjJKYHUkEIPAgx8IjAfANRnPSANgjSeN19Fxdq9AKMgVFv0gxzrePOfZPg7pwBug/kOKMiV02TUYALWQ3yTgViMT4gWsYdiLGUUxthklNZ80Rsos11od2W6o5yIcjLFCevJbFeakA6ncbWxFtHziq79v3/r5xQVCb339K7Y7XvPnnWBi4PFs8wgL9WVEI7aQWDxIXgldr4X+qpEb0GQ8GdqICOARCcGIdF2Az2/aRLcZjkCt/4qA0e1sXeg6Sd1h4DNeEQ9ICuQKgz01JmodiDrO1SDfUMf/0vYra4yxMfbGyhoAoPP6h9Ahw2G9lYAa60AAdAjOoee+Au8AmXjwA+ijX0gCO/J87GMf6/e3Xu2zzz4dhDnWvYCTSiykLVlH6IRjRXBJHQNKrHmubatguiT6ACnnOnWbS331d8Bh5lAlVuiklzkDcB5yyCHt7W9/eyfO1NkBhBJpkaiFnF9D+QPg6lo7qwd5ljGfhXi4+22u1rZYtuksl1svjplGOEyKBAhJlo4FEKeeQuraxEsP/CZqwZqGUEAs0AE6EYLVuoakyzqFREjUX8iEFM81Z/LcyxybFrUQEK+9w3Ut+hWCYKFr1P76PCQGc/0aFZH5mu9qQUvy0f/UpHB+7IO0J/PWcyXHImasOQhvZGeeL9pjbpFRTXeSppli19qTKMtKFNZ1ar1Q2LGRowRGCUyUwEg4jIoxSmAtSiAGRQyAGgngtgwe3jMP7Ze+9KXdaPZ617ve1T7wgQ+0u9/97m333Xfvxc+At7x4v0VGKLZma0rANAbEmqqXMDSAJnk5617ZMWqqsRNP4Fj4aWlKJuwcoSQyAdjZZZddOhkV8BJAyeg76bfbt08dd8b8DW5zvU3bY/56rkq57clEuoiaEc7OkFRp/8lPfnIHoBXQzdLCeATpa/3PQOfNYmgyOJEQdJsupJ4DHfVfhAVPNMMzYNCx/mcPeaHFCTVOtfUY3BXMzerJnKVv6/sxxjIFIY0F4B1gRJZIn8zHIZEwXKeqLIZkQ8KcAwRCSoW0cm7WoC9+8YvtoIMO6ikUIg/kZtuVJ9FTSUcIUKz3GrbVsQgGJJecb7qCTANSECr0qkbWBCR5n0SmaGMIMOuT65hX6ksgHOScP/e5z+31GlKrJikf2pm5E+/rUE75u+pt5DoNPM6qgwsRD1e9yhbtYX99rbb3bjtuUMTDrLJxXGrZIBCsRXTGf/OC3qSuQsbQfAgYRiCERKCniH5gOXU9HEfPUlthlqiFSW2vjojo/3A9mzQvKgGzGAlRf6e7ieYIQZC0otglqWUS/U7NKWQyIgY5Q4aJ+rDuJ43EPEjKCHIGkUCOSGTRHnFI+C3HDbflTH+zHuW97nazFD0Yjx0lMEpg3ZHASDisO2MxtmQDlMAQHOWBmge8B/4BBxzQIx0UjZQnzJunoJoIByBT0Uj/hUPnpe4DgkJIsgiJeKyHUQw1FHMSYTANWIQ88D7JYM738VYnf9WxCZNkiMXTsxRgOM2jNVSPpRjt8UKGDFno3KGXbG2qZe1rNS6NLw8rwkH9BWCNLjiG8QVY8vYy3hTkeu8Xft+O/PZv5pt6j1tfuT31AdfrepUcY+k7AKBICV5m16ZTjL7qaRsC+3i2ZpE3Ax/BoXAfQ18oPwM/XrB4vBicPITun+08E84eoEinUockxAWvtogJAHqSTiXEP22OHk/zhtY5kevNOv7T5tNQf4f3riHO8YZm4C4NmLCGZEcZYKDWaQDCE9VgzXHv4T3r9yEi0p4hiVkBWuSV4nI1HYZuSqGwjhn7vfbaqxfGVUckBEDV96pz+VxrdDjWWiOqB6HlXtmdAnEG3HjVXShyn0Rf1XnsO/fJWFhztVndFAV7zREFeZF9XkkXiW56r2kVQ7Jhkg7EY537OqaGt7tmJYtzXJVN1VHn261mWnFJxMND99ip3eeOV+/EQ+ZE6lq47kLe48ylGqExSefrfBnqS42UifwXIpWyDs0SFcIjn3QhADhRV/QtxY+9p2Cj+1s7s6UkEiF1aVJjIWSDd2uU3y8NgR8SLmM8nFd1vlc9qmtadHMp628ItKy32Vko1/B7UpW0zWfzKsf7bM0NAexz5OdaGV8yTOFLpEyNXkiNHnMyOyAt5flf52klM2d5/qzNZ/V47VECowRWTwIj4bB68hvPHiUwswRiTHn4MuYw/ozmt73tbb2Wg2iGpz3taf0h/fWvf73XcQDWbBHFK+0Bnocu4CjU10P/ec97Xtt7773nDflqsE8zdGZu9CIHAjupGcG4YyBoU/L0Qzj4W7sCdrJdYt2G0W9LiYSoxm9t5iTDpHpLJxk/AQgVBC3U9SEonYUkWQj0VmPccVIq6AXAmLxWAJ18yYjMRS0w/EQNAOEHHvzjduwJf5hv9oPuvF270Ta/7rrGS2eHgg9+8IM9vNw1FehSkBTgJ5MKgBbznLlJAFEFYUOZuaa2AsTID6BOoTBkBN1nqPLC8ybrK09Y6onoJyM3u2u4Fj0CAuhYdCjV3uNpzNh4H0bYJES6Ar0KCgIkQ0wN+1PlUkmsqlPRy8hoEhidBOYqIK1zOPcZpkAEVAV0AQb0QfSI+gbJgx4WXss6lD4OIwnSZ30KOIkXPyRAAOFQvsgmBWy/8pWv9K0ptUFUg9SvSUVCF5pjQ8JBdINiqqIQpN/QF7pLf/JyjjbXVC79r0SjflWZOtfcsN5qOxJXZIP0I6/hWNXxzRhn/g/JuqoDGd/omHOy3tVaGJWQqOuCz5PWnT5Oy1csSDzMEvEwvPaw3xnrrON1/a3kU51PVc617k9dbxcCo9YqoNcaECBM733ObhD0wXMyaV0h1bK9pOcpAiEpENZK64zIKevPYs+curbXdtexyff1eTuJnAmArjKsej6URfoy1G9jE/IvhGEICjJL/YnUY7COZovjFAZOPSffi3wj08jWNeq6wYlQd6yyXqdGBXle2iiPNWWHjNcZJTBKYN2XwEg4rPtjNLZwPZfAEIzGoIxBrzCZ/GYA8J/+6Z+6cQSYiXCw9/ud73znXrAMsMwOEQiJV7/61e8EkXwAACAASURBVD3nlHGs2ns1SCcZO2tajOkXY4XBF29INW5iuMTgD8EQDwng6H/y9nnss4ViBX35HKCzkLdjMU/IJHJgIZA4vN5QtkMAMo18WAr5c/TRR/cIB9cS4aDgIyCZLcLIG3DniQK66IYw6wMO+mH73n/9cX6o97rVinazHf7coyAAU+Ht0iyEtbtmipslXSee32kgYJIuV70KuKteQecADIm2oR9pv/x7/3mtGbvuDwQAzNJI5OTHS+8310nqhc/0Cfhk9Jo3dCm5+gF23rMVbPL3J3ktAwgDACpAHALHSzOXKkFRwUpASI3KGAKMAI+QlcCVYmzk5jfRL/TDe8iY2saqsyFi/B4SI2Az0QohBn2f74b1WKqOWAPUVjj88MPb5z//+X7Ofe5zn75uSX+oO9vMKjtrh/s7Vx+POeaYTsQipO5617v2KIS6zW+VWY3kqH3I1qsBxXRKNM5rXvOaTjYgd5/whCf06J8aTZDx9x5gF5mRSx3DoW5NIiGyVteaD1UuAZHD7UqH8ysEZM7Vps8d9+v2kf/4dfvdGRfvIuD3ba60rO296zZtz9tv17a+8lbz0VIhYHKtuj3tcG4PwXkIvDpXIp9a6M/vqaMxvIY2Z3eQWmPBPEdUSoUIqe1vRENqIVkr4l0PAeVv60G2hB7WhKnE91AXh+SU3yvxEmI2+pBxj+d/muwy3o7LPejuQuR4zsm785CK2VkoxRtrWkTaFb1yjuOzM0SKXvrbZ/JOm8lJVAcCT+SZZwpSgSyzQ1bWgJC9s0YuTHomLvacnnWdGI8bJTBKYP2QwEg4rB/jNLZyPZZABaSTPBjHHntse+tb39of/HaqABwYBMLqhfgCXkLggUb5kB7Ucpff9KY3dSP5Wc96Vnv6059+CQkNPVZrUoQx4nPNGMjxujB0qhcmfycnNKREDMxquMWIBa4ZZQyh5MwiI3znPyNo0h7dC4HigK2AvwCrCgri2clYhSioBMg02U4jG/J9NbImERn5jndYLjkwjnB6xCMe0fPUqyEJcPL40ouEqp93wfL27Nd/o/384h0z271vcV7b5ToX9SgCW67SKWHotmEVhqx/8tTJclI7h8C1/j3sQwzvWcgVhnIqvyswpi0iH5JzbQ64Hp3XdgYwkJkUDLKI15NRzRjXfseLBhLVUQFd7Vv0tXq+Y6zPYgjPckwFge4dIiOgNe2pheVcd1ooO0LGmIsiADZ4HLNDiD5LM8l8mBTuX/s/9PBXQORzDWkfEiVZzwIcjRvSVPqE+YwMoE90LERW9eLOug45Jzv8uJdtgAFORVTpQvWqalN2xokep90Z14DFAGuy/trXvtaJW6SDlI/HP/7xXcdyvcgz8z3Aus7zunZUkFj1adIxdQ2JHmbN9HfNWw9xWwsO68cw3cFz4bvf/W7vzy/+eNX223azdkHbahWRb7HpBe1G2/6mXf+qp7erbbft/Ba1IX+9J88+oHgxfZ9EaFXCIQ0I6ZjrIRXMd+1FoGZnpUQrmNN02VjT8aQ8ZCel1HfRZmBZNIM2TyLdhnpX5Z/nj++yZgzHbBoBlb5XHRnqSX12DGWQdhn7bCecHR/0PYUbs6ZmLcmOEqnHgPRDQCISnEOG1ke/O8dzlHySRoKQ8XfWDmOeCDKyzN+TnrGTZLnYs2N4zmI6Nes6MR43SmCUwPohgZFwWD/GaWzleiyBIeEwNL5PPfXU9spXvrJXlX/DG97QvWuOYWD/8z//cwdbT3ziEzvxAGAwPBRv4q1WXNJv6jksBGDXtPhi9MRAm9V4YEAxnlPzId6ZhG57TyHKITlQDfh4g903gC3REyEkYpz7PkTFQrnB6VP6MnwfAsghuFhIxtXgzHGTQEiOA7YVjhTlwtsvn1z6Q4xVRiCQzuvLOLzd7W7XPb9ex3//h+0Nn/x9+/1Zy+abdN+bn95uf9Ordm+hVA1yoGvkCDACWbxZi4W9TyJUqqE9lEEFqzluIa8YUG0+CJ8HrgERf4tmIBtAIkXIeDR54xjNxjfeYPoT4st35MK4ZkDndWkJh6FRPQQPk4ioCkgq8PJ9CC/fJ7pEPyMjgEFdhngmgQdjn2r5+oV4q6Cl6lfunfmS9uf6lXgb6uXQmx5vaPQWUFSn4cgjj+zjpC2icRSyrfVmkAY1MmnWtSIy0UZt+da3vtWBE0IjXvkKEIepI9GBeGWzxiTaQhqbuaAuhG06n/rUp84TJDXFoYLpOmcju7ShAtIhIVF1oJJgQ1kk3D1kK9n5HE+1+VkBoOOlg3zzm9/scybb2fo+6+CFV7lFO3/bO7UVy7ZeZXpusvzsduVzvt+2Ou/ktvyCuV08slUt2fk7hG/AZ7zrdA4xjlASwVLTWiatg8Cv9YrOBBTH6450dN26Dao1LUCYrvsskskaRc8QDbNGzdRnVV2H6/o+jUCatLbl2Ppe14FpNR8cn7Upz8DoUKJCyD06kJ01sqNG6iuQpXXS9yEman0FekhHQtRbG8mTzFLEMSkmvl8oHaISMcP1oRLxdcwnPSMm6cRS1oE1bb+M1xslMErgspfASDhc9jIf77gRSqA+hGv4JVEwJg888MAeiqyApFB3QIkhue+++/bPf/d3f9d3q2DYedAzNABSKRgKTYqMqIAqYHhtPtQneTRioNQhDikwySiJJ2hozPg7RlktaJW8UzJkcDkmnsCAqoR7JlTU94BqKnAzomMsBYxoR4xsBloAUq45zYhMu+v4VkM0/asgcpL6D400x/O+Gl+f1fZQd8EY65c+MEzVcfCfES5NQnuB0++e8KP27qM3aX86d257vM0326Q96i7L2o5X/nMHWXYNePnLX9722GOPnr4DqMhZd51ZXxVExZCv+hbCqILwCnwrkKskBB3K3wxpYDb91FZeUDrBoNZeoEdEAwICIUc+ZJM0DuOJdIgOMLL9n6aPvg8pWPszidCrIeVDuQ3nR4BPlUEF9dEVbUc0AGiJAPG39vPs2m5UP73i1U9Y/xD8BuD4PWkl0UXHDmsHpO8B+ZlLtW9Ao3H48pe/3AkvhJC6B894xjP6Fr7DtSfjWcmPWXQssnUe0kXKBv1XQJX+D6M4It/q+a/krr6SvTVEjYm3vOUt/bpPetKTenQDXQrAX2hdqjIKYKyh9JMAV+aCcyvJlDbXMQmx47i6vqVf+m0MRHuICpB29/3vf7/3y/OBfpgLADqCIvPhuz+7qH33f67S/nz+xURkb89F57TNTjuunft/32znnHX6fB6/31IfxVzz35rrPgGxiAcEuXF37+hlisWmzgI5IzZTbyTRS9kGkV4jE5Dr+e87ZMNCz7AaxZLokOh65kR9tkyaw5N00XHDCJmM3aR5XgmHkAeZexnjkOmJZMjzKxEK+T2FHEPuhJxPHYuc57rGNmlkiANEn1oVyAXvxgS5sBg5E52tJFrV02lr26Tn9ixzezxmlMAogY1PAiPhsPGN+djjy0ECFXRNCpmWUvGhD32oRys8+MEP7gYDY/IlL3lJN+gVjUQsAFYBYzx0UilspSkHuXoVh0b/mu7yLGAzbZjkJVrIiKyyqh6WagwFSKRfCS9NgUGGevKCydvf8aDlmtpQPUFATDyLiZrI78PfphmxFXgP+zgr+ROABlgjHBRb5DlWfE+US4xHctIv4InXS+oFo919RDIcdcy322dPvlo767zNenOvfMVl7dn337Z96D2v7akYoiakagD0QrF322237rWctZ2RwVAXhp7eyCTjmuNr9ENA+CQ9TT9DQAEx+kcuJ554YveYBpgBPLaQlWIiasP4kU1CtAHWFDsb1gqp0S8hBatHe0gaVbA49JamjwEpIbTooDYFDCXcmX55pQir6A6Eg+/1CXgAIEMA5PquE89+tp1zndruCoDr2Nb0lzpmmSdDsgHwoStSJ+zkoO1IMCkO2iHSRM0N8k1fAooWGt9paxNgqw36JwoBYCUDqUXAVSV0Avi8J79fm5Izn9QAeoDYffOb39zbb/00rxIdNARek4i0aQC1rnd1zVtsPiWypY5BnVt1pwFjI2VCHxDSgLu203cRUIgGz46QpiFtIgvyOeo7v2uf/Npp7fSzLlqlK1dYtqLdePvT2/btlLZZu6Drnf+V3DEeZA/0IjmQoshKx3kOIT2tT+YmUlMbFXVE5vgeQUGXQxAiC/3mmiFtEpkxSc6VBAhpnDGr+hDCIJFMrlVTl+pYDe8ziRyeRiIN7+1+2blJFILPeQ6lLSGfzHW/00mpJbVoY41g0O6kOiRaiwz9T52KjHeeU2SzUD2JkCKTntHpfyWBq2zXtC0xXm+UwCiBjUMCI+GwcYzz2MvLWQL1gT00Xjzg5UC/5z3v6VEMtscURs/A/rd/+7dep2HXXXft3wNT8bbL83/KU57SjcuXvexlfetMRkI1gmIwr43u135MIhUmGTOT5FDBWQBaBU2ztp0RlZoQCaeOkRfvV8iG1JTI8f7O+YBV9VgNZZj2xviOIRtDmWGdUOREXwCDyXmvBm016ob9ZNQjoewswSPPE6sQn8+pheFeDH7GP7LF9qhIA78Drf9x7PHtMz/eqZ2/fC7SYasrbNquftbn27eOPaI96EEP6vqjrwpJAg0KlwKOGbu0aTHQNATfsxxf7xGSJfpbvbyuzWivXjrjCsjou4gOHlQEnbQk3zHmeWfJAkBV54LHNF5jY0xGABCAnH3itcm9hwC5RjxUfah6UsevyqOOcUB+Das3brzViBNj7lxjDFzz8GZ7vuiP+1TCLXOqAuyQaUPiQVtqOklIloCg2rfabuDxM5/5TPv0pz/d5Q3g8mpL5SFjgEm0A2+q3XbIUIFHxyJ+1FwQFr+Qvg/13zW0j3ysddptXTSOWW+SRpO/XSORSpFT5hsdUZz3fe97X9d1xSH1AYjL+d6HqSRZiyp4DditRNOs69S041J8N2RpUlG0h3yRbCJLjjvuuB4pkJ1dRDSQC32xzlRiNmtV5pBrAbjmzil/uHL72Z93bucuv8IqTbrSlpu1PW+7dfubu12rbb/tlbo8Myey9WnAsUiLr371q+2d73xn113j73kEIPOuA8Rkra3+Nt+Qfqk9EtJvIdkNQX3GI7KvQD7zNutIfbZU8qjOgYzlLGtd0h0SdZBdIHzvXq7ls7HLbhEZV3MBiZi6M95r+xKtkF01yNJn+u7d+kd21rWsCbPsDlF1O30cPnPr87auATlu2ryt+pX+L2WOr+6cGc8fJTBKYP2RwEg4rD9jNbZ0PZbApAd3Dfe1KwHCAVAVmsxryMg87LDD2iGHHNKNYt44pEKAF0D5nOc8pxuiCkc++tGPnjc4GQ3TSIC1IcZhxMEkoyUGSQVBAZ2ViFjMiI8sJ4HaxYDusO/VMIwxyVAMMAwQi6e0EhdDo622e+glG5IMFbBUgzdyCwEiysFuFfKzRSPwxgpfB8QS/u18QOQb3/hGN+h5GoE8L5ELx33vZ+2IH2zbzr1grvebXXRWO/ukd7Tb7XKDnqoBDISwAM55zipxVY3RofzquE0D38NogQCiEDUVQLtvSCHf529jksgA96zgO20CKMnBfwAZgGfUO5aBzqvqv7kEyNdtNLOFHuO+erurrqbdlYyoQDeyiLyqoe/cmpYDhCRlQhv9TU7aFC8wEqQa74mMWmh+1Ogd9wvxkTY7N2RbUosCKB2bHP7IlP6pJaOwrSgD7VNDQbQVPcuLLh5//PFd5oCSsUKUGgdkaaK2lkKARn7WQdfiuRfhk2KE0Z/00bUj4xByqeOChFKEVRoaYG69VLfBq4LPCsgyZ5fS5jo/gFKeau0H8hN9la0Hkx5mbHi6kQh0IeRk6tu4TgoB0mO/01Nkj3lOLokECWmaqAjjlRoQ2iFajiyMs2gIAPYH/7NZ+/YvtpqPhEofREQ98C7XbA+66049Omray7jbUpQOiz5CXmrnC17wgk6QZtvESUC0kgkZxxBGdX3IvSdFONQouIxZJRyyjtSxzedJz4ukPESHsltKCD2yNV76m0gEY5n+e/d7jbZL1FBff1fWykC2mOuIuBRzTK0F40tP/bZYOoRr1rUhz/66bi8m+zq2w2f3Yut/HcPhc2+q0ow/jBIYJbDRSWAkHDa6IR87fHlIoILkGDk1f1qOOoNYuOzzn//8ttdee3UjgjdLfQYeKYQDr3SKxImAkHLBGEc2MPCyhZx7xGu8VBA+q3wq2Bx6OoaGx6Tw7UkG4BC0TWpLve+sbV3IwBwaTNPklZzx9JUhyqhMNEX1bKXgVwiKgLzqZZtmyLm+45PeIXxaCDsDFOmgKJ/PMapdUzuSGgFkiVTIFolAwJeO+6/28W9u3pav2KSLYpML/9iut/xL7ZlPe3zfTQAxkeKRwpxnJRxcq4Lu/J2+hbDxXsEg3ZwU8luJspqjn+vWPO1JIdJ17IArhQYV1BP5APSZH4A8r7B+Mugjb78ljDxbtdYimgE2kwiH9DP9Htb80JeAkng8AUyAxXjx/mpPalCkv5OIuIRDV4BdyctKkoS4Sl57wIn2JM0gBedCwPgb0YDIlK6jVoO2C5e3/a5399APsnCd9F8RSWsZ+eqb1B2EloKMSJ6sSbPM2+gVOfGiI4sQDvpUd2vIvXPtpJkEaGoPouFTn/pUv4b1VfrQcIxmaZtj4rlGBKRoH/nE200u8WKHbCCLeMV9Nl9rKkz6QN8QCO5hTqpb4YUcUGPlbne7W5cnUkxkSd0GNuH0jh8SDr5zf4SQaBpg1xphHI01MulXf9y6/fC327Zf/W4lM7lykERF3ePWV253v+UV2+abLp8nBPXB2mKekYuoF9ezC47xkg6299579zZ61WfAUIezLmbdrPV38ltdS1yvpkBNW9+Ha1OdV9qQdTnn+5ucssVzUh6MbX4LmaD//tffrDHZUSQkY3bQyFadxtfYGccUx5wlUkEbQ7jU52t9Zg4jsYbzbEigTpqHw2fUcE2fZe6Ox4wSGCUwSuAS68+KulqN8hklMEpgrUmgekhj+Hu4M64YpkLnhdAziAFLU5PBiVRgNCfnHkjy4vVCRnziE5/o3jrbuzFu4mlO/u7aCHEcAslJYePVE1sNHW0PsKxERb4fhriu7oBMMzpzv+H1Jx0/rQ0x8Go/hiHNMdiqMVgN30p4VMM5gFokCw/iUUcd1Ws5KHAntSZ6QF4BWUgD4ecIKgYtEAvoAQVf/Nop7Ss/23GedNh8+R/aPz78Wu3Of3W77ommayrOC8+uRuY0OaWtVV7xUoZgqN62STKscqtRH0MjOmBwqMtDA3oIIuNtNBeAYXMMkAYKAAAgzn/1T8ydFGpLRXyeR/9nmUMB945NBIZ2AzDIKPOVnIESx2S7T95MABDBFBmEBBl6eSPrSaRbHYcKTDJ+kVU8+nW3g4Bf/acHtk+VIgEAqg1wz3ves0ddkUs8vVUvIh/kBEAL0CNwkGVA2cMf/vAlFSSNrpAb/Re1gsQQgZO1p8rGd4lMCgjXT/I2dw4//PDe/he+8IW96CRZ1NSL3C9e7arbZAlUZlcFBIj55V2USqIYvKeWTOSJBMgWkynASJ/MScRxUgwATt8hCbUL0eNZgCwzJ6VT2WrUb2RBd0S7TYr0WWi9NJ7SILK1qj7RS/JDehnfH/96RfvKyW2VXW5cE9mw85X+t+2w7Of9szE3v7yQF8Zc6oyImFe96lU9AkbairUqr0raVXJwuIb4LWkKqU1S53rWlbr+1vVjuH7l74xvtp/MDhCJQEh0Q6ITQhKGQDLuZObvpJmE6EEeIDMRCsYRSeQ9UQq1PlAKGE8it2tEWOZV1sn6fKjP0CHhWH9L34dEQuyESc+/4Zqxus/g8fxRAqMERgmMEQ6jDowSuIwkEDAWwygP/BgTjPNXvOIVnWx48pOf3I054aq2zGTcvPjFL+67CqTCPqNHuoU6D0CBlAxGfrzA3UhcCWJipC8UDj40wGMMVaJkaCQCKL5LLm7uUw3het20LbUNtDHergDnSQB3Ei8aI6uCzCEQi2xnAYxpC6N8UnX+/O6aa5oUWUwFkUqve93r+tjTAf8BESAmxro2aXu2nwMkyNv39MKxJ/z8wnbYN1fM326n7TZt73rhHduvfvGzDjSBg2Hx0WrM1nZW0qmC12mRANPGtY7ZEFTMKvNcY5KnP21+/etf37cZFdGhn3QXIAUg3BegRT4gacgZ2KC7iJuQMIuNU+2LsXB9kSfAcLagSyg14AmMpGDkECQNPe4Z50lALWtLPJ8Zg8yNyKUCljongFBpE4oA8nYjQLXTjjnSJ4TuJ7S7euarPKxRdAjwFklAdgrb6rvICKkWQ+AZnRjOp/TVtbSHLgO1rus+1cMbIJV6LPEWA+u2DRbiD6w/7nGP6+lIkwCW+wCTiDmy4LknA3OpbkeY7Ru1N+kvCAWyQnSYYxnX+r1j/W6sHZsif9riHLLNHBLZ8KY3vakDdwDeDkXGwHUVST3iiCM6kH384x9/iSiNSfpJ/vqH6NJ+/US6kal+JlJFOxKNQP5nrtix/eKc67U/nr/VKpfdYrOL2s13+FO77XUvaFfZavPefmQFsK3Pds3Yf//9uxcfSW5Ohfw2VvQnY7ZQJFWA95BErM+CSYA9uzwkZSXPnESghRRKWkSKyhpv8rAeJAolkSIp3IggQgzRZcSC//4mN2NsjFJnIXUXFlsz8nslXzMvIqe6Ngz7XMmIevxwPRmuv5XkGa7rk9bqWfsxHjdKYJTAKIFJEhgJh1EvRglchhIIyVCNhgBy6RM8cEKW//Zv/7YbZoyggw46qBuFajvIn45nmzHEE4aIYNy8+93v7mApoaLuUfO4Y6QHaMSgq4ZJfks7q0FYvS05N/fSloSY+i5bEDK+GGlDozGgPtePDOKZWcwz7vcaMRBg7Xr1+1x/GIo6yVCNHOK5yjEVDNUw/3hJA/acnzDfHBeCZ2gILqRyaWuOcU1e449+9KO94B3QxWNsRwDFEMk3xiM5hOwRPh3ARGcAAiDjbYd+rZ38xxvNN+H2N71q3zLzFz/7aQd1CIcKdmPgV4M4/Ymsq0e/kjxVZ6bJfHWmXwX4dRwiD7ITYaAo60c+8pEO1JB5imsCGkCpNCayAkAAQuHq2p1wadcgE3PLPEvtgxjlZJCUBaAx9SGAFhEnrgOMqI2Rrf4qyRAAX2sSVIN/SLZVUsZxNW0i+pd5WXV3COoB0dT+ABLJwDGAIhlooxx8u594DWtx1DnqPACPTNXS8E4WaoM4DomKcMm41LHKujTUL9fMdpiOQbDxwLtP6nlM0x1jqvYJgG4nDWQDkIj8AbjpRFJbrLHZJSBpDwGaaVuIgkQleA/gNLeMOd1ITn6A+2K6HTCsr/rk/nYsQi767Dlgfad/5CPSzS4h+oBk1qfUdUibjX3ANVm5TtZmY557aZvP2pr1mv6k+G0K3/737zdvx/xoRTv1D8tX6Y7ikvff7RrtgXe9drvqVeZ2WUHYiCiRvvKQhzykR2ZYd5K6UFN7lrIm5sZJX4vcEq3jPdEL5KDfSX0wD5EI1kJ6mWgFx4TsJq/od4ozmrPZ/tNzzDjTP2uIeWz8h9vrThvvSYT52lgPF9O38fdRAqMERglcXhIYCYfLS/LjfTdKCUzyKgTciWZ46Utf2o0apAPDn0fuk5/8ZPviF7/YQRKvVradI0AeRUQEz4xK4c4LcI5BU0NT89sQRDq2VnyPhzSRCPFmB0BWLycvLk9mQnNDdDg3hnmqausb4FVz44ftjWJM82QNgYnjGdIxlmOEVvBVSYgYutXgGxp/lbSpchkC6BynTe5XPf1pR+Qxq4FZAWQFiQDhvvvu20Gi8GVjTT94n8m3Xj+kRYge7WN0A1x2GlAkbvn2u8/PwVvsvHnb8yan9ZD1EA5DQBDj3LVqNMokQqISLdPGd00sANGFEFBpMxmGbAM6eVr9LYJIHrzjsmUd3QHggG71UEI+6AOwBvTqO0CZ7RhT/8D3AAqALkUDMHFtQAVAFr4PFCaSId7dStCEXMj4DXV1MTlpf0i+ur4ERNVCkH4HvITUWzsUGlXnAvgCYO3agMgCyhQqFdkhNL4WrotuhdyL7kff7RYirYdOAqD6Kg3IWpCdJyb1qV43es8TD2SLMhGBMsnbndoJCYM3fkDvkUce2QsrppiuSAnEHdCZmgvGN2Sn9hqrjJe1iufeuAOXKSha5/hiYzMkIycdr93RGW0/4IADOhFG9sAzsgbBiBRwPcQ0ollKBz2LztXIgTpX3ZO+poBkPPTOzY4Ivltsx4ivn/SH9uEjf9V+euqfV+nGFss2bfe90w7tdjuf0z77qY93uXt2eS7ZsSQv/TR+k8iY6M5wLfF9nl8hUrKdZAo2uq7vavFVcgvRku9zXLaprFELIYqMsbb7n/EOwT/LWNc1eBLJUK8x6/NgsfuOv48SGCUwSmB9kMBIOKwPozS2cYOVQPXQMojf+MY3dvAj5Fs0A5KBcclbxzj853/+5w4wQwgw6J/5zGf20G0h4zySAQIVHAfUxNNUvVwBbcPUhBAhDKMUzMrWXRkQhrsiYe4NlDDSknPrHMa9d8au33mJtVGodrxDQ4/tJKOtHhOQH89yqrDHQ8xIrV7TuptD2h35VbAXeVVSJgCWQesV4BVvmHNq6G+8vnkPAFyKcemcFPKLcZ62CXkHSAAxIAQIkyJArgnrzXhVUoBOyYUHshXQ+8EPftDusPe+7Qe/2W5+bu1ynRXtOQ+5Xgd31RMdGU0yoH0X8inEStp6aQH0Uid7yLDc3/nRXeHxokLkw/O42j6WvtBL5IuK/dqPjEGC8V76TWRCPPUAD9BC5mSIWEv4vrHPecYC+ENwuOYjH/nIXiwRWJ02/pMIyApSh1EJk2RTSZcQbwHF+dvc4MW3xlhP1GfQH/M15BWAa34jIxxLp5BP+lfnRrzJmedpbwg+cqOnADFZusZ973vffh3tqURW7X/V1/QT2WCcbnWrW3VCJ/pGvnQZeZLtBvXnpJNOVtzqwgAAIABJREFU6ikUSDkvKQkI2gDXRPoA2Eii7Abgs/UotTRCHqY4ZU0Bm0U/MyYhj0LAZW3J96mHkfVKcVOkIj2SRoFE9lt21dAeukc/U4uEvIFv8k10QtYC/fF9Uj4SYZCijPm7ztUQSJP6CbR/8+Qz2mHH/u4SxMMmK5a30//7S+0m2/2uPefvn9SJq6yXrplUmLqjRnQpO3J4nuRz5liNXEhkivmYaAV6EMLBdyEbkhJFJsYdeZSisKLEzPVELpCPdqXOQi3AWeWQcc13w2fsLLqRY5byTFjKdcdjRwmMEhglsC5KYCQc1sVRGdu0UUigkg06DPx8+MMf7vvXM/YZnIgHxqQwW8aoIpEAJiOLB5LhqRgez6wK7nJnAYd4g6qhOym9wn2rd8kxIR6qgVg9/gEWDCYGHpIE6SD6IlvlBVi4htBloED/AB7RGPoAAKpFEFDNQKygPh5P78MogfyW7ytAZozGmzerIlXPWgC77wI0arRCDMWAwYDbAF0Gb412mAQqF2tXCJGkBCT0mcHNc/iBD3yge6QRN4rhMZ4ZzQzqbJPnHox1ZAPQBlQDX2p+iKZxjWP+a5t25Ld/M9+c+95x+/ash9y4G+0BJZU8qXKuhFTkF5kMQXNIi8X6fWl+D5hx72ERPeAaQYNEee5zn9vzyYFUXmL6hsQDjMkVME7YvWOAEV5u8vRKQclU5zf3eKTNQ8Qfr6gIATJWpV86ATBvvBISP42AGsprEgkYsFqJn4D3CnCNSwXI5p7+2nrXrhH+Bq6l49AfBSHpDwBrjSEXfUGg0Km0LWMb0nK4rWb+JifRImrS0DkpDYrampOZy4uBLfe0Tmi3mgbAYnZZQIYkbD5ebsdXMtA8yBao1hcEg/GsBRxTEHQYbTUEmJPaWkkevyfUPzKq41I/Z16HYPBO3t61U9/sRiQSQ/FgMkWYkQHSxjMBCZ2UHHKwBltnU69H+ythMmtERqIicv60dTDPh6+e8Nv23k+f0v739Itrwjh32aat3X/3ndo+u23fVlxw1vyYOy9bSiaKK8+pFHG0dtetJv1Nh1JvIUVg9dcrBIF3UQr0OnUWkEjZbtK4J+XFePvNd7O88qypx1adqLowjMCZ5frjMaMERgmMEtgYJDASDhvDKI99XCclMCQcGNR2IlCLgUfmiU98YvfQAUG+szUiD60IB8AdUGI4ARdSLniuGaW8qsK586re/Ap4ap0Bxya0OMREvIkx7Hwf4iHgjuHIC6eo4Wte85oO6Ca9GIyMaN5HxdAAH30Uao14AHhqG3xOu6tXKcZ79WbnfggNQEc4t/YBOKn+zrhk0MfwdO+keSxFOYbEQyUf0ubUgIihP6342bT7xhgPWcRIJwvgz7VEuQgZBzrox+67797TK6SqGCMGt74y4lP8jI64BqKBjtEPukQ+L3zrt9r3f3bxVniPvtd1mv/V66lNXmlTQGgdj2GEyDDyYylyXuqx8WBrT4Cn/iPwEGLPec5z+nwCYKQQIBQAamQCMJcdI5AzwtnpiXQV8qFXQA+5ArLxhgJ60gfoNcLBOzADXDsOoWNeqhmhhgAiIuBlCEzqvAqhNySqKilBPjVSIH9HbkgRXn5Ek7mmj9YX5+irvusf4s88AHS1XzsQlsiI6G8lv1y/pmoEbCfaKP0iM2sC+SjYaF2qr+gmGdLRgEx/IxriwdZ+BIl1Tv8d5x4pyJg6A/pE5ogJa0l2B0ghx1ozYyHdiozzHlItY+Lcum5nDCYRCcP71GtnHplXqauQNlrHFbs0LvSWvNVvseab48gr/UOGeTbQK38D1LOSC0udXzleW+i6yBNruVoZP/m/Tdo2179X23L7m65yWcTDLa99frvljme2Ze283o9sM1nTG0LkJboh61/V/xDh5naKrpKP/3ShpjVFF+jDrARAnnU18iTk5fA5XTtZx3TSM+nSynk8b5TAKIFRAhuaBEbCYUMb0bE/640EJhky8qoVjmR8Ca1lXPI2Ai+A/YMf/ODu2WaU8doJNQaEhMi/4Q1v6ICbga+yuSiJFMCLUACzeOFSZKzmZw+FFw9UctYn/S76ArB70Yte1PbZZ59LbDcXwsB7QrsVPlMMk7H50Ic+tHvu9HNYi2DS/Ybe9IAARIadOhjBZONejNyET6dSPMOcXPwHOEM++D0GagBN/k5KyCztqePqc1I8ZjV+sxd9vJTeazFIenDYYYd1IxtYATKARxEuyen2G9m6N8OZXBFUdMQxSClyAaS/f+JJ7eQ/79L+eNHV57v3hL2u1R52z+ut0t0hAI5H1PcBUNPSUoaAeE1O0rRLf7UpHmtgl3dY9M9+++3XPflSjxAKiDHRQ6IU6Avgba6JWBCZgNQDus1HpAHZpeghnQLKARpg2D3NQcciBY2XEHjXQxT6/jGPeUx7ylOe0uWUORgZACqLAdY6h5w3TLXI+cZaGomUCVtUhmhAMIlmEIHkXIQA0gXwS/sBV2sG8Gq+13vGI+/ei0Up6J/rpj4EPRPpAfy7J51DLGRrSQRDiDGkiP/0PcUMjae2SX8g8xTtiwc7BFttWw11nxZNMQSLQ5kOoxgi4/Q/x3vPnB/q9fDe0dWsC2RVU9BybRFjiDKROU972tM6QUiPjau0HvPeWCMgIhtkSwpYZueEpAnk3b0S/ZL2h0xJP7QpdQ6007PIuPkvfUPKkJo95pFX0nKuf8s92qkX3LCddt7Wq4hBqsVW553cNjvtuB7x4JW6G4kM8Z12pFCjNYoOpnZG1uzoQCIUZiGShnocPanzaDEdyfpV17c1uYaN15qTgPogfz53jtweX6MERglcfhJQCPg617jiGm3ASDisUXGOFxslsHoSYHgL/eZF4pEFwpEKDLx//Md/7IYtsKh6efXQM1R/+MMfds83oMH7teeee3aQBVglfDTgMJ7JhM7HMxbDOR7LeF69x7iLFwgwAKbe9ra3ddBm73Xe3RjV8VTFqKyAXmgscgRBwOOsuBtAhExhZAZseJ+Uxx6QFqPRO88gYsZ94mUGIHlvgZuAmlSkTwqHvifH2f3IdQhqAJ1UhM+xDPcYqrUwZ9pWAfrQG72QlsQLXs/JeJClIqL+ayOZ2SZP3+0wIdzaO8CBdDBmAB0vt/+AnqgIII3HlExcc4stt2rXuMNz24qtrjvftIfeecv2kHvccL4oXdo1TF2YBLaqAR9iAqBY0wZ7bVPGIASadArbYPr+2c9+dvd+A+AALHLGOKtXAECZI+QCzDkG2QDI8eT6DvADcsiM1x3w2XnnnTtwJ1e65Hw6j3QACB/72Md24sK8BQTtPOC6AUCZRzVqhNyGhFWV7zT5JXVJZACSRXQBkGb9UDNFoUzzKjuaiGZAUiJlzBeEi4Kh2ll1WhtrqH6UI21K5ItzUmATKKVz5CY9zL3MHW1HNqR4oOsm6oi+JkLB2qUdSXkw35xrXLWVTmfb2klAkQxy7Qouc2xkXKOVhroZQqCSaXVsIod8V0HtkBCdNGYhFfU/RGQdd2sUUtZY0i2k7P3ud78+Nuaw9Bd6an1DMJFr1gjyqTUcyJLukrHx9yyIHB2XdUI7yCTpDcYptUuk2hjX1FxA1Blffxs3ETOu3+tJLL9q23GXh10i4qFddGHb4s8/aNdc9tO2zZWW9TVX27LbhzZqX9Lhss7U8c7npTxlI9c67zLnQiRU2efadW2px9X5uJR1fSlt3liP3e8dJ7UTTjlzY+3+2O9RAuuMBO51hx3a8x9+wzXanpFwWKPiHC82SmBxCUwybnIW4CDnHJCX+wxUKh7pxfgUFQAoiQjYddddO1B3jPMQDrxOUgqAKGCIB0wuM/AEfMSb7xqpD8BoAsIY8cmxTQV/hjujkneL8QlgIAviHWVgMj6BFREOgFz11sbgT6SEezEoY4QDa8Czdru2dsVgTuhsvFuAiP8xTBmnNYKDgX7IIYd0UMcrqN91b3WGtHvoR7aJY7wz1vNdPHu+z/70KRynD9oe8oHsATltSEh/tuszHiFppnnPpmlKTXUhpwpMfeY5pgfa+vKXv7yDj0SLuG+KreU8fQOs9ZM+AAc89MnRdz/j/ctTf9tOWb5bW775xZEO2/3x8+1a25zbATdA7TxAe1reeyWo6FfdjWEScbT4bFn4iICCpAEljcN9haF/8IMf7P20S4VjzSukDPLBuADD0kyQNHSYLOmkgnf0DtBKBX9RDvTJ3wA1XXAdoBr4owfkRG8QHeblgQce2A4//PCexvLABz6wp1eQXQBtQGKNfqnjXYHsQlENpERnkX4ifeyOIdLJdc1J/atAqm5hSQbkpv/1uKHkEQrmPTmY9/5nu0Hf07tEL5gHKRJJT7MbQk1l8l0KNSb/3nfZVnQxUq6CPfM6a0olErPDTNKcao2PhYBj9CpAM9eeRgbmOO91fU8bK+gNIZnoI9cOOWutcQ/fmbdIM+QRPTTv7Pogyg2Bk9osxoPO+Z8tH42Dv7Pmpe5G7qOd0acQo/5OtEPmcWolhLwyl6x/XtlO1LFIC+e6rzZL53nQo5/b/nyl27dfnzm3ZWZeUi12u9kV2p632bpde4crdz1Z3Zo7Q12pc6iuv5lPWScSuTMkDuq8G0amDfVmddew8fyLJTASDqM2jBJYNyQwEg7rxjiMrRglcKklEENoaODEyGTgvfnNb+5F5wAF/5OfL+oBOBdWy8BnBPLM3vnOd+5GOgMw1dZtTfYv//Iv3eDkjc0+8YCSe6V6u98Zpl4VtPHQAgoAAiOVV9e5iAv3AD4YmTxkwrABb7UEAIcQDjFgA67qTg/Vw8RIFbaOJEnFdXII+Ne26g2Ndy7hw959p8/AI6ClgCVwHM/oQp51fdE3gA0R4Z33jrxT6Ty/a4vjFQrkvQZkEUK8hgE97lV3mYhBPyvxkF0fqozqNchIagQQq4jobW972w54tdE4AZBkCpAgnYT9B4AYG0SM1BdeUwAz277xlH7/Bz9u7z56k3bOhStBwkUXtuU/O7RtevbPeh+BDTrgf7YQrNsHXuqJsRonRjbeyY6cAUupJx/72Md6FAh9IA8efYVK6alX6n6YD0mxELouqsi8IdfojnPJETDPfCFLII/uStfgrUUEinIQabT33nv3NIZDDz20j4/dZhB/XpWYC/Dxfa19EeDj+6EOJ/TdXLEeIBr/6Z/+qY8pvZDSoV3m6EJEgnOlkXhPxEHISEQUfY8+WWN8F8IuHu/sRBMPOiKBXiBd4lnP38M0r4WGPjLSxxQxTcRMjTAKiI8ch1E1Ac4hHCbNxWFkiXbVeZd1LGORayRFZjg+deyck2iISkKkXwH4+a1GESEbPvKRj/Sin9ZQ6UB3uctdehpVrdUTOVaS1VqW/743bsYv0UDZASJrjnXWup60C3+b54gG97LW15fzskZqs2sjPz/1qU/1mj4IkhN/embfTnOS55pRq17MDttdoV92KDN/k82kSIIasTLUofqcnbT2D+vkDImhSTo5bf0eCYjVWLwHp1bC4QbXulK78hWXrbmLj1caJTBKYEEJnHXOhfO7D42Ew6gsowTWYwlU42kSeEiuPpAkRB64kzoB4AACDHUGILALzDBApTIw6nm9ACsGIYNRCoaIA+cATwAAI5N33DmiB3hBAcfsIsFY1AbnxIPN2AQ4AHkAXPE3/xMKC+i7NlAREFWJC/3U7xjW8TjGsxuZxJOvDcL8gTgALXne3gHnAP/UJ8iWaMAwTx85CT0GKrO7gLYmNSPFx/IeUiTevhieQ8+5NsWw5L0DHIWkP+hBD+pgFoisxnJCzRMhEoA6VN/FSIgQUcPzRLu85S1v6UXlRMIAE/qY3SoQHgAk4oS+aLP/SAVjkIJzgAQ94D3VfuN57vIt2ysP/VX77elzW4HySN5+uxPbr/7r2/16xsY1cj+gG2AXWQKkp46Ed9dbrI/VYA8wG/Z3oaiggMJEhgRUIu4Af9tTii7QdmQM3aAvzqNX5gNdQe6Ro2gbkSBAuuMBef0yr6RU6Lf+uo+5YeyREcA9XXMuEPa5z32uR1So52De8fy+6U1v6lFJtZ/RlVqkbiizCuwdb3wrISc9SUQHMopOKMSqDfqGmDQ25qD2Jpzf7yFpEFVITn11b2tAjfqphUutCdam1EGhcyI93CepJyFNyCxrwDTSbxhNEECf9aTKJ9fImIeQMJ/zOUREncPRp2l6NInYqcRpxsNxw35MAsTVQ56xrm0PuK5ECpmlJkvWyRq1Qb88GxDOjkU00mvEA/3NNsN17lSSJO0YyiX9TD+GkQ9JN4nMXSfE3tD7T3+sjZ4VL3nJS/oOOlnDTjjljHbIUf+zJOJhdVMWFlo3Jq0x9fhKKEUnJ61lNeplIWJ7PTZdLrOmV8Lhtc+4RdvlBttcZvcebzRKYGOXAHL4BW8/qYthJBw2dm0Y+7/eS6AabUPDkDHDkFT9m3dWqoIt0hjxQy8lr5X8cjUb7D2PmLD9XoiCY489tueOIwJEHzBO5WkDzrar48XlAVXrAEDi+QLYgQzGKyIiRQud85nPfKZ9+tOfbo961KN6bnqKj00y2qpxHq/e0FCvXulpgDTAKtEWeU94MLIh4d0+BygBPx04n3vufFG82s6QDckJz3Z5yWdO1fNpymaM1IqQwsHrB1AC3V4ARPpTIxRizOeai4HwCpAmHatug7EX3WLsHQNs8qbHex9gQA7ZVg4JATQDwMABmeo3gAMwIqy6J/NGt25vP/LC9udzl/emXGnLzdpz99mubb3F2Z34AcR59AFteoq0Shg9+SPJgFz/AXLXXshDGA9r3c6xymASEAhoq4Cv6pntP+n6Ix7xiA7MpJUAQrzDqWmCYADkAHHzA2GQaJHUuiArY4l00D5Am9zIAamCtCEH8zBbP5qzUjMARLVYjI1UB5/32muvLo+8gHmyIb9KMAW00jfyTfqCuZ9zhODTPcSCeijmLX1UC8W4aLvrIAm0VzvNGXMa2ZItFUNo6Cf9SbE+64fPSWXSbn02d5L7n8+JQFjKIj0km4bzYxbvcV1LAqoXmz+ztnEpgHXSWrjYfB+SFYmWqNEQvguhYkzNW3qNZNI+cxbpqFaHuTacZ9OeObPKIMdZR5JyQf+G9RTMCVF1ovA8VxRJ1Z5EtqUWyFIiHpbaxrVx/Cw6sKZkvDbavz5dcyQc1qfRGtu6oUlgJBw2tBEd+zNKYAEJMFwACyHzPI5IBAAOkYA0qC/Gqhx14FcYt/ztFH+UV27bQ0COR1eaAQ8uMAFk+B0g8rfICGALGJXDDmAk7Nv9UqjQVm28xTz669ILGEOY6HsAH+MYiEwOc7x4NQw9xMXQwxpCgkEdeQJVCTd2jy984QudcEDWKEi4UMj6mpBVak8kHFo6BTALbKpXYcwAXuHW9GVaZIS2IJV48RFbKQTKww3M0A0y8/0O171VO22b+7XlbfPehe23Xtbe+Kxb9/Bn7QFcsyWkz6InFLEDbOM9T/QLIC/FBYgHxoGkgP5J8hl6DWP0Dz3RIemSD189ooqZGiNpDXaJ0EakA8IhxRP1Qx/IQ7ukBYmiIV/A2rwBzpES+kXOvPv66V7SnYB5vyNyQnQhIdRUee9739ujDYBxKT/mmR1kyGLSGKWehnHONoEAW4is6GbmpePppegJa4HPIlbI3VwWjp8tA80RbQ5BoK3WFcfql36kfoLxT+FG3/k8q/e2gq9JhMKsZNuamDfr8zXoRwXrtf4EshnJpOCuz6ktgoCk3/QsEV5kkJSSkKCJfAiBUIm6SuDU6Aff1+MTSUIHzSu1JkReeXbYulckj2PcO/VcXCPRbYzbjx19avvOj0+/xDANUy3W53Ec2z67BEbCYXZZjUeOEljTEhgJhzUt0fF6owTWcQkw4ITL2/oQUMr2lgiHeLoYjsCSVAehqwABD2c8p3KyX//61/dwekXykArAHi+tY4AZXjL/ebTl87u2EHBAi6c8YJTRKzRdiLoUArtoAA3Va78mQcQ0r+diwzZLG1ybAaxPCIkAu4Sax9MbDzKDOSHd8TSSC/nKUwbeyVaRQdd2fAqoxXBPRf2MXYx91/M/+ebJO05edYo/aitSBfD1nYiEbO+IXJA6I6waAAE2k95BXgHoZFMBI/AMjIpEAEx44P2dXRgAah7w8ze/Zlt2g8e2tulcLu2Wm53X9rrJb9t1drxKr2GRUPqMjfOkbtAjupdCi+RMLnQPYNdGAD8FOL37P42EqKRQ7pXQ7wCqWu3f5xSNBO6f97zndVkgZaQYIYoCmIy1GiLkLuccwDavtN9xojSMM2Ii6ULGQyoBEo/sEDZ0yD0Ae/ckTwBMWLl5BxySgbofAKGXfrl/yAXXMM6u77NrpfifMUwfU9w1tRTcS9/cXzRCaoq4R6ITnG+8tNt6oU3+Xkjuk+bccH7GG7/Y/Mzvs8zTWa+1IR8XwoGeIpLI3bgHvOu7GiT0SnqdNcnLuJqb1gTrEjI0xGnkZd0JsZjfhtEWWY8y9yalhyGpkXVS/Kw/dCk7algna+RSyIasRdEDWyGq8fD1k/4wEg8bskLP0LeRcJhBSOMhowTWkgRGwmEtCXa87CiBdVECAakf+tCHOoEgVJbRKP1BUbts+Ze2M/ie+cxndnD47ne/u5MKXoAjD68oCeQBLysjFNDwnzEIREmV4Jnebbfd+n2E6zIw/V09ampC8Frd+973bi94wQt6O2YJd740Mp6VcAhQHxqwMWzdO6Ayhm88dDXtI6A8BrbfgL0UVgspkXfXJW8yEbKOoHEN0QHul8J5ADHDPuHyNc88xIZ7VNLBtRNaH+9mCArXASQBSPcB7oHdF77whd2LL2JBxINxrluY1pBgfXRugAqyiTc+4DfkinsLv1f34Bsn/a599/c3ais22WzuuLN/3Zb96tB2rR237/cDrqNbqd+AFNFeMkE6uI6IGsCYN9b32sLDDtTTb+2gv/qXsH1eeLpWIxcm6VTknDHUR/eTTy5yQ7QP4GW8XC9575Gt+YLE0R6eWe8AlLB19S3MDUSEsQHyEyUgGskxjpfOkHQF8qAjolCcgzQkc+OFRDQn6w4PCCBEQ4rZkb//ISSQDmSWLV2jG+SCxMl2gggE9wqZAwBmi9TIMPNl1oiFYQRQHYv8Nuu1jN1IOCxtVazRPSEpQ2K6Umo/iDJQN0T0lTUdkUhvpdTRtxQOzjPEGpfUOONY60lUorKmd9R1AmFB9xHR0oU8q/bff//+7KjERiIjai2OSTowEg9L04sN8eiRcNgQR3Xs0/oigZFwWF9GamznKIHVlACjj1EGLDIa1XEAvoR5i24AIoa58M5BAACbKtQLp2VQZqtEW/I5V54/AxQ4ZHgCCAxMoEzOOo+z43hJ/eY61ShkWLqPaAkAtxaJXAwMrqZYpp5ew+sn5S0H3AwjMWYBPCEtEklSUzICUoFEoB9Q9BnAREok0sFYAobul3oUqT4fL2WAQ2oX+B7YDlECSAZMpsZEduwwbnKm1QR46lOf2sOa3QvYBTQraIgQeUjpB/ALfKdmQ/WaVoEnXeWo7/yufejoi/dHv8KK09uPP7dfO/0Pv+sec2BbaL6wfMSYGgLATmqKACfAMlkBOoA3gC8aAhnhtxSio+NAPjJDdIFoAPqZa1UCJh7/bEMa+ZKDMVHHQaj3i1/84l7LQeqDEHSRCaI73BOBYM5pizQI5IcoCNcmU+3UfmBeO1L7I3VURD64nvnpWG3wWV8RfqIf/K2PUjVc23Wcl8KM3lOHxPiSkf90IakN2TpSDQnrQnafQcpEN7z7rz81JWjWOZg1qBID5J1Q/EoshPALSTbrPcbjliaBIbGasyeRPNYgkTmZW9ZtxCHdtZsOMsA6T3dqREOIrUpkuM8kUpkeuyb99bxQs8F9EHWi7WzZHP0JgZYIjaQRLURQjcTD0vRjQzp6JBw2pNEc+7K+SWAkHNa3ERvbO0rgUkogoJbRZwcEOdk8wqIK5JIDFoBdPOABW2984xt7SLiiYYo6ApsiH2ylJuqB5xjYYmQCRkm7AHAQDu4FAMlHzzaACIf6AsSkUgCA++2333yRxGEY7qXs+mqfFs+2C1VjthIH8dRVoiIRJfW8EAQJYY+RPK2RNdceweDvALfkL/NC+lwJh3gXU2wv0ReAYirDG/MaaVLboACiwmx0ws4ErodoMpbAdGRS5aFtjuOJ58EHXgH6gPkKZobEzJHf/m17/Uf/a74J5/3hR33LzD3udpce6k3ntAl4Bo7pm+vTR5ELoimQIUB0XsA48IIASQFQZEQ8+WSWKAgkhL4mIiLbnk4bl9QeUdtERAPCDFD/2te+1tvF64skIRNyRhCYCwgQMszv+qSd2uJ47U+4O9m6ljbxKiNxAH5AC+gzn8wdkSnOB8wQCCGEQiKkloK/fQ7JgNxwru/N20QoIfyqHCfJQBsSZaO99CoRCUOv9ZBIGF6vpq/kt2GI/GpP4vECq0hg0jpV17C6ZmVcs1b4G1mGiKaD1oXUaFHTx3MCoZfr0Y1hwcq664vjrG0igZAMyAaEmPnoN0WKpVWYo1KG7BREj4e7WeSaWesWGvKFiIfdbrF9307T1onja8ORwEg4bDhjOfZk/ZPASDisf2M2tniUwGpJgKEJcPEcHXzwwW3PPffsIfNeQFYAT7ZOs4XmIYcc0j3NQJVjGIfqM7z0pS/tkQ0KPfKy8joDO16OsVsFr69zeMAYp8Aj8iFeKWCDobnvvvt2cAXcAmNelyfhUCMXqnE+BEe1jQFJ1XOX4yvAToi+PjKaU6wv3sYQAglxTgrDag38lJOH4c3aY+wBYWkuvJrGV1QBwAxUq+WQ8/QvUQHar+30K2ONDAAUqtxqGgZ90E/g17Z28q3zutqWZ7ZDDrzvPNkAjADY2gaAIw/cDzChd3Q0xAFd8jewXsEzoOQ6Ig7oHTJCFIKXfgP9ric6Q1+BcB5c0RUhBAK8kBhSi9TbeNjDHtZ3cBCVQucBLnqeMXaOviJiFI7U3kQEOUbFYACqAAAgAElEQVR/kCpkB8Bpk7mFDECyJFpIv4Ax/UjhUuALYUDGPqf4pDY7P7LQF7JIHYbF9CkkZdIkQjIkgik1JxJ143oZ2xBSNSUpOhMibqHIoVkihRZr//j7dAnUNc1RkXcljUIUZX5njgzHRuqcZwHdtmOLz0i4EKNJW6rzPikQdAgpR//VZqHX9N2xnk0K1SI2EN9q/SCr7ZDkGREyNWtwvf6s+jMSDxvPLBkJh41nrMeernsSGAmHdW9MxhaNElirEkhxQh6jl7/85T0ElseIUYgwAKqqZ/64447ruerAkOMBTy/eVLtcIA6e8IQndFCW0G/GnvswFNVtAPykS/DkinwQ9p3tFRmcvL7CZZ3Dqy4v2DUub8JBP4cRDZOM2kowZPCmGbxVtpMiJEJGBMwF5FXgmuiTfJdoiYUUJ23MjgS10Jt7pq8hDYT0K0oouoXX0u4HQDpASweqFzsRFq6pbcgmY2q8gV7gw29JjwmAARiSI+53xMqbP3ZS+9y3Lk6vUFH+eQ+9/irFLwFthAb9QhhIzQBUEADxpPLSi3gQYSEiA4lA50LmZNtF/UUSICEQBSIHeGvVQNDekBgIBKSa/0gNAF+0gRQKxAw9kXZkDphb2iTE3LxIyoB7IUm0XeSFPovqQQKQtzQNwIvc9MU1ED76mzFCoOibeyMt/K2NIj78F02RrVjd17n6kVSaCvonkWfRz0lh6dGh6G31JA+Jq0o+BNCGUKuh75knwzmU+88KHNfqormBXjzz0PtQF/wd8qGug3U8zHPr+0EHHdR3bKF/ngWK/6ZwavSgruchs/2WOYFs8KK7dN5/xGbITTuleA6Z5w9+8IPbox/96D6n04foYl1flzJsI/GwFGmtn8eOhMP6OW5jqzcMCYyEw4YxjmMvRgnMLIEY+7zVcs+BFp4koAURwAtaX7zJdrUQ1nrAAQf01AovoOhJT3pSB0pCaAEnFfMT4QAgSdlAWABWPFMJZefZdVyAmBBa9QKAMVtj7rPPPv23y5NwmCbQeH0ZtjFyh57gAOsY2xWoDc+rxw5BWiUkYpwHiIUYyLUTaVDbPfRi5hruGaM/5FCAumOy3ZwaATyLdAOYDqBXRwExVUOwESMhFVwLeAZGgHz514loSRHL1BPJTh1pky1V//XDP27nXvEm81154F2u2Z7+wLmCpXkhP5ACCBB9Fz2QuhdACb2lT6IJ3CuRC8gCURdICIUes71fCidKfeBhdR7SxH1CZiTtIVs5IlJcR6rDxz/+8Z5edOCBB3ZSQkQCkg7p4G9Em+gM804EA9IBWaH/yIPokr8TTcHzS17ZFSAFGoEy/UbQeE/xy2npMVVutTBgvq96UiNyAt7qe3Qyely94BWMDnVvErGwEClXCYxKsM280I0HLiiBjKODMg7ZwYa8h1EJlQh1Dn0W+YZsQPohBuzCYn7RZ2SAz54ndezzuaZYmMd2o0iEjrlL960zrut7c0e9FM8h80lEXHbvSR+ytqRGzaVRgZF4uDRSWz/OGQmH9WOcxlZumBIYCYcNc1zHXo0SuIQEYmAmxFnxLxELjEz7qwNfvLPCr2PAORbIeu9739vrNdj+D7nAAASanv3sZ3dPrTBaEQw83ykaCRD7jYHoMy85I5JxyWDkAYu3GeEA2CIo7HjhHozGdYFwCJkQcmRoqFfQXY33SWAqIKqSBgF4uU/11FWvb+6TcHa/1SiFafcbKkL1ANYQ+QCAAEnnIRiMORD+2te+tusCIM7bnzSJIShNKL2xVs9Au+gFYJyojbQp0TbVm37EEUf0LVd3uuOz2mnLrznf/Eftee32mHvv3K8H7AAo2fWhns/rqt2iFJJ64TOPKXIs20Dy+PPISi8A8LMDQ3ayyI2RDeaKKAgEAlKDvrqHtmiD9tBzaRC27bOVqOuKwEAG0HXtRUqkWj+ChI5rA9LDcf4DaMCaeagv5I3IALxmfaWYXoqFVi9wCIfocwWDk6Iacs94qKtOVi94SIFhpEI9fzGCoZJvk0L7Z+3/eNxsEqgRDM6InhjXrL91TYt+2NbVtsr02RokogERjXQ2xxB1zhddZF55JXUs16iEgzll/iAIo1PmBJ2n+4mkkLJhHplvCAfpFiHQo/POn6WGw2IS+tVvz2kfP/rUduS3f3OJQ8caD4tJb938fSQc1s1xGVu1cUhgJBw2jnEeezlKYD6fNvUCgLEPfOADfX91XlqFI1XQZ+jxoMb49w4EvuY1r+mpF0JmgSleLduUMQKdK0oCYQG8xTsGrAGdQJbdMBi0jEtgCmjNcdry/ve/vxuT97rXvXpaRd0a8/IKqw65kGiChQBZVbEhUTBJ/WLsh3CIdy4kTM4ZAjiyqPnPAfyzyqhGW4RwqJ7xSkj4/PznP7+PMRDN+Ae2edaBgRQY1dYhkACoefONtyKJaiLQK9f0G53wrr+5jmuoK/Kud72rPeVpz2g/v+iO7fun/GlefE99wPXa39ztWh2Eqw9CDxFdVVbT5IB0ULNBVAEiTLSN73wGaFxLO0NC0E/AP9EGfk8tDdcR+YAgc76ICKSMa5sXUoKkoPDAIimkH/HOard5QrcRHog+XlzzYVJ0gnQI4M6cVBSzvqr+VKBIntmmNZ7eoefX37V2yKTIhMz/6EsIr0ogBEg6pobJV5C6mF5OioRY7JxxOV89CVTis5IOIaNDPuS36Cay2BaVtmP91re+1efLE5/4xE6ymdtejpGW5FyROeZP5nwlwDLG3q3/Urc8LxDWyExRcJ5HriPNCMkgKujII4/saULWJTVS0sZEYFQSdvWkNHf2b047r9eVGYmHNSHNy/caI+Fw+cp/vPvGLYGRcNi4x3/s/UYkAUZf9TIBXAC+7TEZiwoDyksXPs8rFYMQCOR9etOb3tS/f9zjHtc9SwCW4mBf+tKXOvi8//3v3z3ZgFmK9AF07gGQSddwfQAUKOINi5HqOwXBEBuupThl9nPfiIboMu9qJRem3VxRRGD5Hve4R9cRnn0AQMQKj3wqw9cccNcV4QAkyM3m+ZdaIK2B3jnfd9klIwDZtZBgUjkQXLvf9e7the/4YTv5FxeTDv/wsBu2W1zrwp6ugRBQPO7/Z+9OwCyrynPxL6PRKMYJorbYZOhEiFcUSSB/0IgySPAmTokiURAVFEhUVALivSat4gCigoo4ixhEcEBUVEBQ5AqJGEUxCXqDUTuKIGCMQROvMf/nt7rf6lW7T1Wd6qrqrmHt5znPqXPO3mv41lq79vuu9/u+AKgA68ydfA4IAU6QHAgGoEXchs985jMTKT/ZwJzVR+ciH4Aqc5oCyBxWZ9xXQg45F9BCsFgPl156aVU1HHnkkZWEkz4TUHrSk55UDj/88GoDLy4ZFA1D5UvGAlkB2ClLOS2x0oL6caTkw7EeZ+y3+ITsFc6LBVqSKOTBcL6YMy0BEHI1ype2Iea3NUHVgBg2LwUaRjYkPkvmEwKOu53/FZRsidWT8lr3M/9jrCHlffSjH633DMSa+Z7UmlwpkHjIC+Q4QtL/F+6AXPjUm2w9WZfjEsOzMXYnHmZjrcV5biccFue49FatDAt0wmFljHPvZbdAfTCLi4IHMg+cdqLWrl1bgSFVAQLAg50HxTyoOtcuK5cKoMrOLaUDwHbyySdXMGonCpiy24ywCOAjY+fL7oHR7ridKw+u6kMs5GEUeSHrhYdJu8JcPTrhsDgmLUBu7M0dMTzMB4CCYgWBEBeKuN94B/Cz4yiGB/ebfffdt+52AuV2KoEGYDtkA79v5wE1CKoTTjihElg/+vH/K8e9+e8L3+ocRz3qruWO//XdOp8QAdlB9XtAFGJB25IetLUmwsPcB3TMeeDGedoStQIVgxeZtxeCxDl2YPXDnKdOQJz5TKVgzprrQJK0s8iLRz3qUZWcE+fBnKcKUofdXGvCtUBXVAcBYcn2IaYFkqN1qRgCyoC4cWI4LI5Z1Vux0BYIiZX7vvpaMqElnFp1VatycI25ZQ1zq7v44osrkSBgI4LZGsiBLDD/rBkuFRRNyLpkPWoJyVwTUhv5Zn1Q8nDDUFbWnf852uB/BYIQmWcNIqURgLn/hGzQr4UgHNLm6YiHB/3mXWs6zQeuuetCD28vfzMs0AmHzTBav6RbYJ4s0AmHeTJkL6ZbYClYoH04017+tgCQB0TBGoEmO6keFEM4eCgEjv76r/+6Rt8/6KCD6s6WXSW7XV5Am+spH1xLyeA6/vLk5B5CSdSRCR4kkQ7ksM5zOM+ONpXDox/96Crf7+BpccwooJy65eMf/3g58cQTKyEFrAMGgHobc4JywMH1IA/9FA52PZFY5gC3A/MBWEc4uMZYA+tiHrznPe+p3yGdAAoAAunw56dcU2645T9q+bf7hVL+eLeflX1+79dqmY64mQR4xEe8nUfAi/oRDr5HjrleP4YHQg2xInYD4sC8pcTxrhzzH0kSlQawFDcMBAHSgUwc2QCkKUu8h1e84hX1XZlAGbvou/brN1IjwTeti7iOyCaTY9QO9kIDrcUxG3srZrJASwDmHt6SD74bqhiSAWV4z7V23ZOlveRChCCTIYJbkHlrnWf9R0Vknnu5TyAEpwv4aQ0hF6wFRCQigbrB/wf3GCQfwiJpXa0lbRFTRRBbLkmtMqNVCi20W04nHmaaiYvv9044LL4x6S1aORbohMPKGeve026BiYczpkgAPzvJdlEf9rCHTQSnA5zah0+KBIBTMD9SWnJWD3ceRl/72tfWHdunPvWpVd4OREV2DkTx/yeF9SC5++67V8CG4EA4AGkeOpMBA3Hx/Oc/v8ZxWMhdqj4VxrNAdkGlx6RmEahNJHpxHIBmftZJo6rEYYBNn4EG5wMhAfbmEwA9lFvzD3/b295WG0d5E/VClXT/4KfluLf8wyTS4WVP+/Wy6/3vU88PaEo72lgY5iHlgZgLwAxgQwpunjoA/QD2xC6YKvCcuYswSSBJ5SJlkHdUFQgIqgXBJ+MqZH0gD9SHTLMOzO8ArKgrtCHATTtcZ20CXDJ9ZE2EcEibhwTEeKPbz1qOFmiDbbZBOLNGWpVbG6ejBegUB1QNXNy4CCHfrFeqBiSC9ev/g0xD7tnmvLkc1Zx7PMLBPT/ZadIu7+751pz57f5g/SAYHO4nfnOO/w/mPmKakkgbuSe9973vrWorJLc1EZeKECyj1BQLNdadeFgoy85/uZ1wmH+b9hK7Bca1QCccxrVUP69bYJlYIFJzu7OOs88+u5x33nl1t5lfPhWCnV+gqX0I5Rrx3Oc+twIfagTXUy8gHyggZKwg+6ZwiEuG8r/yla9U0MQPXjA9gfMAP+4XHij9duqpp1YQx61DUMoEu1voXaplMqQL0o12t1D8AYSDsRcgzgO9XUnjjURI5oW2Ia3MnyKAZNo78AB42y1tCQfnU8twqaCy+fM///M6l1IOAuBfvv8f5TmnXF1+/J8/r1Vt80u3La8+aufyG/e5U90p1a4EoIxrgvlOpWAHFXACXARJRZi0gL0NtBgQk9Sd7S6t75LpIfEgAKQEpUSsCIIHRHn525wHruwII9MAJWSKtgJwcUGJskEd1oAdXTFQ2AmZlzUbUqUlSRZkEvRCl6QFhm4UuY+GmEqnhvdXpJk1SpljLSIK3acFBfb/wJy0zqyjEBfmbFKz+h7ZYP5S9QzdhUI2uF84x/mOqOG8IzDMc8QDlw3/N6w/pIb/G7LlUDmIheL/UWI9pJytpfTpxMPiXyqdcFj8Y9RbuHwt0AmH5Tu2vWfdAiMtACx54IvsnV+srAB2mKSjBISAQju0OTzwkcULgmcn6yUveUnd3bbbK1o4BYP0iQAoABWZu+vFf7BzrUyxH9Rtd5h/vt1hEnNBAo866qgaH8IDZg9otzgmb8YhMQm4IyRoKLLJGCIFssMYQBP1TD77HejnkgN8U7fY5QcsgI4EGUVq8BOXZk96VIBlGJ/gc393XTnx3OvLf/7sNtVI97rHL5UTn3X/cs+7334iYj3CADhCBGgzaTgSjPrGPASQHAgD6yFAX3ujbNBmv2WdtATMVKODIEAyeLdz60Xl4KUN4mH4HWmjj4g9oIodApQShFP7XS9oJJcLRCAQlqOVkndibnGsl8XUilb1kjXUutQlVkNLulEzcJ3jxgP4H3DAAdWFAknnSLBX5VjHXpmv1rE5m/8v1nQbrNX1WUPqdq615Rxrzmfzm6Ih1/pfk3uD67WNq5XYQAJGiuMgmG0IjKzVrbkeEA/nfvpfykWfv7H89GfridEcPcbD1l0hnXDYuvbvta9sC3TCYWWPf+/9CrTAEKiQx77hDW8oH/rQh2psBlHCgTIAJw+IHgaRA/xmSdLtLnGtsNtllwlIlMEAiOSbD9jZwbLb5eEV2EJCeDgEAikiqBs8QIpOLoe7sgGwTjYsrklpPOzOc6lBDtmdp0ShWEBKkU4HpBvzgIn0It8BKQK+AdB2P6klnGs+IAAAcRkxvJtTXDeiQmil4RQEF33ua+Vj19y1/L//+u8J0uEVh+1Ytrvr7arKIekr7YjKZgE8mddUPCERWvCetgY8JXgkMOSa9vfs7GpTS7A4ZyqgY40hXM4666y6Q2ueUwSJh0KW3iooEntCP4A4xI5ytd+aaXertWVLyscX18zsrRllgQRrbV3SzNPM7RAN+d364/aGFEY4UKRZmxRG3OyA/hxRJPhMDeG+AOx7+S3rIQRHSLsojzJ3rc+QCkmLa635zlr1e+a2uhCD3Dv8v/A/hULKfUKg4iOOOKL+r3F+AsYuhpnxgx/9tJxz6XfKBVd8rxMPi2FASimdcFgkA9GbsSIt0AmHFTnsvdMr1QJDMJ/PAvVJjwn4C9SXAI8eBvPgx6+XEsIuLdcLoNDO63HHHVd9avn3ykQgkBeVAvUDcMlVwk61gJIeXu32+k6AwMsuu6w+3B577LGVpGiPof/xSh2zrd3vjD8VC4WL2AfULKTX5kdkz9oZsGPs2pgKUTwkgwOwAmgnToH4BubL+973vgrwxTmgggBAWom0v5EI1Di3u9uO5Y0f+f7Ew/yvr7pjeflhO5Zt77ZNBSDmF5Ik6ScBIn+TZgM0lBl8zJFr8RWPrSkUuEhQGPjdvNWuuFpECRGiIFLxfN+m52uBH7eko48+unzuc58rBx98cHUlUnaAWTKzpM/aDAyypV1mNmvLWymEw9AVYLo1sTV3t7f2WlV/CL5WZTTqXmrOyQpjLp5//vnVdcd33HcE7kU+A/Yt4dYSbyEu2j4j1qJ2itIha2KoIqLqSaDXEIRD+ykPOS2ehDgyCEj/Z5RNFcdF78/+7M/qfWQYEHkxjIU2dOJhsYxEJxwWz0j0lqxEC3TCYSWOeu/zirXAqAjmAAyFwpve9KYKaEhVkQN87IGzkBLUDHx73/72t1e3CRkLPAC+6lWvqkSEhz8PqoCiB0I7s3aXPcBKoWgnnFsGsAhESYMZ4sJvwJ2HZA+fHkQ9oPbAkVt3qraybDuKL3vZy+oYcgfg2w2UI5OQEI7MlaR49Dm7jq3SIfESgBOAQplAPuLKNaTSiCuEg7IC7O10IhxIuylwvvqd25XXvO//ThhpzfbblJOO2Klc/cUvVLUEgI9MAG7sxiobqI/8G9hHmHAN0R9uQnFv4L8ufSfZuHVBYQCApS36EHVByBXryzqxbvzmc2TlGkkddO6559ZAq3zPX/nKV9ZdZNdH6aGNmf/aaQ35zRpJVhBlpfyVQMzNhnAYd8UsV2KiXbNtusvcS81PZKF5ZS5SNpjz7t9ILe5TFGnWhfu2+A3IuaSXTfDHEAhDe48aq3FtrezER9FG6rgPf/jDtT3IQSSItlDjcct77GMfW57whCdMEIFRV41b37hzZT7Om454cN+STnPPB2w7H1X1MqawQFc49KnRLbD1LNAJh61n+15zt8AWt0BcJAJYAhA9fMqzTvbtIVNgO+CKP60j8nHnid8AdL31rW+tYO7000+v6giB+MjgyeztJAORyIPf//3fr2DJA6LvyOoBQa4X4jYAeo4Es0x2gS4V3+LTY1KF5kZ2K40JIPDJT36yZioBRvhSS5UHeADNjrgb5O+8hzRoM0cYb+QTFwnAmsqBy4FzonBIMMWAfKSUa6hkxBoBQi666sZJpMN97/af5fq/PaV8/dp/qKoZxJnDXLRb6z0KBgSAXVTzG/kgEj+VD9cgoB+xgVQR+NE5CAnlhZRIf1uiJTEhQgi0Cg3n8z/nVgE0UQQh7qyj2IjNnYcYAQ5J3LXRuuKKEfeVlUrGtYB2VDDEqciJ4ffL9f4S14n0rwXf5j21AEUDpRrFkfs81wTxe6wB/wMQ0NRnfkcYIyIELUW6eSHg5vuICx7Cg9rC/xqqJ6QjEhuZjQhHQiA+kW/UDf5ftYqqUcqL+W7rXMrrxMNcrDe3azvhMDf79au7BeZigU44zMV6/dpugSVogezGtnJwu9d8ZGWs8FBn5wg441oRuasHWOfZfUYckIPLJsCvljoiqfuARISDa/fcc88K0lzH55+PsAdK5IQ4AB4kW7eN7J5Nl7t9CZp8STY5O+0BuB7kgWUuAVQGlC128gGF7L63IDhuBW1WFOPrs/kBTFA3xG3BvOHa4xzxPAQgbecGI7pO3dQKCKvE/Pjri9YVrxz/9cOvl+3/32eqexCCADhRPqWA+gAvZSESEB5IBb7h+gxQ7b///vWlfO3hAoToAPwFn1QuIKQ8Co6009pKhpWQLSEclJN5LVDri1/84grqBF0VFwOJM+qgtLB+9EF75nK0apHI2ccpTx/a4J0tmRKFxZDMzPgrf7GB+xBEaXM+D9Ui6bc+jAKyrWJs3F311k7Da2YqI2tSezLPWoJhKhIK2QvAA/Je5rs4KpQ9iDuqAS/El3mG6DI3vQRdRQZqG/IBQYHoi5uR+37+9nsCN0YR4TpzLVkprCHluw+4n1h35rc2+YxMVF8yuCAzKeGUjQA555xzyhlnnFHJOm59CWg5iogaZ25vrXM68bDlLd8Jhy1v815jt0As0AmHPhe6BVaYBYaEQ/zupadcu3Zt3UkVmRzhcP/7378+6LUBvKTBJMMFlOw6yTxgx9ZDIqk9ib0da2QC8OZBUiwHPvXICYDthBNOqGqIBAcLGGt3LGd6+F5hw7ZVuptxTyBDY0IJw63GjieJMxBN/kypAoTHdQL4SQrJRKIH0KkKgHxARrnifZhz3k855ZRKZokRAQzZ5W99s9VDVYE0QHa5xgHEvOj1l5R//P56RY7jt+/90/LEh9xhIjUfgsH1FAT6QaVgzgIxrkc+yKgCnAFQpNoHHnhgJc70ETDyuzKQHYgM7QuYbtsZRdBQ3RDwDWyJV0Et4hyqCtJ1hAIbJvAlUKlebfO9taOt3Dxi57inuEa5wJwjbdMu5/jNK6CUHcY5Qi7EhSRjmUB9Aespq5W1BwQmMKD+BLy3AD5EY+wVsBrbuk8kk4Hf0obU6be88ru62r9DnI3T55yjPcNgi2m/92HcgJa4GCoqcj/LNW078ttQsTEE0X43ho6p4h74zfpAypnzFDLiHVCVIfgcsgUJCmkNOYf7G2KLcgF56F1QVfVZH1zgEBXWpvmYFK+Jb+Id8eB/hnnK9slCwe7minnpOmvO/wef3QuQDT67N+gT4o1bn/8f7gshsJF+zqNwEGj4KU95Sr3/JMZE5s5S+7/RiYfZrMi5ndsJh7nZr1/dLTAXC3TCYS7W69d2CyxBC7Q+vnlo9mDvwdSuq7gMMlAkcKSHyfagbDjvvPNq8C4PfR4auVl4aJXFIKkvRRsnSfe9B14PikCmTBXHH398VT9kF7QFZkvQpMu2ydnh9R7ABrRIX4loEoMAQEAgkDYDKYlb4MEfiEiEekAJ+QTY2MkEmh3ULslYIQCpnViEw3777VcVFPFDB2CAI4QA0GJnNjv+CC1z6jb3fWy57Xa7TozHAbvfozzu/7tTjcXgWkCKmwVwpF3mrvb4zbsget6zq4sUO+yww6qLhSOKCO/aDbBF3eD3doc5tguwbnfVkSaxhVgm11xzTb3WzrEdZGsH6WHtWUNe2X1nf6Av9UVl4Rq2B8oC8P3Wrq3E1lDWuCqi9E85wKTyAVpAEECMnF37W5eZdu74LbYJUdGeH2LL9cl4oH9Ik5AUzvdZG9yjzA2f2zp9B4Aa3wQCdb7ztNV1CFTv7NWqd3IvCiEwKuNB5mLs14Lbdp62hNOQWBgHELfKC9e3668trz1P/cbGvLJGzCkkg2CvwD3wbs6aY8hBcxvp5hDE1bwy961LdqQc8FKH9eEwNtRB1EnmMAKCIgEJpm7vrZtR29aMd8gi78Yo6grrkurC2Bkb46Zd+qJd7MblSZBLxCR1g8CrIYQWU4aKzfmHEOLh4qtuLP/+k59NKqLHeNgci256TScc5seOvZRugc2xQCccNsdq/ZpugSVogVFS3jwYe/cQiTAABgXsAwIBKg+A7UPyBz/4wapUAIzsknkwpIwQm4HS4YlPfGK1jvJIxwUm8+DrYVLZVA98bxEOHhJbAmRIhixBMy+7JgcgZgfZGL3//e8vL3/5yytooYYB4gAI4AFYAEwS5wDQ8BkACqDx2XxwPhLAZ4HhAAmgRdYSkmll+C1gBbhBbvgO4QCwAP/iiSC1KA9us8OflK99b/1OuuPB2/9b2feBv1jrIRcHSAFm19ldBcrVmXaat0Ca9iJJxCABbpImVhv4wdutFSxTnWwz3OlX9zBIa9YRNRGlBDWQ/iA+kAj854HDxMxQv2sAPqQDcMVuyEDjYvfZ79xMfOYGoswc+un3gLyoIJQ/Ki3oqMnbkoLWq91u69r6d39A+mSOJP5EVBVRLuQ+E2m9vgO4ytaXKDuMBTIpqg39B2SjwmJj9vEKSeG7xADxXXbXo8yIesr3gHQIB3PLvcv9Le4q5giix7xiR+dOdYyS8A/nwPCeOw7ZMM4NRP/dS81fcwNRxuXH+kI4eAHriBUubQgziiEKmagWlGyabxYAACAASURBVGEMKRoSnDUuDuaicWAvc0c55h27+NuhbudbB+yflzEL2dSOfwgqxE/GyBxkZ2OQ+WhuxM1JG42T3xElxsf/HnGDxHn5kz/5kzoPQqq1LnnzZetxxmM+z0E2nPfZ75YPX359Jx7m07A9LeY8W7MXt1gssO6ar5XDzripNmefQx9cjt35ToulaZPa0QmHRTksvVHdAvNvgTwEtjt5Hvzy4O5B713velcNJma3icoBOQAMeEjMwzQlhKwUgBmiwS4Y8ImIsMv8tKc9rYInO+BUDcCVrBb81JES6pFeEZBTbutXPnT3mH8r9BJna4GAxwBX19t15FZhd964evC34wmAIxEAeEDBXAOIgKHWFxzAA1YBGmAJcAE2KWfssJpDApcCfABM5OPZvVUuAgBI0QYKG8Cfv/d97rtDuejau5evfOPWia4e9PB7lEP/6LdrWcAMsAvMBOwATeq1ewuoIRXs3iIezFdzleoi2ThcT7nDNpQdyR4REDqdtF4buGbod3zmgULfs2ECWWoTmyBIrCFryVp7/OMfX+NbaCfg73fxV5AO4qsAl1nXrQtFXB0Cytl+NkfAs3Uu6KC2CDSI+PFbXDYC+hLzIXU4JxkItB25wt6AKJIKmPQCfh0hggBZZblWHUgUL7/7Dsnhs/P8nVgB7Kd845xrzUvXtUSGuRT5v3awZ9qCfPDiukNt4ndzrlVYmJtJZzobe7bnso22p8/6A/B71379APDZTf+8I6B85zdzxjz1m++0l4sO4piawbxNthR1IPesSX13LjLBfV7/HNaCdRI7Z87E1Uf/vazxkAfGLWM3kx20U3/jXpEx0xf9ME5IMbb3vwjZoG5uHf73uP/81V/9VVVBtUfm3Oa4z8zU5i39eyce5t/iMyocrvla2X8DcBvWvmbVdmWv/VeXAxcpmJt/a81vieuuWVfOvvDm8s3rby3XpehV25R9dlldDtp327J6k+p+XK781LrynqtvKtddv/FH43DwITuWPdZ7U04cC13+/FpjptJ+XM45+UvlnRP93qbsc+gu5dj1ycA2OdZ96upy2CfWP++sOeDB5U37dsJhJgv337sFugUW2AKtT36i6Wd3yIMoYGP3yG+HHHJIleECkB7CI5X1sCsrhSj7JPVcJF7/+tfXVH9Pf/rTK1gEhPioe0BEWshGAQiR4ovlQKYOUHpAbQFlJxwWeALMsviMeQBfFCnGKa4PAJgxBz64V9gxBWYBCuAh2Ul89r1d1uy0Ap2UBsAOUGROffzjH68gXuR8QKidH4gsQEl7EAzqNF8pHLj4cOexa/sr91pVXvCGL5fv/OA2Ez1+/oG/Wdbc40d1hx4gMbcBffNfOwB2RIOytRVRglgwX5EPhx56aOHygVxw8CkXABXwogYCjqJoyDprXSxcA1gBc64FGBEqADt7xLZxRVEGe3kXlf+zn/1sXUfiPQCGymFbQJhPO4JP/5E/rcpBvSGNpvP7n2pqDFVH6nr3u99dQflznvOcur5nc2RO6Sd7J+uIsQQskTDaCSC7P7RxDVoiJ3UOXRl8H4IhSgnvQCwwrk62cx8zxsguY2Fu+Q7AD3ERwibEFFtrn1cICG00TiEe9COAN+8he1sFiPutukLE+Iwk0QbrJmSCdvvOZwQAckP/XBs3G3NHTBEvwXmReQC5tdiOXwC565VnzrOFtuuTeWg961MICvXEZtrFZknbGncb7bAO4g5hDDJWec8c1M+QPgiHEM4ho8xt/3PcS7SrtckFF1xQyS73C7GErLtRSpPZzMfFfu50xMO97vFLNZ3mI3cboK/F3qmt1L6ZCIcWuE3VxDW77lTe9OQ5pC+9cV056sRvrwfdu+5U3v7kEWB7nHO2kg03p9orz/pcWfvFaa7cdady4SSb3lxOesG15ZJpLtnn0IdMAPCFLn9z+jyna9rxT0Gb2GhjDZ1wWG+L2/x3+99gTiPQL+4W6BaYLwvkIbfdCfKdB0sZAgAiAbnIne1kJlp/Hv7PPPPM6j5B0WCXk8T+hS98Yd0JBoiSes0DLDn6Yx7zmAngBMAddNBBNRPGcAe7BSPz1ddezuZZwFgkPgBAkyCFmTOAinkgs4ldSCQSsGXHlK+4XVfgHkiJa4R5hCgA5LhAqINSAbgANKTFVB4iQDYM5bYklB1QIAkAA9TVIbOFGA12dAFuRAKQ9NGPX1wu+r/3Ljf+2y9MGOAZe/1XueNtflgBGeIAgEMaAJsJjgrEA6EB+3aDlc8WSBDBUhMcE+nihSBJtHyVJTBl4g+kAeoje1cf++mzrDAIPTv0jqHywLnq5D4hG0zqUVYk7Yg9GWC0y3qTRaNVDgVAJ4PAbGZESJTEfLC2EQ6AsLqAPm1Pu3N+wHDAZ30guM1GAijfG6vEHqCaMl/anW02Cvht2x1SZzZ9iRKjBf7mYgCwOc6ubI5sokJJWtSoJRLwMPMy/YyCxBhkjSTopTYGcAdYZ0xaVUzGzDhZM17+TjyP/B11QRu3A9lgHXGLQwa97nWvq/Mr7icJIppx0B62jlrCvNQm60JZiLsoN2Kf9EM7k/ElKoUEIQ05GSIohHaUJFHYsRdbITisvSii2C7kjTVi/RkD53JzosBDRD7/+c+v9w7jl7mpzCHJN5v5sZjP7cTD3EdnNoRDu1PcStZL2aY8/bhdyoGby/G0YHLVDuXtx6zedHd/nHPmbo4tVsKVZ11d3lO2LQfvt3pCmTCZ3Jls05ZAWHPATuX4DQqISdc0tlvo8reYoTZUtLGf25Q1q27doPDYrqx9zY5ljxGN6YTDeqN0wmFLz9ReX7fAmBZo/Y09HOZBEHEADNop9eApGwGXiPb8j33sYzXAJNKAjFvQvmc/+9kVOHnZtfTgirRANnio9IB60kknVTICMCTFd64H1SEwGwVOxuxWP22eLBCZd4BCG5wtwM0uKZULEACMk28b64BIwIF6gELA7idABDwmyr35hVzwHVBBFfOBD3yg7nDKZOK3AJekteR2ABBSRIgN4hqAhZsB1Yw6AMXqbrDtvcvpF/+83HDL+swND/+tfyuPe/ivV0IEUOLaoCwgXvnaqnwvwMmOOxCDcDBvteeYY46pxJp+AmkIB2AbAQKkOUI4DKXdwB3CBFECuLIJwiHEWwvu01+uFJRBzvVuXSWmQdLN2nXWZgol8S+4Q2VNByQqu401Ma6PewCxeQCQI2gQTda4tY9ssbaB0zZmwZAcyJoOOGx3vtkr2TeQKIAwIOm+kJ13IDoA2Pm5b0S1kQCZSVM6itwYt8/aimCIiw07m7Nxb/C39uZlLENcRFUxqv7Yx7t2h0wx1iEY4q7Qum0k7oT+Oy/ZN0LkmbcOfZeuFiBHPJiXiQOiPWyWDCAZnwSC1Ed2B/JDIJnjzk86zGEA4WQ/iaKkJVGybjPuGZcE+TSftK91wzBHkd5UT+ZBAqAiXKwta5D7kP4dccQRdR0bk8yBuPO0qWnn6Xa4aIrpxMPmD8XmEg6lTJa4t7vrs27NOGTCOOfMuuLFdsFkFcNGm7a2HpI77TVTA/D1PV3o8hfKnk3/V+1Q1u5yc1m7wV1iqnnXCYf1Y9EJh4Wak73cboHNsEBASBssMgApgfne+MY31oc6AIobBBBpp7klBTz4idvgQZAiAnh71rOeVeM6eECNGwViwUNxHgTt0NqJ5WvP/QKYSJvaHcuAo83oYr9kHi0QKbgis3OYHVrAwZwg4X7DG95QVTHGG0gHXswBYFqsA4QEggDBALwDNdJORo2AbAB2KCLe+973VmAkZaT5Fxm4utQN8JLAK1v8BgoHqgmfkynDrigwpPzb/tK25e0f++fyg5u/X/b+7Z+Uh+75/1WggwTRZmAKcFEmoKNfwDTVgDr9BvwgMEJ0UBwgOABO5AHiI9H/ra3sfre7ub7XRzFQgCrgEYhSfnzn2RnISkYGRMIZZ5xR3UysQ3Ek2kwg2ksVkmwdXJ0ojqwtfQzAbXd9hy4Ss5ku+mXnn8LBuFv7e+2114RbgHpG7TBn/Q93oLUlsRjiiqA9xgJplPSfAGXcGRJgsFU9JJZDVAatuiL3upA5Q7eMliRx7rjZO7QzbhFAvfmWGAwhhNLvgO4oHtSpv0iFljzYHJcX9Zqv5gIVjPVAdSKuSZRJWb9xEWndd1pbaTe7e4XASRpO6wQ5EMJDGSFK4lIS26WfLekSVZ21nXtI1BFxEUnwT+tKv9RpXfn/o+63ve1t5ZxzzqnBUWVIQjy0QWVTrnbNhlyazRpYLOd24mH2IzE/hMOmCod1N95czj5z3eT4BGWbsmbX1eX4xmViOul/FBXjnJOeU1688sI2xsGGOvfbtqxuFRgTsSm0/X5lh4u/XtZ+cYPPv5hMGwrcBNBO49px5aeuXg+EV21X1h4zeud9+hFqCYHWptOQO7MiYha6/FI2Av315Md9B+OxZtUO5eBD1qs6hmO1ZtcdyvFPnl7dUufEA2/e6IIzhSJmSDgcf691k+bFlHXNfgnN6YoeNHJO5usXdwssHQsEPOYBM1JXPWhl6wI72sH0sG+n1G4uYOSBPw9xAgB6+LO7K1OFHWI7q1KWUUQcfvjh5XGPe1x9OM1utnoCnkRMt0Nl1zJuFC0ZEvJhuT80LoXZkx3bNuhc4guk/YA/9Yod4bhNPPrRj67SfmSC3fcAe6AIMWWe2K2nEgD+gQ1/AxTOsUNLZWMOaENAEjIB6AXABTAEsBBYe+yxRwVa5hG3HWQW0oOKBoAB9JWB+HAO4kM/tBdpgCTxN4UEJYJ4Eog1c5RrELJAnAR95EoA8ACMQNMll1xSSQOZV4YuEZnXQJgykBPKVy6XJYCKbdt1EODLDi996UsroFTfgQceOLHLDwiyBdtHoSGWCpsj/5A7UaVEadEC/3HX1hCga7uAoexD4UDlFKIku+ejiI5RrhaZP63aIeDYmLt3mBPJ3pFUisYJ2ZksCkOiY3ivGwLf4f1lGAcg7U+btWlUIMLYs3WdGK7puRA8KctYqytpLPO98TW3kQ3WEDKO+kwwRVkcHH53ZF62ffN3ss84J25TyfCReBIINyRZlDt+T9YJbUKetSlKM3+jZog7SQKLJluJ8qNiyLhbR9yyEqgzRLgy/Y9BWIvfwHUvfRoS6cvVrWLU/4tOPIz/X3RzCYdJLhUD0Ddz3IeNO/HjkAnjnENxceVZX5omLsJg978hHDZK9Nfbbc2qbcp1128IsDyME9AE0ZwcjHCOio8bby7nnHntxqCIg3qH7hb7HHq/cuy9flJOOvPacsmGQIrTqkwWuvwNU26068NwPm5X9tn1pnLJqBgWIwiEjeMfEmY6xcf6umaeg6WUqdx3xl8+cz6zEw5zNmEvoFtg6VggD/bDXb30wEOd3UWB+C6++OIqk7eDCRxFLu5cO71UEMCeHVWpMAFFu8AICgH8kj7Nw2Xk2FKaCfrFhx5REXm4MuO/nIfd6R7il47Fl3ZLM0/aXdCAMOOTMQMaLrroohrXA/hBAERxAPQDztxuBLHjloAwoC4AYAAVgB8BkJfdzKc+9ak1GKV5l1gSUR8gMJTP/QLpwG1HPXy6kQoIB6AU6I6snGLB9YgJ/eJ+oA/apC1RM9hBd5jL1Bb8xs1pQAjh4FzqH6ld9ZOkmzIDmAL8BRjMTnV2dQOIkXjagdzQL+2zS9vGyGjnvZ1m5AZwx2cdSRO3AusU4adepAXAiQQAAK1JaUVb4B/Q1wLMcWbnUJ3gMyUFBYpYLOygD60LR6vwGAX+hiB8KgWE9hl78wv5APgisPytn4gg7l7GbOiWNR3Qz31Q+SEnQvhkrFoSYnh+ux5iw/RhHIVEym7bOIoAas9riQJ9zfoz/6wf8xXhiwymNOLOlvvq0L7tmIREMMfafqZfIQkS98L9XJ3JDJL4DnFzSRmpIwoT5UXhEvcKY2hdJcNFCKsQGO38RJwgGpAqSDjEWjJktP/PVhLZ0Nrnpz/7ebngiu+Vcy79TvnBj346aWn34JLrzTEbwmHkvXEEaKtg7+o7lqfvv7rsufOdNsRjmOMu/Qw7+ZN3tJsYB016RAEpJwIxTpN9Y58Ddijf/MSGIJZlMlGxKfiNVWZPOIwGxduUfQ4YnaVCXIaoMCaPhYwN99sk9eNClz9qPgzrFFC0KlpuvLmcdOLkoJdT/TaZOGlUGZNiVGwMujkqC8Um7UjcC+0Yl6QZ52Fgjud0wmGOBuyXdwssVQtM9UDugTK5zvnEk6kneGQeHj2EAmziODz84Q+vD4BICLtggFQbJT+g1AOp4JJ87u0iixUBqKgv57T+3Sv1wXEpzacWoAAedtuBXiDdgVgC1oF6cwdQQQAA3lQBgJLrEqSR8gW5FbcJpBTyKv7gAAZ1BFDFjUIaTVkTACzgHQgBYABxigr1Uua4HlkAeCEJABvA3/fmNgIE6EEYJHik3z75yU9W0kE5yDHECbKDWoLbgjmsTAqExKmgoNDHzOkAWf0HlrmYUDoo07mpz3kBzZn7URDpl5gWOVf7kRHUEtZSAupJ4+ka9njmM59Zx6BVDyTuwTigOPOwJZ38rW120akb3AcAWwFD7Ug7hiqKEFSJH9EC+1F1DAFqC+gRDQl0aA5xOdEmahb3EveeEJ3tdQHzKbtVnYxqc8DxcC1mHmbnvv19KvVI25+Mx1BRkfqmUp1kDFoCKe46cesxn60pY0IZZN209o1SaUg4teq2tG+q/rf9tZaTcSKxG1JH279cE7Ih9Xs3b5EL5vNMc9La8f8GWXfqqadOxFcZ2mxc5c5Sus/Opq2deJjaWnMmHBQ9pgvBlH7147gFTHtOC/aHcQym+G1AOGwErdRPdyqtqmIjAB4NfmPdCUJgM+wxeYSQDvcrx26SypGKY6Prx8Q1q7YrTz9kx02Cdk69yz8/5Y+aVZPqnE6lMc1vkwiEqRQl7fhNRXpNkRZzMcV36ITDbO7k/dxugRVigQsvvLDuYPKdJRMHBAG8PDx7J+cGCAE28neAY+jnHxm8h0kPo9QNyAzgjf+33UkPqwEykS2P2mlbIaZfkt1sxwvwoXyhMkAo+I2qQcwDhBTgABT523gjCMjjzTGKGgCaagG4kHJVer+AWcZBOJh7CAYAC8nhWuqG3/u936vlAd7mKALBXDPHxBwAkoD3BDZFkgGrCVrpb7/nUM473vGOSiCoz0HNYH0gLuy4Ig6AYESCA0GnDa0biLYApIgNhADgTJFBsWCNJMK/v53HLoAgldHatWurfNy7I374ykJ+WJfqYhOqB7a3ZqXSpLRowV9cCWZD5o0iHLiakLcjhqgruHocfPDB9V7giKop/c78aIH/dMBwCFijQmjdGri2IHoyn4xRMh4gmYyxcRgC2ZTVguqhYmFYf9o6SsXQkgEB1fO9iEeRAmlTXCq4wpkv1gqFy0Me8pDajLQ5bUrfRrmIzHe7xylPe0LOZb5kDWSMnGOuuRc4hzufe4ZjFHkzTr3L/ZzpiIe7//Lty4F7b1/+5573Lre/3cYsPsvdJrMhHCYBwZkk+jfeXK64eF257PpkFJhsycllNWkxNytLxcwpI9fX3pARLWAdlV5xFKCd0p1iPmbJj8uVn/r6RDBEJU7eub+5nHTyRveJNau2K79Wbppwp3D+9IE7F7r89TaYFsxPZ78pfptaUTJVPIrZtWOS6mU+hnGWZXTCYZYG66d3C6wECwCNAjx6qCdBP+CAA6qMvI3+bYeVzNvDoQwVAXLsA0DZ/SKZza6t8+wyi+Pgeyk1gbXsuibQWivFXQm2Xg59NLYBCQBAsicIFikThM/x+w64AFQBVGSBOYYYABgdgCSALaMDMCt+ASAFbNjVBq6RA0gEPt12toF3JACwyTUDCSBoJLID0UCBgGCgvkEemNvAv3bvuuuuVZWhnRQZlARAM3JBH9RLjeD9sssuq/J1c1icEm2zS6stdt0BPW0IyM47ogBJoG3iPlhPykQKtLEAYkfnIOje8pa3lD/+4z+urhU5EBZUHurTb2Vz9UDwCOCJyKM6Qt44UmbW1mwIvVHuDvoqG4KxTDaBxz/+8XWs2DZuUQHgyrDO2931cQmHFuTnmqFqQ7+TbtR9B9FgnKlluFv4PAzImDkbsqElQ4ZrcioCIrZNWW28gflc11Op0dRh7M3tD3/4w5WAE2iVO5JxCJhPW0JkZT7MpCqYzz5MVVZ773BO+tq61pk7n/3sZ6uywbqX8hOhFAJtS7RzqdbRiYeNI7fZhIMiWtVBA+bH8Z+fV8JhUjumm5WzIBwmZXRYHztgz69cXQ6bITvCXNfE6DSXk901JqUn5b6yoU2TCJUpGrIly9/E1WHWhMNMipKp3SrGJT464TDXGduv7xboFph3CwBGpOR2coExO2bAW6KqqxDYsYv6jW98o/pyCzAJeAEh3iOdbt0l7FIJbAfYASzAYAvMgDxHHtznvWO9wAWzgHHmax+JNJBvnBEEgsMB+8YXUE/GAcoCwKFVMGig86SDNL8ASUFI7fLL6AAkmXvKs9OOHAMWxXTYe++9q18/EExhAXQiM8xF7UAwAPJIAfVSMCA3KCMcPusDIoSPunPVB9yb/9qpXdddd10lHQSpNI+tC+SE+BUIFPEjhoDaTjRgqD6gmPqCOqHNthAAa/7rn7goXFSsL4Egc1CHIBiUkywX+mwt2v31PTcHwQONRxvJvwV0406GuEUEnFvH6lGnfnA1QfwYg+c85zk1oGfAY3ats7ZTxnQ77C3Aj4KgdbdKcMOQmeaesQK+2dmc0Sb9BlARUiG0WuJhHOIliogW9Ldj25YxVEqMa9+5nKd+Spd3vetdhcqBSsjYm9/mQe6lAeet6mShVA5Dgmaq/kUxl7YNxzoqIWN67rnnVnc8JB31E3Iyv8/Ffivl2k48zC6Gw6a+8qN2mQffHXq/cuDOd6pTasFcKsZxyRhO6pkUDpu0d6ey19UJ6jhT+sk5rKBJrh4b6hnbnWQmlUMpZYHLHxfoj0VGTBNnYxMLTxO4dLq6OuEwh7naL+0W6BaYXwvk4RlYtFv2yle+srpV8FcHwvhJJ2+6h0APuRdccEEFdUcffXT9zUNgC6Ja33S7xQCaB83TTjutgjhgwTXZ6fV5JaQ1m9+RWxylATjGdlR6v1YWP2xt1C2+T2YFfyO8pGAE1O3aU8SYg3atk0KPGwE1A9Ig8Ua04fLLL69gm+pBe5Qr5gF1BFLg/ve/f1U5ICa8UxwgQtSFbEAiIEdI9l1DwaNuhAN1j/VBpWG3FclBIYGoU662DoMYUiUgG5zDFoA6siBuR0NA6zzZYqiCuCsIoBlCApHDtcQ6TaYLfUDAWGMIAS4s0neSnrdBHEMEzMatIj767Ok6gB4A9HrEIx5RbcwNRlvZ8aijjiqPetSjJkiX1u3A3wnMONOsbcnIVpGQ+AXpy9DWCClkCKKL3c0VZRlfxIMXQJ5jGEemVVKMAs8Byrl+Nracqc9T/R4btmRH/jb37P6zP3UDV7eskaSvzH0299aWgNjcNs3XdRnnoetICAXjqH+CYiIekW/+15iX+V8zJMXmq23LrZyVTDzMSeEwSQUwAhyP66c/DmEw7TnTy+tHztcxCIfJCo6mlFEuGKWU2cZwGNWukQqEGdo6Ot7E6FW6Jcsfi1RIM0eoH6bLTjKqd61LybjERyccltvdvPenW2AJW6AFPaTfAAuwZoeVGgGYSFA2u4lAHcDlQf6UU06pEuY82CawWh7GAUNkg104Qe24Yzg/edk9OAZILAap7xIexq3S9BYcZh5lLmgQ8N4CubjS+C1ye+DIvPKZDN4hNoK4BIgAJJc5oqzsmAOUwAbXBkSCuYgAENgRUEEA2OFWNgUCFYPyAXJg3bw0j81z54oFQA0BXAP0cc9AqtktRzjYPZeVQ5nSDyI7qB68uDEg6Vzf7n4jBLiISPGYjBhxPwgZo7+Z+xQM73znO6sqA4jkrhBABkCrC6hGWqxevXrCjQUZ8vGPf7yWY21qS4iKzd2Bb9eoctkcGSSGBbXIySefXG1GFSXQJrArXSbFSeI6ZFKOoyoYdW5IgbjmhGxoCaqQGa3ygbuFcU9aR+NsbnGbcS9DyMTloo3VoPxxiIX0J4B3ociH1rVl6P5hjUhLy+1A3JNjjjmmKtPYxiuucIn/0SobpnNt2dI3kqENo45DsJlr1g7yW0BM49gSDi2ptpj6tKVtOG59K5F42HzCYZCGcgKEt+B/u7L2uB3LHvcsZd0168orz0jmhxHxCV6QDAbNNaVsyHBhBKcod8M5k8Dpqh3K2kNW13od6268uZx95rryzV3uV96UQIzjEA5lsitD5tHoWAmzyVKhL+tKkY3igduW1WnnVDaa5DIyOSOF9KSvPOOmcl1tXJQXC13+1CtqXKA/Mxnxk3JSOydes2PZY0S1k8a9IYLGbUcnHMa9O/bzugW6BRbcAtlF89AMiHnII+22i+kBln+wh3TnecBzjuCPHupJrIGL7IZ6IFSOhz8gCBg566yzKmkhwn3SmuWBOLvcnWxY8GGe9wra3dcAwBBOrX97QJx34Cfp8dpzQjoFPHonl7erzmXAzr6/zSkqAO4OrjenuDiYd4gHIIXbg51Q32feuk4MAsSEOU2abR7bJUZQcIegZIgriPb4m5Qb4UAlYU3I1IBEkBaSO5E1gCRwLdIhmSqyBkI4aD/bIDeoHFqQq6+Z/9r+9re/vfaVukEdCJDsUFNd6Ds3BoSDXX2AzPkCs+r/S17ykqo+CnAOOJ4NIMvYZtIEUHMhQUhax4hE7dY+ZIf4L+wBGP7pn/5pDZCZdJ6tz/7mtqNVOGiXOWc+aUPcuQJAUwfCwjgaf4RRSCW2o1SheGBb86eN65D2qidjOWx37ochjGbTr3EXY0gpZaf/qYfaxhiIl4KAOvLII2t8kcQicW2UAOzkGKVCGrctC3VeS3i3fxsvCjpjikyxvtmgVdN1wmHzRgXx8Jkv3VT++qJ15YZb/mNSIcstuORsgVkpagAAIABJREFUCIcprTmQs4+zMz0EnKOumd05k4MqjmrrVNkPpgWdm8j6p3KnmC3hMDlF5LC9Uka+6cnbTnw9u7gYMwfRnFv5W4BwuNe6sv8ZN62vaApFSf1tlIvILIJXdsJh8+6R/apugW6BBbBASziQqZ9++ukVnNkl5Q8uBaaH2JADAXrAB4WDXWPf+d27h1rAB9mgLA/2Hhyl24wLRR7uh9LlhXhoXwCT9SIbC4RsGErmEzTQO+CTbAxD47U78OYDcBTli3MpHLg72GHnvuFvMvKPfOQjNR4CYgHY945oMHeRA3bhxV9QljZybUAcmMuJ5wCAmqt2wtVjlx4pgYSwQ06NYDec4sA56uRuYccVuIvLBNUOlwr1xz1I27UVIUHloG/ai3Rod8RbkEWJgcRDJBx66KFl//33n1CCuEYf9M+aS6YKbfj85z9f15s2PuEJT6igH1HiSOyDgNZxJm+UBc4N2eF6IJB0H8mAdNFnYN/3dtopQBBCCBHtlzkDqM+4hmxq+zyqPS2Z1Spk2jSPwyCVLUkSkiUg3ThkDmXMEVrKNkfc65BGyAvztSXGWuImbW0DcfpuIe9bU6lDuLMgHJApCN299tqrBj8FzGPztMt4KQchtrWPduwT80ebQjamfea62CDIQJkqENsheaJmmWkebe2+LoX6L7rqxmVNPMxEOEwGdJNHTKaEvfZfXfbc+U6NEqH+VypXfmpdec8nsvNeinMPPmS7cvmJ64H2pvEgflzOOevr5Z1fvHVDJXbydynH7tzWOdM5G+q9+qZy3fUbr0s7E0tiCFTXHLBTedO+G8H95F4OwPs04Hd2LhWzaOuGBlGJnH3hzeWS62MjP2xT1uy6bTl4v42KjvWnL3T5o1cvxcVhG4iCmVUM62N7bDoeDy4H3/ClsvaL63+aPvvGaHeacRUO04/9wt+hepaKhbdxr6FbYMlYoH1o81DOH5wqwUOq3O4k0gCVIzux4jx89KMfrX7bdmGTrsw5gJpdWhHUxWsgDd93330rGEtAszYVYEt4LBmj9YZOWIC6BbAZggDjGrCbkyPzHu54KwPIi9uE36cDR0C/HXX+3RQ4YgcgChAEyAYEAcAtbaa5qR3KFGiPW4J2ADJ2ugWZ5K6AbDO/7dJTJPiewgERIU6CPiI6qAyQDdaGNisPaB1FOFhDFBriK/hbe6gDhoRDFD/ajXDQB+uGG1J2ubUtQTO1H+kAJGsvlyUvwB8wo44APB0hCmfjWpHxaQlBxAMiBMi1uy5IpPYBt0gH44VsQDx4WevuHYIZJr2o9rRlTgXUc0+IS0GUMyG30pcQCi1wTZ+9txl2MgcRNEgmfTHmxtdBDaMvifWQuDW5Lm1qyYyteRvgesOlQt8RDe7R2szm5hhiLXaJK9IwWOnWaH87/mmf8fR3GyTUmqOkM48FkjW/2vO3RtuXc51TEQ93vuPtymN/f1V53MPuU/y91I4ZCYel1qF5b2+rXFifreLADS4Q815VL3DFWaATDituyHuHuwWmtkBLOHgwBeZe/vKXV2m6XUrAAjDzQJ4HQg+7JNweBp/xjGdUSa+DtPutb31rjbTvOw+MiV4fP30qh+wkem/rX8idwj4H5t8CbVC/zI2h33l2Jb1PtTMZwgGoyI5y0vlpdeZJQElS5olcT0FjDjoe+MAHVvBv7iIXzEFKgKRmVDYCgCuFMgA0ADPpN4F3cSMAWYoJJAKFAgUBQCfuAyBEecBtAACmXgD87ZIrL23UX3VweUAkALoIDOUGeKevkYkjM97xjndUt4lDDjmkqhUcfo/7AjLE78gZpAm3DXXoF4UEIM3tgcrBkVgZs4kzMLwnRLmkrk984hPlNa95Ta3/hBNOmEiJidixthEN1j/FhbYILkndRNkhzkYL4Kdb75k3sWfrUtFeF0Im5ea3oQqhJW7yG7KBQsCLqoWNkQ7Iq8R78J7YIqmjJTi21j1LKlTxOhBr7Eudg3DyTmESpUNrb39vrfa2d5+WUIrLSmI3aJ9xES9EnBDpmbn5Odh91DyeSgUy/3e85V/iciMeOuEww5wdJ6Dl8p/2vYcLZIFOOCyQYXux3QJL0QJD+bLPxx9/fE15J3Akn3fBIwXhC6gknZatwuFcQI8EFsgQ7A+w8pBoF9YDZHbBI+tuZcp5AM7D5GJ4IF6K47il2xwAF8AQEN1K2+Nz7bfsNmcuhHTKuLdAIjueVAHOS8aJkBDKsjt93HHHVcUBlY05aI5S1SjziiuuqMBFLAE77K4JaAX+xXAA3ql6gOcQBMgH4Bjw9JsAkpQFFA9iONi9f/SjH10VCJQRfk/QyJST9muHevjZa691AQjm97QnhAOy44wzzqikhvKlpg1p4Br9dy4yBcHgb0QggCyYJJcPGTi4OyAsQlJ4H7XbP9WcyY54smlEgcFGyA6EhvX+xje+sQYs1I82mB+7IUHcDyidjN8Tn/jEGgQTScJOw2Mc0DhUOLSqDbYOoM49ZCpFREuoZNyRKQgn48XtQhlifZgPxt580I9hNp1x2r05azP9mYpoAcbZ372ZOwVSOO1HOojBY64NA7cuFOkwGzvk3uE9ZGIb6FI/zj///JqthpKIS17uK0MiaUg0DYmNITm1UP3fnDFezNcsF+KhEw7Tz7I2tsSmbiCLeYb2ti0FC3TCYSmMUm9jt8AWtMDwYdGDLB9hu8PkuoLQ2e3NQUb+lre8pYK6V7/61fWhl9Ta7ie/7SOOOGJC0j0kNKZ6IJzNA+sWNE2vahoLTDVmLaAbyqDbz0MQMZwbQEhiQ6SudpcT8SWOiAPIdgCIdnjtrnO5ACS5MvBzTxBD5wHF/Pjj9pG22NEG4B3UDYA9UA9onn322TUOBPAsQwY1EIWDjBWUEqPAECJA3AXnIj+0LaA1YIv6J7EQKIeALYTB4YcfXttBNeBIcEOAGGkCTLmOsgJZAeBzrRCjgiuD+pK1wPVDSf1U5F4Ih1aBlL5pq8CUwOBjHvOY8sIXvrCCXe1xfmIlIGPYhvsFUsj1yAYxYShEWrVD4n20WWumIx4TMNL5IUFHActR6ql8NwSevkdwab+2i4eBJNIvfWZjShb3QQREjql23f3ekm9p37Cdw3Ni53YM2jWT68U1ePOb31zj7LhHmwfmiXdubWyEhNtll12qraMuGroxhLSZyi7pZ9vO2K4li1vCeDh2udZ7Ym8k/WVIxBAOfjeXrQOKIkoiSjtH3INiW2U43zwIiRFS2+cElUzfkWK+X4zBMxfrP5qlTjx0wmGamXXjzeWkDTEnZIB4+nE7dneKxboQl2i7OuGwRAeuN7tbYCEtkIczD4AXX3xxBXJAksBddlo91OWh0kPbmWeeWU477bQKIDygi/1gp02+dDu5eSjsioWFHLWVXTZwaKeXhJ/0GtkF+APAYhkAXtQFiAUqBBkiEkxxJoILeJMOE7hHWFA5iK9gB9wc57IQpQG3gaSHDRgLcHQ9xQLiAWDl5qGNwzgm1h1FxgUXXFDI5cWlEJ3feW0WkKyrobTcWrVuqTCUg7BAjDgArRA37YyZam0OwWVAYnakkQjcKRAKiB6KD21kM/cC9wkkDYJBHX/7t39blRuyWRgbMV24ljz0oQ+duFdo15CcUqYx1DcHIoiKhfKgPYZj2ZKcLWBuwXVcf1rw3NoU+YBwQFxxt0BcIR6AVfV7UT1QE7TxHoZKi5b0aP8eEhKjQHy+a91i9AEJIjUrNZkxlo5Ue81Nc8y6oN7xnTEQ0wF5nLk/tElsH/JtlOtTVGnD+ZM+ZQyi3sn/E+eHFPJ3VE/qQo4437n6GOULIhupxdbmF4JqVEaKBCpOHRnftNVY5Jz8pv70b2XfPWfX+6VKPHTCYXbj3M/uFphPC3TCYT6t2cvqFlgmFvDAl10mD/iUC3Z0SVrtomX3z0O/B0G7T+eee259UOS/jXgAkNasWVMtEp/cZWKe3o1FaoGrrrqqSsu5ElAdIB0AQwQDcAs0yqhy7bf/vfzqqruUB+z065UcABhHAW7z2e42wAZsAmlAJVWPHWVg5aUvfWmd52ImAH/xl08WBaAGyFI+oEoVIVAhQCXmBJcNYCtAMju/rqOGkO5TmepJ8L+c075HAaJefdYewB5g4w5FfYAoTNaFYX+nIwOHoD2uMMpjU4QjVROw/aQnPanusovBwT7uEeyrP+xDdcG1glRef+LeggBynV149mxdLYBF9xxkBTcO9xgkhvGgMBBXQd3tOGYHPMRBSIVR5FLbv7gFJSaJqd6qQXxvTohRow9IFX1Qv75qU9rju5a4GBIOGb9Ry2kUOeG8zJMAd+QXl7X3ve99NYApQhj5wc3FfIvaxpw177SPfakzqB3iHtISD1GZRDEQEqIF8VO1eagkUVbWgusz3rk+dg45EVWC8dNe6plTTz21/t/hvoPwyxxulRohFNTfql3a8Q4RFmXDbFyLFuktb6s2C/Hw4cu/W677TptJoNSAkosxuGQnHLbqdOmVr3ALdMJhhU+A3v1ugVEWyC5THszI1WUC8KDtQTc7l3nA972dP58BDgAHkEtwyeFuXrd6t8BCWMC8RX694hWvqDvklAdR2ABX/3TznctHPve98s/X/6Tc+Q7/Vf5wp++U+63ZoQKwZMJI7AU79MAcVwo763bhxYSQZUJMAjvKALMsLVQEAKhyAOf2aNVCzuNSAAwCTYJLAtjKiQwcsAaYEHliQkg9aad67dq11V3Jdc5FUiSIYoKwxg3BWhR3RdBWpAUg+pd/+Ze1bc7Vpvjzz7Q2A8YDnAFe9calQ1+pO1772teW97///dUGXDjEe7H+AUhkjWCbn/zkJ6vKxFjwxadqYFv3F6oo6hN2lvFCgFn3kwBU9SJrlEUZ4h7E5t4Be0QQJQsCIjZno5AFLYGgL9ntHqbnHDUvs0ve7qz7G5DWZvNEkEbki+8RIsgkYD/3wMRfSJaNqeZ/7N2qBFpCJOMVYgQoRyYhHLi1IHu5T/jd/PGuPa4ztxDIFDZsY6zYEvmgnRnXNkPEKJeIYdtzjjritpPgrFPZc0hiJFhs1HNcKRCIiGyBVqWfpSaiaon7REgKn11vLDPerUtTG/tCG0OAZOwX4l60ksq84qs313Sai5146ITDSpqVva+LzQKdcFhsI9Lb0y2wSCyQB3QPZXYm7SwCSiS6HvTy0OdhDngBmjzEAjWAVKTfkWArb7i7tUi62puxxC0ARAAcyYwgYKI0gcDnM575Z+Wf//Ue5Yqv/7z8+Ke3mdTTo//gv8rPf/qjCfm+681lc9fuMIIAEDOfgX4uEbJaAHJ26a0BYB6QA97I2UdJ1ZNZQuWAKQUGsAw8CaaKnAv4adcVICtLDJIiRF4IkTamQktqWJvcHCgOqBwAYhJ62TsOPvjguvsOpA9TjU7nUqHdAd2t1D5A2NpGzLz+9a+vpALwT7rPbta/+waXFLvsiAg71YJ7UgS4FoHzla98pbqbJKgmEIyMoXoIeYHs0XaAWjsQK8YE0E8sC/1yLfIB0M79p+3DcBc+Uv6kTM1OfJQpQxJg6MKiTezspS1xu0BaGS/zEAGRdJUzLbeWYGjdF/K3ue4wZ8ynY489trrQGF9KHnUhEsxL923ti+uOtmmn39gMQDcPXcflwphlbrTzaqY2t24psXXaG3v7vlUcRM3Qlo1AkVnGPNBWqhbzn9JHilfzN+WxrzGLGib/c6zj4Rgh2hwtATWq/pn62X+f2gLTEQ/77XbPcuDe25e7//Ltt5oJO+Gw1UzfK+4WKJ1w6JOgW6BbYBMLZPcvAbhaMBL3iOwUtQ9xKaiVh7c+tDPt7vWh6BbYHAuYi8BHpNQA1TvO/GD52N98v9x2213Lf//CHSYVe5c73bY84w9/rTz8QXergM2Ob4IxtjuggBeiwY48QG3XFfkmTsSnP/3pugPPXQMJB9wC9sBlYhYgIVzrtzZIJRCoPHWqA7AG+oaycOtIHIYTTzyxAkGKhQSxjNtTgGfk5YCa8wRtVTZABljKVKAcbcpucGuUcVwq2vMDHEMk+g0wpHKQvYOdyPXVbYdaX+2+P+95z6sxKUb5zos7QKHCDUSAToQP9QIAzc7sKOCnOBlDkAqoImiMRXbXvSNCBQ8FuFvXiIDWxIoIYM7n3Kty/5rOPm1b9BPpwN1C3/Uh9gaWzRnvcc8ZNd+jdslvrZuHv0M4aCtbCRophgZAbp4YczajiNEe8xZ4V28UF0gINmOvuP0oT7sQD0gj44ckGaYC1a7YqwXtLZmQtrdkwygbKoedEHzWonGnwrCGzRH9s14Qb1LDtkRCG/ixXbcIh5A22pFYEb5r3ShGtXdz7j/9mskWmIp4uP3tfqH8zz3vvdWIh0449JnaLbD1LNAJh61n+15zt8CitUAkqpFNeyhsA821D2ptELvsFIZwyMNofH8XbYd7w5a0BSLlNkfFZzjvs98tn/3yzZv06a53KmXX1T8pu/3WL5ZfXb19BVdAqFcCNwbIx2WBhB8g4jaEmKBwOO+88yqBwCUAgAQwv/Wtb1UAF7AIrHHBsHMMtCEugF4A2m6rsrwAWyDauaOAnTLt7gKUQBewbT0pwzq1/oBqB2BP2UEx4DyEA2IEiEeGkN6T3UclMVvCIes4xEik9y1IZws24mahXjvvyAfBIZ/73OdW0sERP/xkJlB2yrP7TgXiejvcYmg4gGDZNrhbsBkyx3cteQFgU1IA2UCsviIqvIwVwG0MfD+V68C4biat20O7m9/K+fU9wS6RD65Rr/aYf+aRcdIu70Ny1/kpL3F1cg5Qfvrpp9c4B/4W60PgSOWzAcKBGgSpgOAK2I7tkVdxCzFuCB/2S3aWkA8Im9Y1RDn+N+R9qCaYikRRV+asd+2yBpAz5jnVD3upn32sPcFFrb/XvOY1Ne3qVGPTpmIdEmMhyVvXj5wzLpG0pG+QW6nxi4146ITDVpoIvdpugVK6wqHPgm6BboFNLdBKpbO71j745orhLpLv28js7S5YG52827xbYL4t4OH2w5dfX778Tz/ctOhbv1lu/fal5SE7b1fTVgagJ6ghVQJwBfBlpxRIAYa4AwBjdn3t4Cd2AxcFqoHEAwD4kBJ2Z5NCE4Cz657dZSoGxIPdZzvM6tp9990r+FYOcAhAxzc9O/Uf+tCHamBG14t9wF3Bb9aXsrXbzrA4KxQRf/zHf1xjNgBxdr99p16AFOgXJ8Ex0+5ze06rVPJ92hiXhaRhZFN/r1u3roJESgvkRwL+5VrnxOe+3dHPfYL9AVIgHZlDNWG3G5Gg37/1W79VU36yH2DNbklxqDw2DaDVFrvnrkP+JL4CAiKqmBaMtrEaWv//nJM4BSFa2jgQrXtGXDMShFGfjQkgbW4ZO4QDcgqoNw/TphC8qTPuHq1bGkIFicTFx5w214466qgaWFH8AyA8Ch0EC5uYo+aqen0XBQZCgf30zdwE8rVRvX4LUeMdGYCsCEnSZrKIWqIlYNSr7+pFKCCU1ItoYIsQNwm26bM2IE2QTsaIixCiKeS3MvSfDZXtGu1iB/XpW+KU6EPGOXOtu1PM9x146vIWC/HQCYctN+a9pm6BoQW6wqHPiW6BboFNLNA+lAUgtDtBHug88AE6bTA0D37O8zAbMBNSIoTFOLthfUi6BcaxwE9/9vNy0edvLOd++jvlhlv+Y5NLHv7gXyl/sNvdy83rvlw++tGP1qCDQI3sFYJJAp9JxwecJAZEdqLjC45wsFN/2WWXVWB4+OGH193WYRwEDbAGADXXAESAm51bu9z5PlkOgDuxBrQBKFJem3IWqFMfkCW+AdUApYA0l4C2a5QLlAH2QDUSBBki+4U197KXvawqMoA9B+Dv+qRvnGk3v1UwObfNUBGiJOoQZIE2UVW8853vrMoEdpIxhCIh9lFmVCVRp7QqiVHkJNIBgYPQAbDFc/CdgxsBkG1cxXtoU2VqD1BrLBAQxsNLPwDmuFsA+63bS0umRtkxvC/GdiGdfM74tf1pJ6b5EfANLAPgAeHOc705ikChiPE+JH6yY4+8QEBpN1LnwgsvrH2TqWKPPfaopIP5gUyjtDGfAHL1UcGoPwoZ/Tff/eY7c5HNAH829B6ipZ0zUTm4VttDRMVWrZtQSJPMqdjbWOizOhOMU59llBH0lDvNcccdVwm5HL4XKFMwUgeyQRna4V1/xBNCriGkUlfGpavuxrnDzu85W5t46ITD/I5nL61bYDYW6ITDbKzVz+0WWCEWyMN2di9DFuRhMhHFgbQQDt4DQDx4tjLWPHxGLbFCzNi7uUAW+MGPflo+dsX3qqLh33/ys0m18BPe93e3K094+Pbl3tuun58OfuCUAgAKsgxAoRigXABOfE7ASOAqqV/twgK2rrdbDDwfcMABdXfeOY74+083v+0+22lHPijPZ+AwcQcCPoEuIBMhELBmPSEptMFaAq4FBdQGbaVusDb333//KqkH0HIA/2I6IEucLwjjkUceWd1BhkB21HBFpZQglYkfEIVFdrRdy+3jgx/8YAW+gKvAkE996lMn0uMqK6BzGLyvvce0SgLland2wX1mK2CUu4U6jRFCBYEgRgW3Cy8kB9DeHkgfIFwZcUvxO0AaNwfzIYSM36Lair1aVwzfRdWgjW2gyfw2SsGRNiWWAlKEzZBdCAl2jatFXAy0LyoO1+s3RYP2Hn/88XV+vOhFL6oEgzSqyBTBOKl0qCi4oIRYiJJBneqLogSpg7AB7pNG1e/meu773o1jgjZmDWSOxF4tMRFFATvnPP3TH+PgmjaDirqRaIgFc5UyJzEpzOm3ve1ttW/G3Ln6odwEC0XOOf70T/+0ZrjQ/7S7zdDSXSoW6CY9TbGIh3Mv/U75x2/9aJN790LGeOiEw5Yf615jt0As0AmHPhe6BboFprXAMDhYC0DyYBliopUlD+M+dDN3C8zVAutu/El9UP3Ml75fqBva4253/sXy2Ifeu/zhQ1aV29/25xUEDrOiADQyN8gw4R3YA66QDgAJ8BPFQ1JdIgecZ6deFgAgtnUvUGYb66SNJ9Cuj1F9t+NOBRDQbB0lvSNQhIywow9Y2m0Gqu1qA8yuBYoBLu4FyIa99tqr9hkYTDsAsXe9613lzW9+cwWN6kBK2DFOAMqAeaBzKql5ztEnrwBr/aKsoDiQocILMH7Oc55T01uyp7ZGDRJQHjJFe1pJfkssjLqfDAEimwiUyeUCAaEtADoyyVhRsgCqyKJhBhHX2ulHBCEgtMN8YJfEfWDfxD5od8WHCoiQCxnn1i1jXFALEGeMk2o4rif6pG2Jr2DszU1AnIvIG97whjofTj311ArGEVLUD37jmmAOJRgwO7CJ8pJZI+oPZRozc8rYpH5lG/M21okx9Vm7A+b1vyWhQ9IkALF5bB6G3IviQP1xfUiwU+5L4oFQ5Dz72c+uc/OCCy6oMSsQd9akmCSOSy+9tBIPvrN2pcZFLlIj/a//9b8q+RKCKe4Vaetc70v9+s2zAAAinebQDW6hgksuJsJh3TVfK4edcVM13JoDHlzetO+dNs+I/apugSVigU44LJGB6s3sFtiaFmhBwLjt2Jxrxi27n7eyLOAf1TmXfqd84dofbNLx1fe8Y3ni3vcte+2ybbnDL962/j6dmwDQRVkAZNoF9RIXACBDLAAj2YW1Oy6DBNAKwAEt7RF3gHZXuwWXM7krpK0AWNJNKisEBhAXSXuUGr4DzkIeODd+9VENDIkDaQaBUAoPBAZf+MMOO6ym8US0OAA/ZUYi37Y9JONQwaEeAPUDH/hAOf/88yug5dLx6Ec/uqb7TNwA5Qe0j7LJuIB8qlnPdogVKgFqDwEn7YwjctjE2Nkl128KCIRCG4gREGVnpIMdfmDWd9QA1CJ2zVv3mZANLSGibS0hMZXNxlm5CdqrDQkwqk3cdPyGIOMOJFbI6173utqvk08+uRYN0PtOzA9zlwLCO2KFbfQzh7H3QkAgMswrhI33EFfJ/hLFDbtZK0gvdkFohIRq3RVCegXkJ0Cl9YZI4waT71p7mt/qdB1iwZisXbu2zivpbk877bQ6dtyGpKRVBrt85jOfqWoWLjXUPC95yUvqXEdUPPOZz6z9zJgkTe2oTCnjjE8/Z34tMB3xwC3uKY9cXe51j8mZhjanBdMRDlee9bmy9ovrS52WALhxXTnqxG+X65y4aofy9mNWl9Wb0Zh1n7q6HPaJW2eubzPKXiqXIF1eecZN621ZtitrX7Nj2WOaxs/2/Ons0Nq/nrfrTuXtT962juWWngtLZbzm2s5OOMzVgv36boFugW6BboEFscBFV91YPnz5d8t131n/YNYeD/rNu5YnPmL78rs73X2z67a72yoIgBygMS4SfMHJ0GWQyJEI/9nFDbE2G9A8DhGxuZ2KHB+Yiq+8+gBwQSXFsnDwbT/hhBMmUkwiG/QhMQj0s5W/xy0gIA0QlEEACKTSADz322+/8shHPnLCpQN4BPKSpjC7/iEfNrePM12HTOJGAGB7+RtANq4IB+4CCAhxLlrXCX0EXhEX+gdYA6cIJzEQ2oCWvo8bSAI8+hwwm3NHzYt2/FuwPepc9gsZYr5ql+8QC8aUC4sgoS9+8YsnzIJcANaNDzLqoIMOmkhFCvCzh7FJYMW4bEQR5HvzILEb1J/YE9qL/FAHwgH5EcVLXCXacU5MBuWpMylokQPWV0iAuGuEbGF7KVbVccwxx5TPfe5zNWYDEohqYe+9964kAnsIJmoMZEBxnTgllDbGGtnwpCc9qSpWorrbHPXJTHOu/z53C0xFPCj5kbvda87Ew3SEwyQAOg2RMF9EwZTltIRGA4Lnbt1FVMKNN5eTzry2XHJ926ZpCIfZnj9jV28uJ73g2nJJe14z5lt6LszY3GVyQicclslA9m50C3QLdAssBwuIyXDxVTdWRYNYDcPDg+djf39VWbP9Npvd3dkA/tY9ISn9gKcQDsOUe+M0KvXP5tyhnL/dQW936yObjxpBXQA/0AhvETUnAAAgAElEQVSYnXLKKTVrhYOLiB1g2SsCdiOP93titLTtBDYBXQCQW4ryBWsUr0EGkBASAeQhb5yHxHBEwTFO/2dzTgJatjvXXBPEexB0U7BJZIK+crEAZr2kDEU+tMEm1SvNqMwkXDOoJOJu0wZCbON3+D4pgYcpN1sygW0ciU0xirQKwZP51aYgRTZoF9cgu/niFHBhCXlh7PWb8gRI52KACHrUox5VySBzwXdIGOchmzKfEDBJ4aq/6o8CJ64I6vcC4rWLuqQlX1rlRxuPIylnE2QzrknaogzfIzDME0Fa/8//+T/VNUbwRwEw1UexwX3IgWwwB7mMmIMIDEQLdYf2mdcHHnhgde1pCYfMqa7Cm83q2nLnLhTxMK1LRQv0yzbl6cftUg6cLGgrpfy4nHPyl8o7K1Ce6pzx7DQW4TAHBcV4rdgKZ13ztbL/BleSybVPQTjM9vwxujShYFi1TVlz/a2bqlW28FwYo8nL4pROOCyLYeyd6BboFugWWNoWuOGW/yznXf7dSjYMA0He+Y63K/vtds9y4N7bl7v/8u3n1NGAssi/FTZV3AK/hRwIAMy53gM8AzrHbdhsCYeWbGjrGO6UZwe3DY7XZoUBHikS3vKWt1QwB3ja/X3Ws55VXSCSLjTlpC7AjtTerjbgJ2gf1wNKAbvndpvtpOdINoPs/Kf9UVzk+3HtNe55cT8BPDM+bBQCwu468oFvv3fSfq4SFCz6j1gAtoFcUn19FIgxrgMZ5/Qncylge+hOE1eDNrCmvowiHDIPpysjY+kcKoUzzjijkiJPeMITapwDRzt2gLuxAsLFQtA/agiKDW4UVAtRdMRNgoqCcoBixXtSfhpfNvE52YiSglIZceOJSqLNaJE+aY+5hGBIXxIkE7nBTcTYIYbOOuus6jKiP+oWm+HQQw+tJEL6aS5ym0EWCRJ6+umn17S1XEzEOjG24pWYn8OsLLH3uHOrn7flLTDfxMP0MRxaMmEKt4p5cqdgyZVOOKzZdYdy8H53KpefGKXB9ITD2OfPNE0nxnCb8vRDty2XnTHKPWbLzoWZmrxcfu+Ew3IZyd6PboFugW6BJWgB7hLSWgoEOTzudY9fKo/7/VWVbEA6zNfRAv6WSAjBMPTRb4HeEMADVsPglPPVznHLGcry20wQ2UUOwALKKRTsApOs+51/vOB7sm8AfTlXOeJbUDNIvQm06ivQB8TxlwfOKSEcyWDRBoEMuE7KxHYXftz+jXtedumdD9yqK24hKQNYTrpSZALiBfmAUKG8ECxR3wTgdD2SAlAn5c+R+WPs9dln/UsMjcyjUSoUvw2DiU7nVtESXsnmADwD2lxkuAQhfcTjGFW2a7iYCKpIEcHFZIcddqhxNv7oj/6o7vyzibgmxprqwZxos7ZorzFlS4SEc425c5Juku0SQFJ5jrhRUEgga7wjrcxBMRxcYyz0h4pBmWIxUGUYE+QEVxakGOIAwZX1x43HPHYNVwqfZehQhwwdUsGKL0L5gYCIWw97Dt1exp1f/bytY4H5Ih5mCho5k5R+JneKddesK2dfeHO55PrGBXDVNmWfXVaXg/ZdHx8gx6iy2tgBQ0u3cSXW3XhzOfvMdeWb2Z2vJ29T1uy6uhy/IQ7BpOurS8K6ye1qTxgoKWqshAtvKtdNuDxsKHu/bcvqgerjyk9dXdaKRbFqu7L2mOljMGw6e1rXhpljOJQy2/M3rXHCxrvuVC7c78dTxuOY61zYOitlcdfaCYfFPT69dd0C3QLdAsvSAlKjSWs5jFCus9wlHvv79ymP3G0TTeucbRFwl4KGfvMtwGvPGcrE293tLRF8riVJhrvgbZ8CyFr1RVJY6k8yypDkIxEuueSS8oUvfKF+v/vuu9edYkDRrrUXIGcX2o63nX6AnBqAG0Ib/0DZ8Y1v3Qmyy5/YGCFAZhPzYtxBbxUUbVumUog4hxzfi6sIAoJdgGDZQuyQUwJQBeyxxx6bBI5MfdqXfkWm32bx8LvvowIY9dtU87Hte1x6gHy7+wJFGgNpH6U7nS5QpT65BnkkqCYihYKBOgDhtNtuu9XPCAVBI4151A/JIKGPlBDcMKgOBFFFOrBTyIX0P3EdlOMF8CNnkB8ICSoL7h0UDexCbYJAEHzUu3PNsyc/+cnV/giKHMqTrcKcpXzQPmSDNJniN3Adef7zn19VDmxkzg5dWnzeEut23Lnbz5vZAnMlHmYiHCYD2k1dJjYSAqN+u7qs/eKmsYYmejUE9SOCRo5DOGwS7HATsw2A+5QuCc2FE237cbnyrC9NBM/cdESGpMBkJcA+hz6kHLvzzOO48YzZEgizPX/QllbdwGWmTBcAtK1rdnNhNhZYSed2wmEljXbva7dAt0C3wFa0gFSWF33+xqpouOGW/9ikJXs+YNvyuIetKg9cc9cFa2ULzkf5cE8FTlvQ2KocWiCzECA69bbuE6MIhwD7VkkwjCcQEqKV+EspedFFF1VpvvgGOdQHJNpB5nIA0IrRINifowW37WC17hRtZgrfJ67EQtkp8StapUHs18YSCPAfnkflAOwC5lwWkBB246WQRLAAyP62G98qHtSRmBX+jttNO09ie78PXXCmIpNi1xAbifmgfGTRy172stquI444osaYCMmSvrYkSEggc0IfBZSURlT/KB70S/8QSz7rX6tQoBzQzpAQ2mZ+JJ6JukMsIEESMFS9CIm4YziHrZxDfUGhgfChntEu89A1CJ6nPe1pVYmB/HFoKxKBwoJSwlxUFkWEuCRUOjJaaCOb6IN0oWJzZK3H1nGpasdowW46veB5tcA/futHNT0y0np4TBdccmbCYboMBQ0AHcZWaEG9nf5Ddix74MpvvLmcc+a1G2I+THbT2FyXinrd1XcsT99/ddlz5zttUE1MBfzb77cra49b366pUnJObtNO5fgNqoz2fNkcLnzythvMvpQIh6atGb8ZXGSmzlYxzVyY15m+vArrhMPyGs/em26BboFugUVnAcEfP3bF98oFV96wSSBIOdelPnvi3tsXKS63xNGCj7hUBIi0qR9bX/0W+AdQpq2jghXOVz9GKTKmUjiM6kPk+1E5AHlxA4nMXHl2toG+v//7v6+ydMH7KBqAUDvfCV7YkggtYZN6AjSdF0DfAuoA8oUgHaZzTWjHoyVvfG/HHXCNW4C+ci2gBADK7ZxTBPgdGKcG8JLBBJD2vZ36YR1tPIWhAiJ2GNqmLSM2arN95DuuB8A1dwKZGLi2tC4lym3ncluP7/U5bgkCT1J3mAMUHQ94wAOq+4Kx52KDHAj5FBeKZJUwV0KItNkqfGeuIRsSjNO5rvPOfYPbBEUJxYQX8kEZXCD0iWtLUqu6zjmu42rB7gghqV7FfGAH7hMUG1Qcr3jFK2ofZGJJgNeoe/LOJiFi5mu99nK2nAW44/31RetGEg/1f8ojtp8UXHgcwqFMIg+atJfN95PTZs4QSHJSAMKNCoHNJRymsu7o8hpgPBVRMPH9gJyYlKJy6t+uPGuDsmOxu1Q04zehxJgpJses58KWm/tLsaZOOCzFUett7hboFugWWAIWWHfjT+pOlPgM1A3tISaDbBN/uOe95xwIcjamGOV+MAR9ISFCOLQ+90MFhHMBKyBmuGM+m3ZNde4oQDoEzLnW93aQs6vsc8gQ37V/D0kTZQDdsgXobwDmqD4pN3EilJud95AyAdPKaQMkLjS4SxaENrijtrS72Gl7wKZzW/eLjL3rEuQQ0BX7gOuJFzICEBbbAfEglgWgCwS3Ng4B0LqTKLdVIoyaT0M75nPbj0984hOVcKAAEPSTCiC/t3MmcTXacWzJHq4WAftSZsr6IFgjlYD2IwwoCcRS4EKBhEK66CuSJQoHRASb6Bsyw7Vxz6BKQGh4UdGok2uFsrnxKJe6AQHh89FHH13jhCRLBiIC0UDZoHzkD2UOQkjgShlSuFYgSpAZ3C3e/va3V5UEV4uk6wzREJeWljCbj7Xay9g6FpiOeKCae8ojV1fiYSzCYVKcgI1S+qndKWaS+Y+W5s+FcBDD4YqL15XLxHCYlFpyvf03EiKzUTiMSBU5cjjHibUw7jyYyXbDcmZ7fq4foW7w00yEw6znwrj9XpnndcJhZY5773W3QLdAt8CCWcA/lvM+e/3InSeBIO08PXL3exbqhq1xjCIY0o6AsRbUD+MBtKA0IGYUgF+Ivk2neAjBkJ1mREBAr9/0I6kNA2IDuqZSHMT9oFV7pA2tomII6uPeEMDfpnXMd/OtckidbZDPtLsF+aMUF7lmlJog40gRADQD5II2CkoImFMAUDvYUQeUhy4XLTkT8NsqT0bNkyHp1Z6jT4Ii2sWX2hThgCBy+K3NjpG+RuEyVD605SKbECv6xb0E0BdbwfeAPKJA+VE56Hf+Zj+f9VVMhbSDPREQsatzEAxiMiBsfP/Rj360urAgb8Rs8O4adlZnSD2uF4gJ35vbu+yySyUa2FyZDuSGdKCyVey7777lf//v/10Jh5CCoxRMC7FOe5lb3gIzEQ83/fA/y9fX/Xtt2KuPesCUrnubSul/Uk56wYZsCkN3ihlB62gFxOYSDjPHcBhk2Jg2hkMTm2CSEmO6sVt6hENrs0lxJmYcu1EuNtPMhS0/5ZdUjZ1wWFLD1RvbLdAt0C2weC1w0VU3lg9f/t3iwW94/Pav/nJVNJC6LpYjYGyoehgC4aGiIGAwu+TzDZyns88oxUPk+i3gjNtEC0BDiowiVVoSJeRAG4QxsvS0rS0jIDa/TRWvYEjULKTdhmOWvrQBG0PCaPeoXW/g2Qu4HQYYBMil1+RyQdJPJWCHH/FADSDuBeJhzZo1E3EvphpXYNj1FAGIg6SHzPlpZ8ZPX6SNlN70z/7szypId4Q8CvHSxooYZfuhjYbt8zvSgesCRYKXdlIaIAJSDzJCH1rSDbHFHggJKgTpRvNCNFBJiNcgW8qVV15Z3SiOPPLIGuCRmkG9yhe3AdGDCKEsQSggLRANj3/84ydsm75rK3WDGBd+Zx9HMme02Spa8mGx3JN6O+ZugemIh5Q+HeGwiVvF/j8uh51xU710sjuFb2badR/9++YRDgO1xKH3KwfufKfarqnKmyBPVm1T1kxktZB1Ytty8H6r18eacIwBvuc+MsMSZrLdXM9ff/10wTg36dMk15NSZjcX5t9Cy6nETjgsp9HsfekW6BboFtjCFvj3n/ysXHzVjeW8y6+fMhCk+AwIh350Cyw1C4SMat1rEpvBdwgJQFwsAu4WSAiZHBAUiAe773bsERDcELgRAOEAOveC7373uzVoIkANxHNTsPsPeAvgKH7GMBsIVQVQLaPDX/zFX9RgiY4EQlwIIieqiZAfyICoF4B5/fHSt2StSKrQBClN+lhuP+IsyCCh3095ylOqUkP8CIQBezhHBgx9lUkFsUPFIGMF5YL4Em361RBsFCivfvWrK3lzyCGH1IwVjjZl60yqnqU2R3t7R1tgOuLhpc/47fJ7918fjHTTYzKw32fXUi6pGSg2zVZQyixiODTqiM0iHFpSYACMR5bXnL/PAQ8ux+67npwYp89Pl8VhjCRRiy6GQ9PnNbvuVN705G0nkTEzrpUh4TBwq5h+LsxY+oo+oRMOK3r4e+e7BboFugU2zwI33PKf5bzLv1vJBqRDe3CV4DLxxEfct9zrHnfYvAr6Vd0Ci8QCcStpVR5DUG+XH4HABQFoFmhStguA2rnSjdrFl+oRocCF4CMf+UgN0ikmATUAwA3YUxGo60EPelAF1w972MOqOiCH8t/4xjcWwR5f/OIXV1DtOqAaCF/oWBlTDUsCi043bBQLH/zgB8vrX//6Sib84R/+YY3BgFzQLyQFYoGqQZwKMSXEkEjqzhAx6oirRfqr7+z+kpe8pJI7hx9+eI3j4EAMJZbGTMqORTLtejPmyQKjiIe/PHTH8pCdt5uyhpG74kN3ig1XT3JzWLVDWXvIBuXA5mSpGComklmilLJ6qt+uWVdeeca3y3Ub2jOhwpjOTYLiodyxHJyMGkMlQNsPCoobby5nn7mufHOX+5U3TRAXiy9LxWSXkxncP8ZUdcxmLszTlF2WxXTCYVkOa+9Ut0C3QLfAwljAw9uHL7++XHTVDZtUcPdfvn35n3vcqzzuYfcpgkL2o1tgqVugdWFpSYY2IGbiJ6SvfhMHQawBxALwDEwjJPyWlJCUAbJLSElJzQB029l3LaKC24Z4CFwsxCsAnr2U89a3vrWCcQEWZXNIWs5hys35sH+r8lDeTAoK5yM/QtAkdohrxVc46aSTKjGDKDnggAOqy4Uy2ZG7hn5RiyBeuF8gJKRlZYccrVtTm271iiuuqCTMzjvvXP78z/+82tbRqj864TAfs2LplfHsU748VgyH2rMRsQ82daeIDSYD71GWyW57fptS4TCFC0DqHsc9oG3nhAJhmuHaGNfg5nLSydeWS0YEoszlU2foKGVSfISp6ps2pkQuaoiCWZ6/EITD7ObC0lsXW6rFnXDYUpbu9XQLdAt0CyxhC8h5jmj48j/9cJNeSGf5xL3vWx7+4O22WiDIJWza3vQlYIE2BkIAd0A+wNsGqkzQzpxnV59LgLgCJP/SOtrF52rx0Ic+tGZXaA8AnauF2AbSX4p14Du7+4gH5X31q1+t7hbiHlBCcGeIy8KWMOeoWCJDMiDBGrUdmYCAedWrXlU++9nPlqc+9all//33r0QJYiEuGjJPUIYgIaS6fNzjHlfdJ9ojYzEqBsPHPvax8tKXvrTGb0A43PnOd66Xxo1iSD5sCVv1OhaHBcbLUpG2DsH3KHeKtl8/LusoDS68aVLmiDWrtit77b96ItbCBOFwzdemiQvx43LOWV8v76xuHI5tyj6H7lKO3dnfPy5Xfmpdec8nbtqoaFi1XTn4kO3K5SeuD2y5kRRo+jBIi3nlp75e1n5iQ/mb/LauvOfq8foxa5eKWRIIo8D+prOpIShGuFRMOftuvLmctMFmZQr1yvprZzsXFsd8X2yt6ITDYhuR3p5ugW6BboFFYgGpLD/zpZtqrvMbbvmPTVr1oN+8aw0EKfVYP7oFlrMFAOLI8ofAPsETs4ve/h5Xh5ATAdZJXcqVIscw2KNrKAW4XSAe7PwniwSwLXCiGA7/43/8j0o4DNOBLuR4JPtJ6miDiCbehfe4o1BqnHPOOVXhQHWg3dQd3/72t6uSQ0wHrhZiLzz2sY8tBx10UNlxxx2ri0UIhjaORgKVJigqeySY5qmnnlqe/exnl6c97Wm1ea2iYTqyYiHt1cve+haYHeGw9ds71xZs3O0fQZaM6U4w1zb067sFYoFOOPS50C3QLdAt0C0wyQI/+NFPy8eu+F654Mobir+HxyN3u1clGuQ270e3wEqwQNwK9LVNAZq+5/dhQMKA3VHXDO2WVJmj6hCIUpaGa665pqolBKcUoPFFL3rRRAyHFoTP95gM3RDGUTi0yg8BMV/5yldWtYYAkYI/Uj1QayAcpLF873vfW10hKBTEvGiJmJbEaNsS1xYkjwwWZ5xxRnn/+99fjjvuuFqHYxiDow36Od926uUtXgusNMJhcnrPncrx+25bVtfhmewCMrWryOIdy96ypWeBTjgsvTFbdC1+8/n/XL7x3U3T4C26hvYGdQt0C8xoge/d8h/l+z/4afn5f//3pHNv+wu3KXe/y+3Lr9z1DuX2v3ibGcvpJ2xqgX1/957lkbuNEfq7G29RWyAZGzQyqSCniwvQkhAtMeH6ZH2IG0ZUCi2gb8kKSgZZMQBrigBuA8961rOquqEF1vNpwJZsCfCfrvwEc4zSwzXiVbzgBS8o1157bXne855X1RkIE23++te/XtUPn/zkJ8t+++1XCQd9pu5QVqtyiM0TKLJVLFCCvO1tb6vuJgiHRz7ykTV2Q4JZxo4Lmc1jPu3ey5pfC6w0wmEsd4RpXQnm1/69tJVtgU44rOzxn5fetzfxeSmwF9It0C3QLbAMLfCUR64uB++/wzLs2fLu0nA3H4BtlQuAbNQJbYaIAPX81gY3jMValwvXtlkmUof6HG1ASIqA1772teWII44oz3jGM+p1XDBaVcF8jcpsCIe4hYQY8K5tXCoQI9dff315xSteUbN1UDggIgSIPPfcc+u7rBWICb/J/IGsQEyEOEifYueWALn00ktrulC/canYfffdq01cO3RzGYc4mS/79XIWhwVWHOHA7DJlXLyuXPbFWydiPvh6qtgSi2OkeiuWowU64bAcR3UL96kTDlvY4L26boEFtQD1wmR1w4JWt4IK74TD0hzsAP60fiaw2mZxaEmDuDyEeAgRMSrrQ0tSAOWUDYC3l6CTslScf/75dSf/j/7ojybiHIwKpLjQVm8JGe2MKoHdtAfY5w5y2GGH1QwdSAEZORwIAfEbpPnkNiKYJJcLqoak+Ry2f0jkONeBtHj3u99dA2uK3yBWhPJD1rBzj+Gw0LNh8Za/IgmHxTscvWUrzAKdcFhhA74Q3W1v4kc85te7X/dCGLmX2S3QLbAkLXDxVd+fSCHaCYclOYQTaoaWcPB3u+seoN/GUQgwHgZUHCoeUtaoeA8tuI7CQRYHrgNiHxx//PE1VaZ0mgJQjhMrYiFHoQ0mmXSY+v+P//iP5YUvfGG5613vWpUZ2223XW2GdnOlQDjIKEGxse+++1aFQ+wR0iBEDzvEFSXkhrJOP/30GgfiiU98Yn3d6173mhQw0jkhHOIKs5C26GUvLgt0wmFxjUdvzcqyQCccVtZ4L0hv+018QczaC+0W6BZYBhZ4z4Xfrlk+HJ1wWAYDuqELw1gMrUohwDjnDEmAlnCIRQLUh0C4VQ+kjg996EM1hsOqVauq64C0mrI7bLPNNpNcPVprJ45EW99MSo3NHa2WdEhqTIEuTz755LL99tuXE044odzjHveoxf/rv/5rVSa86U1vqsqEo48+ugaMpOQIERN7xRYUE9qezB8UDs55+ctfXj7+8Y9XYgNpgYCJ60Vr85YIGqUu2dx+9+sWtwX6s+riHp/euuVtgU44LO/x3SK96zfxLWLmXkm3QLfAErRAJxyW4KAtsiYDyMB1FA6CRVI4rF69ujz/+c+vAD3uB228Bd1olRc+h3jI+3wD7pANIVmUL0PFxRdfXNv8oAc9qLzsZS+rCgbH97///XLmmWeWt7zlLWX//fevZME973nP6lKR9rZtToaJpMH0W2JEvPjFLy5/93d/V4mN3/md35mI3RBVg/JGERCLbLh7cxbIAv1ZdYEM24vtFhjDAp1wGMNI/ZTpLdBv4n2GdAt0C3QLjLZAJxz6zJgPCyAUgG1A/W/+5m/KaaedVrNVrF27tjziEY+oVST7QgJRAvsJQhnQ3caRmI92DcuICiEKBPXfcsstNaPGeeedVx760IfWuBMB/t/+9rfLu971rvK+972vprE85phjyl3ucpcJ15ChGmHopqIe/VWOYJRs8rrXva7stNNOE+RKiAvvrXtL+3khbNHLXFwW6M+qi2s8emtWlgU64bCyxntBettv4gti1l5ot0C3wDKwQCcclsEgLoIuJGaBuAiCSHJDeNWrXlUOOuig6lZBFYCUSJaKNkXmEGRvCaCtvdqDIJGZ4h3veEfhViELhWwVOaSyFADz05/+dHn6059e03wiKVqSoCVT9K8lNfwmm4WyxXBAZJx44onlvve978hRG167CIa2N2ELWaA/q24hQ/dqugVGWKATDn1azNkC/SY+ZxP2AroFugWWqQU64bBMB3YrdCuuFdwNrr322vJXf/VX5Z/+6Z8qSJeVwTEqNSbyIQQEQB4CYr7dKVqTtITDP//zP5eTTjqpZqF4ylOeUh73uMdNnCpDhfgNX/va18pzn/vcmqEiRxu/Iv1KwMiWNBF48pxzzikf+MAHqnsJtwxBKaeKleHarR1ccytMnxVfZX9WXfFToBtgK1qgEw5b0fjLpep+E18uI9n70S3QLTDfFuiEw3xbdOWVN2pXXpBIYF0ARgQEkL333ntXdcAwyKLP+S5xIBYadMeFQ33IkRe96EU1JeZRRx1V9txzzzqI2iTIowwVt956a/mLv/iL8uhHP3pGwiGuI3EP+clPflJVDVdccUVNESq1JrcMKTrjVpKUmK0tF5JwWXmzdPH3uD+rLv4x6i1cvhbohMPyHdst1rN+E99ipu4VdQt0CywxC3TCYYkN2CJsLnVCgiNqXgJIZmf/lFNOqQBbMEYxEhAQwLbrEsMh3WozaCwk4G6zYnz5y18uz3ve88qOO+5YXvCCF5Tf/M3frM3hGkKZwBXi7ne/eyUcEo9imFUjCo0QB4ndgND40Y9+VMv9l3/5l6r2SFpN5TuPPVq3koUKmLkIp05vUmOB/qzap0O3wNazQCcctp7tl03N/Sa+bIayd6RboFtgni3QCYd5NugKLK5Nrxn3CC4BCcgonoM0mYC1+AiPecxjakpInxP7IfEdXJM4CAvlVjBUZFAeyKaBTDj22GMrueD44Q9/WGM7aHtSYu666661zUNSoFU1uLYlHLhqIBpc85KXvKS6VSRopfcEqMzUSVkLSbiswGm66Lvcn1UX/RD1Bi5jC3TCYRkP7pbqWr+JbylL93q6BboFlpoFOuGw1EZscbeXuiFgPPEYfvCDH5T3v//95eyzz67qByoHKSZ/93d/t9z5zneuHUI4RCURwmGhAPcwdgK3ib/8y78sT3rSk8rRRx89ERTyO9/5TnWnOP/886srBLLkN37jN6qrRdwlWleI/B3CIcTEP/zDP1SXEoEiBdIMoTFVgMgeOHJxz/GFal1/Vl0oy/ZyuwVmtkAnHGa2UT9jBgv0m3ifIt0C3QLdAqMt0AmHPjPmaoEA61bpEPAddwsxHf7u7/6uvO1tbytf//rXq2IA4bD77rtXF4Z73OMec23G2NcjDLQLIeJvCozXvOY15YgjjiiHH374RDna6fvLLrusPPOZzyyHHnpobWfiP0SB0WbccJZjegkAACAASURBVHGrfhC/QYaLV7/61bWvL3/5yycIjVTUBp9cKJJlbOP0E7eaBfqz6lYzfa+4W6B0wqFPgjlboN/E52zCXkC3QLfAMrVAJxyW6cBu4W5RLlApcJNIYEif2xgN4jZ885vfLBdffHENxvitb32rrFmzpjzqUY8qD3vYw6oC4A53uEO9Zq7uFMMYC605kAxtnIn3ve995c1vfnPNQnHIIYdMnPqlL32pZq8Q4+G4444rBx54YHUFCeGQeBPKckTREZcIfbjlllvKBz/4wfKe97yn/MEf/EENTtmSEinLd8qba7+38LD36ubRAv1ZdR6N2YvqFpilBTrhMEuD9dM3tcCsbuI33lzOuXhdueyLt5brJorapqzZddty8H7blj3ueadu4m6BboFugWVjgU44LJuh3KodSaaJgO5WBTDctQfCr7rqqprF4pprrqmg/I53vGP5tV/7tfI7v/M7Zbfddiv3u9/9ataIqY6oCgLe1Ze6ER1IAMQFAmQI8OMO4Xt1v/vd765uE0ceeWQlFXL+pZdeWpUJN910U80yIctGq44IORAXi6TE1Da/+SzlJjJDP5UtQ8Xw6AqHrTp1F03ls3pWXTSt7g3pFlgeFuiEw/IYx63ai3Fv4us+dXU57BO3TtPWbcrTj9ulHHjPrdqdXnm3QLdAt8C8WaATDvNmyl7QGBYAzgPUgf0vfOEL5fLLL68qgn/9138t22yzTfmVX/mVcp/73KcSEFwYvLbffvuy7bbb1r8RCXM9BISksFA/xYWMGgI77rfffhNFizvx2te+ttz+9rcvMm08+MEPrq4Yya6RWBOtK0mCYIZwQDQgK/T7aU972qTy59qHfv3yssC4z6rLq9e9N90Ci8MCnXBYHOOwpFsxzk18MtmwTdnn0PuVY3fO7sqPy5WfWlfe84mflL064bCk50JvfLdAt8BkC3TCoc+ILWUBYJzygOKhJQ2kh/zGN75Rrr766vLFL36xfPWrX63KA0DfeYgGrherVq0q97znPes7UsLvXsB9iAx/t7EVqB2SghNRoC5kw3XXXVdjSchQccMNN5SHP/zhNWDkAx/4wGoO5clQcdppp1WyA2nwgAc8oP7WBnVs41ek3nxH4fD5z3++nHDCCeVXf/VXaxyInXfeeUuZu9ezxCwwzrPqEutSb263wJKxQCcclsxQLd6GzngTv3FdOerEb0+4UOxz6EPKsf2ZYPEOaG9Zt0C3wLxZoBMO82bKXtAYFkh8g/bUuFzceuut5d/+7d+q0uH6668vX/va1yopgBAQdFK2C+9cLZAQAP5d7nKXcre7/f/t3QmUFdWdx/GbczJKQEUDgUFp1LSyuETAiYIbLhhiXKIzcUEEUQH3ZcSouGIwLkSPRjPqKJNREQmaOI64oaJxRRPZghsoo9KuKHEFjTPnZM7vdt/uetVVr6reVvXqfd85HKG7XtW9n1vdSf3evf+7sf27wgd9TyGFgg0VbPz666/tH71P59UWlQodtFNE7969bU0Jnfeggw6yBSMHDhxom6a2aFbDrFmz7BKPiy++2O5Q4X35gwd9z/XFBSCPPPKImTZtmq1ToaKUboeKGFQc0mACkf9ftcE86C4CtRQgcKildk6vFfVLvGB2w9CBZt6YHrEkWlavMbNvbzFvve+v99BkpozpYZo8Z+m4Rk8z9eoBpu+y5ebyeR+ble+3HtTcp58ZO67JDO9lTIv/e0P7mSljmgrOp/f4jzNGtSaazJR9e5gm77KPZcvNqFs/Nvr+sef0N/0eXWGmLtLSkW7m2PGDzeFt4UqS/sQC4iAEEMi8AIFD5ocoNw3UA7oe9l044Io36r9upoK3s5rl8N5779mgQIHBmjVrbPjwxRdf2EDimWeesd9TEKBZCHrp/N5tLxU+qD6Elmqo4OOGG25oQwotzdhyyy3tDIQ5c+bYGRTHHnus2WeffWzdB82CmDp1qnn44YfNwQcfbE477TQ7s8LVjvBuh6mZDEFBhNqhYpG//vWv7eyJsWPHUhQyN3dz5TsS9f9VK39FzogAAk6AwIF7oWyB4r/E15k5Vy02v3UP/vsNMTeMjC4MGV3voTVYGN7W+o7ju5nmPmvbg4bCzvU0+wz92MxfFNDlPv3MjLNc6LDOLJi12EwNOs6+tfDaxhM4+K/tZnMk7U/Zg8IJEEAgEwIEDpkYhoZohAsc1FntRqGHdhc66GtuSYK+7n+I9wIpfHj55Zftg/yqVavscoihQ4fac+l7mt2g0GCDDTawYYNCB7drhYKJrbfe2gYcemmbzptvvtnWZ9htt93MsGHDbBDx0Ucf2Z0ptMRDxSSPOuooO5NCSzT0cltq6u/e5SHeApIqNnnDDTeYe++914YXmkVRbPeMhrgJ6GSoAIEDNwcC6QkQOKRnn5srF/8lvsZMn/yamd/W27jLKewD+pLvmGNHNZldtu/aNvugMLzwnsv/QN88dGDrLIjVa8z0Kzuur2aEfS8oHGjeb6CZMrJ1NoVmPEywMxmMMd6ZGu2BQ+chLThngv7k5uagIwg0uACBQ4PfACl0381A8O9eodkDrsaDe6B34YN/u8gPPvjAXHbZZXa5hLayHD58eHtIoa9ppoPOpWvp3woQtHRC5+vXr5/p2bOnef75581VV11lZ05ceOGFdtaD3qNlFZpdce6555p33nnHXHTRRWb//fe34YVrnwtL/IGD+qBrKvDQtpo33nijrU9xwQUX2GDEbcfp73sKw8AlMyZA4JCxAaE5DSVA4NBQw12dzlYjcAhrqTdYaPbMlii2bCPu91rPZzwzMnwzGYw38PB8zxc4dLRrnTGm+GyOsP5UZ6Q4KwII1FqAwKHW4lxPAm5mg9vOUoGCW6ag77u/ex/M9TDvtr7UzIazzjrLzpSYPHmyGTx4sIVVuKAAQd/XH+0+oZkJ//iP/2hDBtVmUFih782ePdu88MILZttttzW33367aWpqMn/5y1/a26ZZCVq+oZ0qdtllFxsieOs2eJduuFFVG/VSO+fOnWsLT+q6p59+ui0YqRkSmhFB4MDPgV+AwIF7AoH0BAgc0rPPzZWrFTio5sFzj7aYJ1XDoW1JhhctLHDwft0e7wkEor/3VcGMjPBBCgkcitSoSNKf3NwcdASBBhcgcGjwG6DG3XcP5G5nCe+/3dIEt7Wk/ut2nXBf04O8vqZZAyeddJJ9mL/kkkvsMojXX3/dfl0P83qw15IG7VCh7TW1+4R2uHjjjTfsEop58+bZmg46Tl+fMWOG3UlCsxI0u0E1HLQzhYpQaqcKzXrwz7IQnQsgvCGJ+/tNN91ktLXmj3/8YzNmzBi71acLTWrMzuXqQIDAoQ4GiSbmVoDAIbdDW7uOpVPDwZiqBA4/WFOwo0alAofoGg6F/and6HElBBCopgCBQzV1ObdfwC1JcDMaNEvAu8TCffKvB3NX78DNatC/dayCCc1QOPnkk03fvn3NlClT2pcwqIaDAgYVhlSBSZ2nf//+9jgFEHfeeaf53e9+Z3eLGDVqlFm6dKndueKaa66xX1NgoWtopsNvfvMb+17VYdA2nK493lkOLnTw1mZwfdCSj4ceesjOblDooJoS1HDgZyJMwPv/VX/0w96m1yatdUZ4IYBA9QVWf/KNeeTPH9oL6edv8hFbVfSi3/q7N56u6Kk5WVYEolLjBbOe7SjAGGuXCm/dB+300N8cvn3r0oQ4SyqiZzF4ljn4Zz94A4eCQpJFtL1LKgL7l7w/WRlb2oEAAuUJEDiU58e7kwu44MCFDu6h3Tvbwc0m8C9b0IwELW1QMHDqqaeaQYMG2ZkOCg1Uo0EzHRQS6FwLFy60NRO0lEHn+/3vf28uv/xy+zWFAKrZcM8999jaDL/85S9tRxRS6PzanUJbYu6xxx42jNAxbktP91+dU31x/zfShQn6umZWqG6DdsHQuXfeeeeC4pLJ1XhH3gW8/181732lfwhkWYDAIcujk+G2RQUO3iUNrVtHDjaHe7eV9PdtdUvHLAPfA3zVA4eR3iUVMdqqtkcFDiX0J8PDTdMQQCCBAIFDAiwOrZhA0Cf9/pkDupib6eDdtUIzCDQDQYHDrrvuav/75ptv2rZpBwrNRtD7FixYYGspaAcLba955pln2h0jNNtBQYUKSer7hx9+uBk/fryt16BtNlX3QfUd/vjHP5qf/vSntmikll+49ilw8M/Q0HncEhD997XXXrNLMtzSDIUgLlihfkPFbqNcnYjAIVfDSWfqWIDAoY4HL82mRwYOxpiCWQ6mm9lnfH9zdtusBWPWmZZlLebyeV+ZEeMURnhnBPQ0U88ZYIb30i4RLebyW1eZlW2drcqSipFdC9vap5+ZOq7JXl8v1WGYfXuLeWtw/47tPaMCB5O8P2mOJ9dGAIHKCRA4VM6SM1VeQLMR9PI+0OvfKvaoAOFHP/qR3bZy+fLltp6DZjgoHPjqq6/slpbdunWz4YJqM2hWg8ICBQw6r3agaG5utjtQ6H0rVqywu1t8/vnndrtMbb2p2gt6n7bRDAscvEGDggjNwlBYoRoOWtpx6aWXGm3HyQuBYgKP/Hm1+fCvX4OEAAIpCzRv1s3ssl2PiraCJRUV5czmyeIEDgoV5ly12Pw2oPhjR686ZhQUBhTB/a5W4GAUEFz1mplfpK0FyzYiAwd/4BLdn2yONK1CAIGkAgQOScU4vpYC3mUW3gf7p556yi5ZOPDAA83EiRPNsmXL7MwGFzholsKf//xn+8CvwEFbYKq4pHazUG0FzTLQ7IMNN9zQFobUuXWMwgLVgbjuuuts8UiFGUcffbSd0RAUOHhX5br26dp33XWXXcKxzTbbmLPPPtuGIW5mRC39uBYCCCCAQPoCBA7pj0HVWxAvcGhthmYpzJ63xsx/f62nXd1M89AeZuy+PczwXq6+wjqz4LEWM/OhjztmNPTpacaO62mevvI1M9/4ikYuW24m3PqxPWdZNRxG+q6/5OOCHTKa+/Q0I0Y1tdeUsBcsqAMx0NwwMii1S9afqg8aF0AAgZoIEDjUhJmLlCjgLSjpHuhVH+HRRx81V1xxhTn00EPNhAkT7BIL1VnQThPaBlPbYz7++OO2EKSWVChMUNCw0047mWnTptnWKMxwSyM040GzJjQzQkstrr76ahtWKCxQwUe9vLUa9G+FFt7lEW6ZiGZI/OpXv7L1G7QkQ4GFZlroGm4njhI5eBsCCCCAQB0KEDjU4aAlbXKSwCHpuTkeAQQQqGcBAod6Hr18t91f08HNEFi7dq154IEH7HaVRxxxhF32oOUTffr0sfUZFDwolFDgoC0vt9tuOxtQXH/99Wb33Xc3F154oYXT+RQCuPoQWkKhOg5aWnHttdeaAQMGmHPPPdcGFi5wcAGDKxbpDR1c4KCZEVruoV0xtBxjzz33tIUoCRzyfb/SOwQQQCBMgMChAe4NAocGGGS6iAACJQkQOJTExptqIOAvLOn+rcKOKv74n//5nzZsOPjgg+3yCS2d0AwHBQiaZfDkk0/aAGLbbbe121MqcFCRSS2tcAGCggkdr5kOKvT4wQcf2HoP//7v/2722msvc95559lz+gMH/VszJBQ4uB01HMm7775rjj/+eLtcQztUaJmHjtPx3uKXNSDkEggggAACGRAgcMjAIFS7CQQO1Rbm/AggUK8CBA71OnKN124XOGjmgOojzJkzxxx11FF2yYMCB9Vn2GKLLezSB+1Kcf/999uHfW1t+cQTT9jtLYcPH24DB289BoUBmn3wyiuvmJaWFrsU4tZbb7WzJ84//3zTvXt3Gxj4AxBXX8IbImjWxEsvvWTOOOMMW79h+vTptkaE20qTHSoa776lxwgggACBQwPcAwQODTDIdBEBBEoSIHAoiY031VDAv3xBsxC0baUChbFjx5p9993XzkrYYYcdTFNTk93aUssiFDL069fPDBs2zC65uO2228xuu+1m6zIoLFAIoKUOeqlQpHa6UODw3HPP2TBDxSjPOeccOyvBGxS4v3sDBxdGaEmGdqhQuKEZElq+oevoj+o3BG0HWkNKLoUAAgggkIIAgUMK6LW+JIFDrcW5HgII1IsAgUO9jFTjtdM9nOu/rsCjli8oFLjjjjtsjYbx48ebkSNH2sBh4MCBZtNNN7UzFTTLQDMT9McFEAoSFE5o5wkFADqnCxy0BEOBg5ZVPP300+axxx6zdRhOOeWUTsUi3RIKV9DS7WChIEJbbWr2hZZwHHLIIeaEE06w73f1J1zhy8YbTXqMAAIINK4AgUMDjD2BQwMMMl1EAIGSBAgcSmLjTVUW8BaMdOGAHuw12+Dtt9+2sxWeeeYZc9xxx9kQYenSpeb73/++nanw6quv2i0ytaRB733kkUds0UjVVhg9erTd1cKFAC7U+Nvf/ma31lywYIE97+uvv24LRup4vbzHqx3ebTK9sx8UWMyYMcMGF0ceeaT9497vyFhWUeWbh9MjgAACGRMgcMjYgFSjOQQO1VDlnAggkAcBAoc8jGL++uAe8N0uEK5AowIHzURQjQVthTlp0iS788Szzz5rd6fQdphdunSxxSH1b71PxSNVMFJLMRQ2KKRwIYBqN+gaep92qVAwoRkO+vfPf/5zc8ABB7Qf652p4A0cvEHCiy++aLfU1PePOeYYO/vCvfy7buRv1OgRAggggECQAIFDA9wXBA4NMMh0EQEEShIgcCiJjTdVWcAto1AYoJDB/Vt1EBQ0aBaBli9oecQPfvAD81//9V92S8sdd9zR/tFSCvfSbIPf/OY3NqhQkcmjjz7afsst09C516xZY9544w07G0K1H9Zbbz0zefJkM2rUqPbAwTszwYUHLrjQv9VOLfOYOnWq2Xnnne1yiubm5oLAQv/w72pRZUpOjwACCCCQsgCBQ8oDUIvLEzjUQplrIIBAPQoQONTjqDVGm73FIvV3LXvQrAUFCNoSU/896aST7LaX99xzj+nVq5fdhUJbYbqdIxQqKEjQ97WTxf77798+w8HVVdAx77//vvmf//kfW7tBMyI22mgju9PEPvvsExk4uNFQIKHrXHbZZXYphgKHbt262WUd3toNLKlojPuXXiKAAALt//vwd29MjUsuBQgccjmsdAoBBCogQOBQAUROUTUBFzq4GQ6aeaBtMe+8804za9Ysc+yxx5p/+Zd/sSHBxhtvbGc79OjRw7ZHQYKCBwUOKuS4cOFCc+CBB9pCk3q5+g3/+7//a2dLrFy50i6pUB2HPn36mFNPPdXuauE91nXU+38dXYDwzTffmN/+9rfm5ptvtssxtK2mvhe0fWbVwDgxAggggEDmBJjhkLkhqXyDCBwqb8oZEUAgHwIEDvkYxzz2wvtQr1kCCg/cbAEtXVBRx+23395MmTLFhgdaMqFtMAcPHmwf8hUkaEaEgoTrrrvOvPnmm7aIo4IAb4igoEDf0wyHefPm2ZkQAwYMsMs1fvjDH8YOHDRL4oYbbrCzJKZNm2brN3hnabgxYoZDHu9W+oQAAgiECxA4NMDdQeDQAINMFxFAoCQBAoeS2HhTlQW8W2HqUi5wUJFHbWW5atUqM336dBsOaPmC/ixZssTo+woJNNtBAYX+aNcKHas6DSrkqO0q3TlVT0EFIhVKKHTQdpY6p2owqCClAg1vOOG6HTTDQe+75ZZb7PKMCy64wJ5DYYba62Y6uFoPhA5VvoE4PQIIIJAhAQKHDA1GtZpC4FAtWc6LAAL1LkDgUO8jmN/2u6KO3nBAsxZcEcmXXnrJnHfeeeazzz6zdRO23npru9OEXtqlomvXrvbvChyuueYa88knn9iikT/96U/t192Si3Xr1tllFwox5s6dawOHH/3oR3a5Rv/+/WMHDqrfoO06N910U3PaaaeZQYMG2boTWgZC4JDf+5SeIYAAAlECBA5RQjn4PoFDDgaRLiCAQFUECByqwspJKyjgZhN4t8p0RSG13aWWMeyyyy7ml7/8pVF48MILL5ghQ4aYLbfc0qy//vq2uKSO+/TTT+1MCLfVpcILzT7Qe7QcQ3UctNuFaj0ceuihZty4cXaJhl6u3oPrVtAMB+2Ecffdd9vClGPHjrV1ILw7YbhzuK0+K0jEqRBAAAEEMixA4JDhwalU0wgcKiXJeRBAIG8CBA55G9F89cc92OshXcsq9NIyCH1dyyfefvttW5/h4YcftoUaDzroIBsefPjhh2bYsGGmqanJznr49a9/bYMFzXD48Y9/bM/jDRw0W+K9996zu0wsXrzY7mSheg/a+SJO4KBg4ZJLLjHz58+3u1v85Cc/sTtU6KV2ux0x2BIzX/cnvUEAAQTiCBA4xFGq82MIHOp8AGk+AghUTYDAoWq0nLhMARcweGcEuFkCChu0RGKTTTaxu0podoOWLyh02G677cwTTzxhl1godFi2bJm59tpr7WwDzVpQMUcXBCgA+PLLL83SpUvNu+++awMHhQ8KDTTLoXv37kUDB1eLQW05//zz7WyKyy+/3Oy00052GYX64GY56FrUbijzpuDtCCCAQB0KEDjU4aAlbTKBQ1IxjkcAgUYRIHBolJGuv3662Q3uoV3LH7xLGVTsUXUa9N97773X1nPYfffdbT2Hzz//3Lz44otmhx12MN/+9rfNlVdeaZdPHH300fYY7+uLL76wyyjcDAeFBtr5QtttdunSJTJwUPu0w8XUqVPtdTXjYosttrDvU9igP2qD27FCy0EIHurvfqTFCCCAQKkCBA6lytXR+wgc6miwaCoCCNRUgMChptxcrAQBPbDroV4P7Xrpwd0tTXBLFTTD4KKLLrJLGiZMmGBOPvlk8+yzz7bvbnH77bfbJQ5jxowxw4cPL2iF3qtw4oMPPjB/+MMfzIoVK2xoceCBB7ZvxemfZeFth3ai+OMf/2huuukm07NnTzvDoUePHu1LQNwOG64GBYFDCTcBb0EAAQTqWIDAoY4HL27TCRziSnEcAgg0mgCBQ6ONeD77q4f6V155xZxzzjm2fsPVV19tttlmG7tF5eOPP24Dge9///s2cNhxxx3bgwsFCR9//LHdmWL16tXm97//vZ2toJoPbumFlm94QwLvsg6FIFqSod0pHnjgAbuEQ8sxNtpoI1sjws1soFBkPu87eoUAAgjEESBwiKNU58cQONT5ANJ8BBComgCBQ9VoOXGNBfSAP3PmTPtns802s/UctFOEdqi47777zN57721OPPFEu9WltxilggYFDtqlQksz9G+9Rztf6KUwIygwcNtqavcLBRw6h4pWjh8/3i71cLMvdA63nEJ/p3BkjW8MLocAAgikLEDgkPIA1OLyBA61UOYaCCBQjwIEDvU4arQ5TOCjjz6y22RqCcXxxx9vJk6caObOnWuuuuoqs9dee5nTTz/dznTwBg5aSqGwYOXKleb++++3xSe1xaXqP3iPC/u7AgrVfNC1J02aZEaNGmXrRXi30nTLKVzgQA0H7mEEEECgcQQIHBpgrAkcGmCQ6SICCJQkQOBQEhtvypiAm0Gg2QMqAKldKxQE/OIXv7BbW5555plm2223Naeccoppbm4uKD6pYpF6j7bPnDdvni0UqcKPmgnhn6WgbrvdJ9xMhTfffNOceuqp5rvf/a654IIL7O4YQdt4egMLAoeM3UA0BwEEEKiiAIFDFXGzcmoCh6yMBO1AAIGsCRA4ZG1EaE8pAgoG9ECvWgsq4vjII4/YWQcjRoywMw5uvvlmM3jwYHPcccfZHSTclptaFqHAQVtnqnCk6j2o8KNmRGgmhFs2oTZ5d8jwFoLU7Agt31BtCAUd3/nOd2wXtMRDL9VxIGAoZVR5DwIIIJAPAQKHfIxj0V4QODTAINNFBBAoSYDAoSQ23pRBAe8sh7/+9a92pwmFAQohtPXlEUccYY466ijTu3fv9sBByydUWFJbYT799NP2jwIJBQebb755p8BBwYGu47a61JacDz74oJk+fbrd1eL888+3Mm47TB1P4JDBm4UmIYAAAjUUIHCoIXZalyJwSEue6yKAQNYFCByyPkK0L4mAt8Dj8uXL7RaV2kHie9/7nt028+ijjzYbbrhh+2wFBRGa4aCdKbSl5vPPP2+XXmhpRL9+/QqWVLh2eAMH7Yhxxx13mHvuucfugHHSSSe1Bw76iwIHt/TCu6QiSZ84FgEEEECgvgUIHOp7/GK1nsAhFhMHIYBAAwoQODTgoOewy+5hXjMLFDqst956tpcqAnnWWWeZd99919ZzOPnkk+333PGffPKJaWlpMatWrbLLMBYtWmR++MMfmsmTJ5umpiY7U0GBgXdJhFuOoa9rK85/+7d/M2+99ZY55phjzM9+9jN7XW/tB29QoeuyS0UOb0C6hAACCBQRIHBogNuDwKEBBpkuIoBASQIEDiWx8aYMCbilFAoF/u///s+GBAoV9GD/+eefmxtvvNFuc6nCjioeqR0k3Es7Sygs0JaYDz/8sHnppZfM7rvvbk477TSz6aab2vPppWUZbjmFq9+grz/33HPmV7/6ldlkk03MhAkT2rfS9O5Q4WZduGtSzyFDNw9NQQABBGogQOBQA+S0L0HgkPYIcH0EEMiqAIFDVkeGdpUioAd9FWvUn/XXX9/WT3j00UfN2WefbUaPHm1DB1fUUefXkggtp9AMCNViUC2Hfffd1y6NUK0HBQ4KDHQeBRj6u/u33q9dLVQrYtddd7WBgwpN6uUtMOlmSTCzoZQR5T0IIIBA/QsQONT/GEb2gMAhkogDEECgQQUIHBp04HPcbQUCCgpcSPDYY4+ZCy+80BaNPPHEE9uXW4hAQcPKlSuNZjr84Q9/sMsrtCxi7NixdptLhQUuQHDLITRDwf2ZPXu23dFi0qRJtiClZla4GRRu5oXe747PMTtdQwABBBAIESBwaIBbg8ChAQaZLiKAQEkCBA4lsfGmjAl4lzD4m3bvvfeaK664whaMPOGEEwrqMbz99tvmjTfeMJ9++qm58847zZo1a2wthkMOOcRsgzpmEAAAIABJREFUtNFGdqaCwgK364RmKSjI0Ne1w8UNN9xg36eClAcddJCdWeEPHAgbMnaz0BwEEECgxgIEDjUGT+NyBA5pqHNNBBCoBwECh3oYJdoYJVAscNDMBdVZUJBw/PHHF5xK9Ru0m8Vnn31mZs2aZWs+6JgDDjjAbLDBBu2Bg97kllModNAfLcVQ4LB48WI7g2LPPfcsOLe3tgR1G6JGkO8jgAAC+RUgcMjv2Lb3jMChAQaZLiKAQEkCBA4lsfGmjAkUCxzmzJljrr32WnPcccfZOgve15tvvml3mtAMBwUO33zzjTn99NPNyJEjba0H724T+rtmMGiGg4pIPvXUU+bmm2+2Mx3OO+88M2TIkMDAgdoNGbtZaA4CCCBQYwEChxqDp3E5Aoc01LkmAgjUgwCBQz2MEm2MEvAGDv4dIhQkaCaCZi6MHz++4FSapbBs2TLz17/+1dxxxx12OcQ555xji0CqHoN3iYRbVuGWTCjI0Lm1faZCigEDBthzu4KR7r8EDlGjx/cRQACBfAsQOOR7fG3vCBwaYJDpIgIIlCRA4FASG2/KmEBY4KAZCzNnzjQzZswwp5xyihkzZkynwOEvf/mLWb16tQ0cunfvbusxDB061M5icDMa9CbNcNBLX9f1tNXm/fffb5dSjBs3zvTt29ce49rillGwnCJjNwvNQQABBGosQOBQY/A0LkfgkIY610QAgXoQIHCoh1GijXEF3KwC95C/du1ac9ttt9kw4YwzzjCHHXZYp8Bh6dKldrcK7TjRp08f84tf/MIMGjSovVike4NmKnjDg6lTp9plFZo5sd9++9kik9odQy9X58F7MX/b4vaJ4xBAAAEE6luAwKG+xy9W6wkcYjFxEAIINKAAgUMDDnqOu+x/qFdthltvvdXcdddd5uc//7ndfcK9dKx2qNCSCtVyuPvuu83WW29tpk2bZrbYYgt7mAIELaXQMgqFCG72gmY+/Ou//qut/6BtMQcPHmy/r2MVSviXUXi3yGSJRY5vQLqGAAIIBAgQODTAbUHg0ACDTBcRQKAkAQKHkth4U0YF/IGDtrn8j//4D/Pf//3f5txzzzUHHnhge8u13GLlypXm5ZdfNitWrDDaPlPBwaWXXmp69eplj1OAoNBB9RwUJOj8+re205wyZYotGHnLLbeY3r172+ODild6wwYdQ+CQ0ZuHZiGAAAJVEiBwqBJslk5L4JCl0aAtCCCQJQEChyyNBm0pV8AfOKg2gwIH1VrQThL7779/+yW+/PJLu7Xlq6++av888MADZtiwYeayyy4zG264oQ0P3B+FBKrPoPoNWqahY7XzhWZEqCBlt27d2o9VMOGWXuj9rq6DW5JBTYdyR5n3I4AAAvUlQOBQX+NVUmsJHEpi400IINAAAgQODTDIDdRFb0Cgbn/wwQc2cHjwwQc7BQ5abqGlFMuXLzcvvfSSmTdvnhkxYoSd4dClSxc7u0EvhQxuS8z111/f7mihUEKhw8EHH2wuvvhie7y3YKSbxaCvuWKTQXUdGmho6CoCCCDQsAIEDg0w9AQODTDIdBEBBEoSIHAoiY03ZUzAGzQoKNC/v/3tb9tikFry8Oijj5oLLrjAFnfUS9//6KOPTEtLi11WsXDhQvPMM8+YkSNHmvPPP98uoVBQ4GYjaBmF/q5zvvbaa+bYY4+1Mx10TtWF0Nfd7Aqd3zvDwUvF7IaM3Tg0BwEEEKiBAIFDDZDTvgSBQ9ojwPUjBVa3mJOuXGVW6sChA82MMT1MU+SbOACB8gUIHMo35AzpC3hrJ7i6CwoBFCioaOSTTz5pJk+ebA444ID2xr733ntm1apVtnDkCy+8YBYvXmyXXJxzzjmdCkDqnJrpoJBi1qxZZvr06WbUqFF2NoR2tvAuo0hfgxYggAACCGRJgMAhS6NRpbYQOFQJltNWTKDlsSVmwkNr7fma9xtibhjZtWLnruSJWh5bbiY89HHN2tmybLmZcGvr9fYZP8ScvX02XSppXOtzETjUWpzrVUvA7RCh87u/a/bCnXfeaRYtWmROOeUUGxK4mQvvvPOOLf74+uuvm2effdbOXNASiTPPPNMGDprVoCBDQYNbIvHEE0+YCy+80Oi9F110kZ3pwHaX1RpRzosAAgjkQ4DAIR/jWLQXiQKH1WvMnEdbzJOL1rZ+2mxf3Uzz0B5m7L49zPBebQ883k+k245qHjrQ3DCmR3hbli03J936ccF5jz1nsDm8tRh24SuwHcY09+lpRoxqMrts3zXkE/B1ZsGsFWamt/19upl9BjeZ0SP51Lzat7sekC9vH+OeZurVA8zwyIuuM3OuWmx++37rvRZ0T5R23sILtyxrMbPnrTFvve+5txPeGwtmPWumLmo779CBZl6x+z2y39EH1DqIievcsnqNec7/eyLMshq/K1avMdOvfM3MDyJMOKYEDtH3IUdkX0AP/V9//bUNB7QcQi99TVteakaCikOefvrpZrfddjPa0lIzEjT7QUsuFEpoBoTCBwUOxx9/fPuSCp1HAYVmSyiAuO6662z9hn/6p3+ytRuGD4/+DZ99PVqIAAIIIFBNAQKHaupm5NxxAwfvw01w0z0Pg8uWm1Ftn7x2HBv8sNj6fe9DZcc79hm/qzl7e+/VWgODqYtaP+0OffXpaaaOG2CGF4QVa8z0ySEPIRn/5Dwjt0rpzdAD4O2vmfk2NHCvmIGD94G0Tz8z46ymjjCpnPN6WlIQFAT1MmZ4UPMZDrWa+ZHAOdLSP4bV+F0ReE7/wPY0U8/x/47oPPgEDqX/2PPO7AgoXNA2lwoSXOCg1v3pT3+ySypUPPK0004ze+65Z3txRy2l0NdVOPKxxx4z2kLz0EMPNePGjQusyaCdLKZOnWoeeeQRO8th4sSJ7btTuB0osiNCSxBAAAEEsiJA4JCVkahiO+IEDoVhQzezz/j+nunb68yCx1rMzIe+MiPcjATv/+Hv0800t31qHDod3nN8c59uZuX7rYGCP3AofJjpZo4d398c7qaRd3ooKnyg9b63eb+BZoqb0eBmS/Tun9mp+lUc/uqfOvThL17gEPopfpnn9XZ8wawlZqbRLJ2m9pDKf8+HzrapvmDoFWoywyGhs37OZpp+HsvOYWLBz3U1flcUnNMTUvl/R/jDjwBpAocUb3AuXVEBtxuE2y3iH/7hH8yLL75obrvtNqPtMU8++WSzxx572GtqtsIrr7xiazK89dZbdttMzXwYPXq0DR28oYWOV5gxZ84cW7tB4cKNN95odtllFzuLQtcjcKjoUHIyBBBAIFcCBA65Gs7gzkQGDr4pz51nHQSc1/t/+If2M8e+v6ptSnzwQ2Z7GNCnn5k6eI2Z2rZeP/TBxIQ9rBbOYugIOLxfLzbTogEGvNZdbLsXmofqIbSrebp9qnucwKHIcoqyzhsHofBeinXfxzltBY+pZeBQ2vi1ddb3O6QgeKz274pOs2I8BUhDluh4h4jAoYI3LKdKRcDtUOEKNyo4UA0HbVWpQpCa4aBgQbUZtBRCLx2j5Raa1aDA4e677zZdu3a1sxu0k8V3vvMde5xbqqHlFtdcc43d7UJ1IM4++2yz5ZZbptJfLooAAgggUF8CBA71NV4ltTYqcCj4pDfm1HJT8BAx0Mzo3dJe9K/zg1vHg50eRKaYFYHHFs5QCC8cWNDe9oeNygUObq3//LZZGK01LJrMFN/OCXa9+7yPzcr2ZQRtx+3bwzR5lnp0tLf1AbxvQZ0DY/SgN2WMZxlB2yjHbYcO73ysMSZoLXv7uCmU6W/6PeqWr2g2yWBzeNvylgWPLWkNhbR05aw4dRjcrekdhxiBQ7HlFAV3e8LzxvpJSX7PeIs4uofqUse3ddx895Ads/7m7Laimf7AYUrvloJ7LuzeidX9wINKdI4dOFTmd0XB759OsxiSjSuBQ+l3C+/MhoBmK+iPZjSohoO3iKN2n7jppptsrYYpU6aYvfbaqz1IUBihwEFLK1RYsm/fvmbSpElm9913b6/ZoLoQWnbx1FNPmeuvv96e351nk002ad/+MhsStAIBBBBAIIsCBA5ZHJUKt6l44FA4HTr2DgG+wGHevusKtjX0FtPreGhqnXmwy186diToCCcK21H00+aCKeDuodY/rbt1Wcjo0OKSwchF61i0hzGqM7G4o3hgp1MVPmh7+9/cZ60noPC+Mew9Ae30hUJaLlC05oX3gcwTOPjbUtJYdGpesgfW+J/gJztv5I+Qltnc/lrbrJzWrTjjFIAMam8p4xtW08S1241FdF0VBUu+uheRnS92QInOxWZJVfx3hTEEDmUNMm/OmYCWNGhGg5Y1+Jc2KHC49tpr7baXY8eONWPGjLEzExROKHD48MMPjWoz3HHHHWbIkCG2sOT227cmzwopFEiouOTcuXPN/PnzbdFJ1W/o16+fDSV0bYUd+rvbySJnvHQHAQQQQKBMAQKHMgHr4e3FA4cSp5X7HyLGfMez04D34dkTBLQ9GBlPIbyOh9wEn0oWPNxEF7IMmp0QPG6eNngf4lavMwseXWFmmia7C0fhQ2dHrQjvp9/eB1j/Q2N7fQnfevNAiyLtsH0oWMvuKaTpe6BuD5KKFNurfeDgDYmiZkOU+CDsGejgh/duZp/94u9gUjxwaL1Y9PiagntIgcHUcW21JdruCTOqtZhq8nun3N9IpTkX1l7xjWXFf1dEBA6BgWS4CzMcyr1neH9WBNzSClfDQSGAQgPVcNDuEt/73vfMEUccYfbdd1/T1NRkd65Yu3atWbFihT1GYYK2zvzud79rPv74Y/PZZ5/Z9z/++OPm6aefNltvvbWZMGGCrQOh5Rou6FD/vVtnZsWDdiCAAAIIZEOAwCEb41DVVtQmcCh8EG9/ePWEA52noHuKRoaFCEEyRY4t3NbP++Y4dR0KA4f2h8CCNhR7SA7+XrFP8YO/F6cdalTEdpIFTm0Pgb7AoWNGyzpjTNuWp8aY9lkT1VxS4W1f5AyD0h6EvUMXPltAoUPHMoZiP4xRgYN/hlDw+EZvA+rakPzeKfdXSQnOofdUW1s6BQ5l/q7oFLT5ikZ6tsuMM2OLwKHce4b3Z0XABQ6qz6AwYP3117ezDjSTQfUXFi1aZDbYYAMzePBgs9NOO9nQYMMNN7S7VMycOdPsvPPO5phjjrGzH1577TXz3nvv2a0yX375ZbtMQ7tSHHbYYba7+rdmVeilYIMXAggggAACYQIEDg1wb9QqcDAB6/HfmfVs29KDjgd+70NU+TMcgj4ZX2drGhTWV9BAR32Krgdt197WG6O5T08zYlRTx04ZpvjWmx23U8e1ii4bCHgY0zmi26Gjoh4OA2aNfOjZzjTyIb+UH46oNnWcM/g+CLtm/PPGa7V2XlnRXrzUjvV+4XVDigUAycc3fl+Snzte78OPit82ew7fUorApSlB93hZvyt8MxzCOhNzqQmBQ7n3DO/PgoALAFQ4UiGDd5aD25FCW19qN4p33nnHbLXVVmabbbYxzc3NdsmEvq6lFP/8z/9st7rUMov77rvPfPrpp2bvvfc2I0eOtLtSdO/evX1nClekUv/lhQACCCCAAIFDA98DNanhMKZHwCfuTeZt92mj5//8RwcOnbfLLBi+BFOmC5Y5BGzD2fm2WGfmzFphfruoddvO9lefnubYcQPM4cZbAb/YTVVe4GBnLxRrh4pSRhZcDPgkPTOBQ8IH28hwpbQf8OACpOHnSjrDwV9c1daJiBy3jutnO3DwhW9hD/iBoZr/3kzyu6J44NA5JCx+bxA4lPazw7uyJaDAQTMbFDZoxoH+raBB/9ZyB700Y+G5554z8+bNMwsXLrTHDRo0yB6zcuVKM2DAALP55pvbv6uQpJZg7LrrrvaPZkVoRoRe/l0xsiVBaxBAAAEEsibADIesjUgV2hO1S0XBp+lxP/UO+WS+4AGpTzezsm2nB++nx8GBQ/zilQUPiTHa6+1f7K0PVbfhLy1m5hLvLhQ9zdRzupqZV64yKzVOMT9BLeuhMawdV2vniKiH9oDvh4xb5W67qDa1XSlxO2KeN2lHEoRXOnXFA4eIWTdl3TtJLezxcZ19RVqLLb2p+O+KqKKRyTpO4JDMi6OzK6DAQbMN3BKHv/3tb3amg/6tZRJ6aRmElkhotoO2uFTRSAUS33zzjenRo4c9TkGFZkAccsghdscKLc1wIYbbAYMCkdm9D2gZAgggkDUBAoesjUgV2hMVOBR8Chtj33rbxLAHRv8Ua3twYf2EsKn0hWvsw5Y/JC9yWVLg0D4Ommmw2Px2keuH55PYmFaVeWj0t2OwObxXghoOLhyJ+aBf7RoOycck5oOwt2bI0IG2yGexVyozHAoe6ovXFqnMvZPkl0o856JFIv2Xq8LviuK7VCTprzEEDsm8ODq7AgoT3JIKtVIBhJv1sN566xXsIvHll1+aBx54wO48sXr1arNuner4GBs6aEaDllZsuummBZ3V+RU4uGuwlCK79wItQwABBLIkQOCQpdGoUlsiA4dONQNat5Q8e3tXRNDVRPjKjBinB90igUNBIcO2DvlmIYSv3Q/41HTcADNc19Ony6tbzOzbV5n57wec1z5orjFbaMeBH/QwTe49y5abCbd+3PqGqBkJ7hze7TQLdpJofTjs96inzoN3hwHbxjVm9u0t5q3B/c0NI1v9Ej80xmyHxsH/wOzd7cC77WPgLhWhs0MSbFHa6Z6N88Aa5xj/ieO9Jzi00ntbjOl0b7SYy29tm61S0xoOvhodBTuRrDFzHm0xb/9gcKddKjrVmIjxIK8dM24YWTx0KZSOdi40jlGMNTTk8m9l23l70tDfFQW7s5S3LSiBQ5X+h4fT1kxAsxj0RzMVFAK4WQhqgPu7vq7wwW1fqRkNChm0S4V2o9CuFAoltIxCu1SoVoNmMXiXT/g75D034UPNhpsLIYAAAnUnQOBQd0OWvMFxAofCHQ/CrhGyBWWRQEFn8i9jKFos0LdVZFhLmocONFPG9DBN7oDAmRXed8d4MIo4R8cD3xoz/arXOoKPgEaGLSGJ9dAYux26cMBDm689smr/pD/WDIeEgUORrTY7muKZsRKrDTELA/qWJIQHDq+Z+UV+dAqMihxXkSUV9vzF7yH3M5M4rNKp4/q6fiYav7hFU6v8u4LAIfn/EPCO3ApoCYTCBLcrhSsg6QII13E3A8LVe3A1GYJgvCGGvu8PFNz3FUqwvCK3txYdQwABBCoiQOBQEcZsnyRe4NDaB+3uMHveGjO/rfZC61e7meahPczYfXuY4b3aZj14/g9/p09RFRq0b03XeWlE9O4EmlGxpkg7mtpnPXjlXdvfen9ta40Fvfp0M819mgrDiWIPlAH9Dy5Cp10O/DUegna1iD/DwesYNA7hxfCCd+UIPL7YuHlcEi2pSPTAWvjpftGaGgnPa5sfuqQi/ngV+2n2FiEN2ua1WKDUebbBOrNg1gozc1Hh/brP4CYzemRrmBY3cCg4d4YDh4r9rljWYk5ys1OiZi5F/HpmhkO2//eL1kULKEhQ6KD6C25Wgv7tdpFwMxFcbQf9W4GB3qf/6n2ujoO+p5kO+rr3/d6lFGqR2wXDu4QjuqUcgQACCCDQiAIEDg0w6kkChwbgoIupCkRP2U+1eTm4eHSgl4NOVrALBA4VxORUqQp4l1IoEHDBgPu7ggTvkouvvvrKhg6a6aAw4osvvrDf32CDDQqWZbjaDQol3I4XOrcLLhRysKQi1aHn4ggggECmBQgcMj08lWkcgUNlHDlLBQSSfvpegUs21ik8gU6MHVwayya4twQO3AV5EfAWdVQw4AII/84SLihQv90yCwUO7u/e97qAws1w8AYLbpaEvudqQ+TFkn4ggAACCFROgMChcpaZPROBQ2aHpuEalnx3ioYjKq/D7YFO2C4v5Z0+j+8mcMjjqDZWn1yg4F0GoWBAyyr0cjMQ3BIKV3fBFYR0/3bv13tUVFJfV5DgDRn8RSTd7AlmOTTWPUdvEUAAgSQCBA5JtOr0WAKHOh243DXbU4yyT08z9awBZnju+phmh5yvdplp3eWCV7QAgUO0EUdkW8C7W4RrqSscqf+6QEGBg/64pRHeGQ16n6v7oOMVOChoUH2HsMCBZRTZvi9oHQIIIJAVAQKHrIxEFdtB4FBFXE6NAAJ1LUDgUNfDR+MRQAABBBBAIOMCBA4ZH6BKNI/AoRKKnAMBBPIoQOCQx1GlTwgggAACCCCQFQECh6yMRBXbQeBQRVxOjQACdS1A4FDXw0fjEUAAAQQQQCDjAgQOGR+gSjSPwKESipwDAQTyKEDgkMdRpU8IIIAAAgggkBUBAoesjEQV20HgUEVcTo0AAnUtQOBQ18NH4xFAAAEEEEAg4wIEDhkfoEo0j8ChEoqcAwEE8ihA4JDHUaVPCCCAAAIIIJAVAQKHrIxEFdtB4FBFXE6NAAJ1LUDgUNfDR+MRQAABBBBAIOMCBA4ZH6BKNI/AoRKKnAMBBPIoQOCQx1GlTwgggAACCCCQFQECh6yMRBXbQeBQRVxOjQACdS1A4FDXw0fjEUAAAQQQQCDjAgQOGR+gSjTPGzhU4nycAwEEEMijwFE/ajJjR/XLY9foEwIIIIAAAgggkIoAgUMq7LW9KIFDbb25GgII1KcAgUN9jhutRgABBBBAAIHsChA4ZHdsKtYyAoeKUXIiBBDIsQCBQ44Hl64h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1s4uEAAAbwklEQVQ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QWWLl1qXn31VfPuu++2v3OzzTYzQ4cONf3792//2ooVK8w777xTcPatttrK9OvXL+EVs3V4FvuVxTbFGbV6bXecvsU5hsAhjhLHIIAAAggggAACCCCAQO4F9HB41llnmblz54b2dcmSJWaHHXaw3//Wt77V6birrrrKTJ48ua6tstivpG3SWD755JPm888/t2Ox0UYbmVGjRtU8DEra7rq+cQIaT+CQtxGlPwgggAACCCCAAAKhAqtXrzZff/11bKHu3bsb/eGVfwE9oA4YMCCyo/Pnzzd77703gUOkVGUPSPLgrp/z3r17d2rAgQceaO67777KNizibEnaXdOG1ehiBA41guYyCCCAAAIIIIAAAukKPP/882b48OElNUKfWu+6665m0KBBBBAlCWb/TSeeeKK56aabIhtK4BBJVJUDkjy4P/7442afffYJbMfbb79d01kOSdpdFbiUT0rgkPIAcHkEEEAAAQQQQACB2ghcffXVdrp8ua+bb77ZHHbYYQQP5UJm6P1xZzeoyQQO6Qxckgf3Rg8cVq1aZQcpC7VECBzS+XnhqggggAACCCCAAAI1FqhU4OCa7X3wrHFXuFyFBVSz4aCDDup01gsuuMBMmzat/esqJrnFFlu0h01JHoIr3OSqni6L/UrSJo3T4MGDA40+/PBD06tXr6r6eU+epN3lNipols7s2bPNEUccUe6pS34/gUPJdLwRAQQQQAABBBBAoJ4EKh04qO9p/5/5evLPclvD7o2o6fe1fJispV8W+5W0TRdeeKG59NJLC9g0O2nixIm1pKxpYdGkRrWAIHCohTLXQAABBBBAAAEEEEhdIOyhUvUZhgwZUtC+tWvXGrdjQVTDVYROxeh41a9A2L3x97//vWinsviAV4lRyGK/SmmTW1ogky5dutR0ZoMbh1LaXeoY1vJacdtI4BBXiuMQQAABBBBAAAEE6log7KEyammEpmfr09JiWyVGfRJe13AN0PigBzV1m8ChY/DT3u4ziw/TcX40atnuWl4rTt91DIFDXCmOQwABBBBAAAEEEKhrgVIDB9fpoCna7nv+tf51DdWAjSdwKBz0TD64futbne7MtEOQOD8qtbSs5bXi9J3AIa4SxyGAAAIIIIAAAgjUvUC5gYMAioUOYbMcNENCU7u1RKN///62cvwOO+zQ7qmZE7fcckv7DIq468x1vkWLFpmXX36501p1LfEYMWJE4q08o9r62Wefmaeeeso8+OCDBVtIKnDZa6+9zN57713yfaJtS5999lnz5JNPFswmUV/0Z/vttzfDhg0r+fz+N2onA/cK20JRs1+8r+22265gWn45D3i6J+StcfT3WdeU6bbbbmuGDh1q75skrzDLE044wZ5vp512KrgH/eeO6pe7D/70pz8V3HuVuA/C+hnVJv/75PrOO++YlStX2m81NzebrbbaKnLnBvVt4cKFZvHixQXjor7pZ1fnCXv57w/7wB0RlJRrGXUfa8wPPfTQgiZ37dq1oj9Lxe5NZjgk+cnlWAQQQAABBBBAAIG6FahE4KCHxM033zzQIKyAZNADh6bqr1692lx//fWdwgKdvNgSDT1IXXPNNQUP/FGDErfORFhbdf5iWw266ysYmDFjRqK18jrvtddeW3TJivf85513XtkPS8XGsZilf4yjHiaDzqX+3n333YnGTw+Nl1xySaRrEkud84orrgjc3rVYvxRmXHbZZUXHq5T7IOoeTmqd9Hhd/3e/+50ZPXp0VFNCvx8UFlbTsthuHFGdqNUyMAKHqJHg+wgggAACCCCAAAK5EKhE4CCIsPPoIUsP9v5X2EN8sdkSYXUlynkgirPsI6ytSXb4SPKwmeS8XtdydweJE54E3fT+KfxJH2qLjXnUD1mUayn3Rth9FtavzTbbLPYDeVR7o/ob5+eo2JKKWo6Na2tQe6ppWep9HBVqJh2bYscTOFRSk3MhgAACCCCAAAIIZFagUoFDsU8VP/zww06fQoc9cJx11lmhVkEPgqU8UPovEBU6BLVV7/FvLxg1yFHX0fu1jGTSpElRpwr9/oIFC0qe6aBP6YcPH5742uUEDprR0rt378TX9L5BsxJuvPHGTufQrJcBAwYkPneSwCHxyY0xlayxkDRASHJ8qcGX3yRu4FApSwKHUiR5DwIIIIAAAggggAACVRCoVOBQ7MExaJpyWEHCYl30nydq6rQe8DfeeGN7yk8//bRoQFBsV45S2hrWj2JTtsMe+PWp+BlnnGHX2rvXc889F/ipetiMkji3TqkP//6lKUkeasOWcfi3ZdWWrP4aGd4+BYVaYTMnNNZey08++cSo7oILeqodOKjdQe2NM0b+Y5JY671xjw8La/QzNXbsWLudpl5vvPGGCav14doa5FnJnym/ZalBUyXHJWosmeEQJcT3EUAAAQQQQAABBHIhUKnAIexhRl8v5YFDD85HHnmknRmhAnd6GPQ/WBx00EGBa+b1UHTqqad2mlWhh9tTTjkl8D3FHtSjHo70cKz3q4ihrjFv3rzQWQrF6kYE9afYFPywT3LLmeWg9rtXWF0OhSbel4oGel9xH2rde9zxmqmgP97iof4fsmIhgr84Z1A7ii07UaHChx56yBb51H0X5+Hee0yS+yBq29m4v1xKtfa3e/LkyQWXDJppEzZDJygoi5rNU8mfqSDLqPtY7Zs4cWJBnxWiBI173LFIchyBQxItjkUAAQQQQAABBBCoW4EsBg56GNDSiu7du4e6hs1uiPqEv9in+EuWLAl82C32cBT2ABvmGjadPqw/UeHBiSee2KnQYtTDXtybNazfKu5Z7JX0IVifSH/11VdFgwZ3vbBPr/2uYTMnynnQr8V9EHds/GFNVICQ9Pig+yrs50PnDjq+2GyeWlomvR+TjkEpxxM4lKLGexBAAAEEEEAAAQTqTiBrgYMCg5kzZxYNG4QcVusgzgNlWN2HsK03wx6Oin1aXmxK+rRp0zrdJ2H9iXq4D+tL1Pvi3Ki1ChzitMV7TJwHyLBgqZwwphb3QTUsktrp+KC+FgsQgn6PFAvLamkZ535J6l7u8QQO5QryfgQQQAABBBBAAIG6EMha4LB8+XK7NCHqFfbAoloNxWZG6LxhYUBY8cGwopFBwUHUw52+HxQGBC2niPNwHLasohLb+9Vz4CDnsCU3cZZuBN1/tbgPou57//eTPkzHPT5p4BC01KXYjIhaWsbtc1L7co4ncChHj/cigAACCCCAAAII1I1AlgKHOA/Ygg379DpqOYUbFK3Vd8Uk/QMVFAaU+sCS5IE96Fg9GB966KFF76XFixfb5Sf+Vx4CB+86fBUndK+gIoVBS1WidjCR709+8hOzxx57RIZUunYt7oOkvziStinu8UEBQlj9kbDlK0mXVMTZvSPJz5SzjNvnpPblHE/gUI4e70UAAQQQQAABBBCoG4FaBA5xd6mI88Ah2GI7G/iL34UNRJIHl1IfWOJeI6w/5dxE9Rg4KEh64YUXiu5GEWYSdO8oWNKOCnPnzo2k1Pt1bLGigdW+DyIbGXBA0jbFPV5mmiHif/mXSWjMrr/++k47wESFf3Hb4b9+3J8p7/tKvVYp4xH3PQQOcaU4DgEEEEAAAQQQQKCuBSoVOBR7aCZwKLxF/LMoCByMiZqNEPVDFhZW6YF4woQJsUIHXSPp9qhxQrJSHpKj+uu+n/RhOu7xxcIahQkjRowoutVsVC2VuO0gcIh7J3AcAggggAACCCCAAAIZFKhU4BD2iai6XMllCjofMxyK30hRny7HvQ1LfVBO+jAZttVl3HbquKgH/ySBRlixw6T9KhYKhP1cJOmzjk3apiTHh9UHiWpjnKVRSdrhvV4p92Sp14rqZznfZ4ZDOXq8FwEEEEAAAQQQQKBuBCoVOARti1fsQbCch4CwwCGs6GPQYCR5cCm1rXGvEdYfPbhNnDgx8b3Ur1+/xO8p1yjqoTAsECgWVOk9Q4YMMX379jVdunRpv8Tmm2/eqblRgYPeoE/tFy5caO6+++5OW4n6TxhUfLTa90Epg5a0TUmODyu6WaydccahlKCknPAmSZ9LGYNS3kPgUIoa70EAAQQQQAABBBCoO4FKBA7FPgmt9KfFAg4rGqnvxdkOstgDftDOE6U+sMQNHMKKWMZ9eKvWTRe3/f7rJ/EKu0Y1Cg5626l7QMFDUMFNHRd03ybpV1QAE/dejRrbpG2Ke3zQ7wVtG6uAKKgmhsKxn/3sZ2aHHXaIarL9ftx2xLm3oixLvVasjpR4EIFDiXC8DQEEEEAAAQQQQKC+BMoNHIo9/Beb2l/uQ0DYg2qcbTXDPlWfPXu2OeKIIzoNYKltTfLAnuTYWt1hpbYprldY8BM2Dq7fcc8fxylsqUVQG0q9bqmOcdqftE1xjg/6mfYuk/DuHqI2ljKjJk47gvpfimXQe+Is+4jjX+oxBA6lyvE+BBBAAAEEEEAAgboSKCdwWLFihf2EOGwXgGoU4HO4Ye3Wp7BRyxDCln8sWbIk8BPaWjwchfUnrE21uMlKebhTu+J6hQUO1So4GGYWt71xj/Nfp1THOGOctE1xjn/++efN8OHDCy5f6Qf0OO2oZuCgc8eZDRVnDEo5hsChFDXegwACCCCAAAIIIFB3AkkDB03/f+utt8xjjz0WOh1dCFH1FEp94HDAQQ9F7nvFHtLDPtGuxmyMJA+aYf1Ru2bMmFF0u0bXb42N/pTyiXOlHu4qETjcd999Rv0OeoWNX9DyEx27yy67FPUIm6ET1IZS79kk90HSXyBJ2xTn+LAlUpr1IU/vq9R7LU47KnVPljMbKul4xD2ewCGuFMchgAACCCCAAAII1LVAWOBQTqfiPCSX+sDhbVexonZ6OBo6dGh7scFPPvnEFgrUn6BXNWZjJH3QDOuPPM844wyz4447mu7duxc0X7ME3nvvPbNs2TIzadIk+71i9Q+SjGvS9rtzxx3bsNoVQfePjr3rrrva++jvhz9w8M6e0Pd0zv79+xe8TefU9y699NJOLEGhVdx++U9WqmOcsUrapjjHF1smVaxNbrvMXXfd1QwbNqxo8+O0o1KBQ9guKGqvZkN169bN1oW58847Y4d7ccam2DEEDuUK8n4EEEAAAQQQQACBuhCodOAQJ2wQTKkPHF7UYrMckuBHTRcvta1JHzQr1Z96CRw0RmHLW/Q9hQHuFVbc0X2/WODgvRfcObULRVDQoGPDZrvU6j5Icu8mbVPc48v9vSBDFWANKyIZtx2VCG+K7YTiP3+lfnaixpDAIUqI7yOAAAIIIIAAAgjkQqDcBwv/w9zkyZNjuZT6wOE/edgU+1iNMMZEhQ3lhCNJAwddq9z+6ByVemgqpf1JvVQHZMCAAXGHyx6nh1l/3ZC4gUOcC4UVHi31ni3VMU5bk7YpyfG33HJL6IySOG3TMWnWRXFtDJtJE9SHSv3sRPkQOEQJ8X0EEEAAAQQQQACBXAhU4qFChRpHjRqVqHZAkgefKOhi23IWe2/cbSdLbWupD5ql9sc9jKv+QCVepbY/qVeS/rqAyH+NoLEstuQmzKdY/Y+k/XLXKNUxzhgmbVPc45cuXWoGDx4cpwlFj8nKbJG49xiBQ9lDzgkQQAABBBBAAAEEEOgQ0Nrliy++OLS2gd9KD3wbb7yxXQ+vT6b96+Lj2gZNpY/aDrHYufUp5kMPPWRGjx4d2YSkAUmpbQ1aOx435HD90brysF1AvB3VuOy///5m0KBBneo8RIKEHBAURsWZEVKKl2Y6XHPNNaH3oatjsffee9vW+sOEsN1JZKd+RBnq3ttvv/2K2pXSL7W1nPsgauyStinO8WE1HPw/n65Iqdr43HPPhf7sBc0YidOOoL6XY6klS5dddlnovRD3ZzNqTOJ8nxkOcZQ4BgEEEEAAAQQQQACBMgVU3K9Lly6xdmGIeylXSHHdunUFb9lqq60SzcLwX6/UtuoBTq9evXrF7ULBcbquil6uWbOm4Os9evQwm2yySVl9itOgUttfipeu9f777xf0NWzckuzKEXTerl27mk033TSxXyn9knOpjnHGKGmbih0f9FAfJ2gKWw5UrCBr0nY7i3Is/b8f+vbta3r37l2xoC7OeBE4xFHiGAQQQAABBBBAAAEEEEAAgdwIhM1uKLbUxHU+bNlCscAhN3AJO0LgkBCMwxFAAAEEEEAAAQQQQAABBOpbwLudqLcncQKHsBkOcd5b32rJW0/gkNyMdyCAAAIIIIAAAggggAACCNSxQFjgoCUV2pq0e/fugb0rtqXr3//+9zoWqU7TCRyq48pZEUAAAQQQQAABBBBAAAEEMioQtYWkCisOGTKkvfVagvHkk0+GFvvUjikq+MmrUIDAgTsCAQQQQAABBBBAAAEEEECg4QS0o4d2ASn3FafQZLnXqNf3EzjU68jRbgQQQAABBBBAAAEEEEAAgbIEwuoxxD0pMxuKSxE4xL2TOA4BBBBAAAEEEEAAAQQQQCB3AqrnMG/ePDNp0qRYfdPSiSOPPNLst99+Nd1iMlbjMnYQgUPGBoTmIIAAAggggAACCCCAAAIIpCOg8OGTTz4xa9as6dSAvn37mo033tj06tUrncbV4VUJ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f4fu6cVwodziiQAAAAASUVORK5CYII=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png;base64,iVBORw0KGgoAAAANSUhEUgAABBwAAAL6CAYAAACVVkWgAAAAAXNSR0IArs4c6QAAIABJREFUeF7svQ+QVcd97/lzLNsRY0fCQ0Az9oyER4bJlsEwa2ctaUvzyAghqQotu2uvwioQHtKr9dPbWslrSYakViHarQghqYzeq6eoKhKLIayst7X1iJSShBCrHTkSqTiBEeMkgIURTAxiwhhjB7Dlf1u/c0/f292nu0/3uefce86931s1BTP3nO5ff3597szv27/+9Qd+9atf/YrwAgEQAAEQAAEQAAEQAAEQAAEQAAEQAIEcCXwAgkOONNEUCIAACIAACIAACIAACIAACIAACIBARACCAyYCCIAACIAACJSMwPeP/IAu/fj9klkFc0AABEAABMpMYN78K+hjvZeX2UTY1oUEIDh0odMxZBAAARAAgXIT+I//Zg+987fvldtIWAcCIAACIFAqAqv/+Ab67duvLZVNMAYEIDhgDoAACIAACIBAyQhAcCiZQ2AOCIAACFSAAASHCjipC02E4NCFTseQQQAEQAAEyk1AFhw+sfDjdPnHPlxug2EdCIAACIBAWwhMv3uefnT2UtQ3BIe2uACdphCA4IApAgIgAAIgAAIlIyALDv/uz1bQtZ+7qmQWwhwQAAEQAIEyEHjuj96kv3nhHQgOZXAGbDASgOCAiQECIAACIAACJSMAwaFkDoE5IAACIFBSAhAcSuoYmFUnAMEBkwEEQAAEQAAESkYAgkPJHAJzQAAEQKCkBCA4lNQxMAuCA+YACIAACIAACJSVAASHsnoGdoEACIBAuQhAcCiXP2BNkgAyHDArQAAEQAAEQKBkBCA4lMwhMAcEQAAESkoAgkNJHQOzkOGAOQACIAACIAACZSUAwaGsnoFdIAACIFAuAhAcyuUPWIMMB8wBEAABEAABECg9AQgOpXcRDAQBEACBUhCA4FAKN8AIBwFsqcD0AAEQAAEQAIGSEYDgUJxDzmx/gzY/eTzqoP/eVfTAuiuK68zSchlsKHrQeY4xz7aKHndL2z9xiHZuOEgHDse9Di+lDc8tJhp/gzbf15o5fkbqa2TrKlozmu15ktuRn8s8fJ+XjS31bUBnEBwCYOHSthCA4NAW7OgUBEAABEAABOwEUgWH8UP02H0H6ZSpieHZ1P/pa+iWu66mRVfb//iffOgbtO3FWgMjW3+f1ozW/n9m+wu0+clz/gH5iUP02CrVlv6Vy+iBhwftAxx/gx6777hk/2y6bffttPzq4meFPG5auYy+7rKzIHOKsOHMiZN06NkJmnjxXIPr8GwaWbGEbl43SPMKGout2TzHGNpW2VgUgt7w3BHNp/UHb6S5oc9wEwYGf15Y+rK1E+p7U/N52dgEpkJvheBQKF40ngMBCA45QEQTIAACIAACIJAngXTB4Q36SryC6ew3XvE0BZu5CQ7jJltcAsJ52rt6N70kVmXjAciiR54s9bbyWDFt1r68bVCCMpNxjnnQ7Fhs9+c5xpC2ysiiCMauILqVAXZefdnaCfG9fS4GiqjckCzorFxGGx5uvWjnO28gOPiSwnXtIgDBoV3k0S8IgAAIgAAIWAgECQ7aKv2Z8UP06tPJNGtddChEcODsisO1FXbrdgVJoOgfnk2nDteyKVolOHTipGNfvkJL6Za7FtOiKEskKep0C99uYdF4fpPiXl4igM+zkldfebVjsjlT27Lg0AbBzoe9uAaCQwgtXNsOAhAc2kEdfYIACIAACICAg0AzgkOt2ZO0c+nrdCDuwxT8FyI4rFxKt333YJy9UEvvXqSNs97v8FJav+Jd2hZv3+iWgLhlE19LuW9XvYqWjdfVUcexkAUlCA5pcwyCQxohvA8CxRKA4FAsX7QOAiAAAiAAAsEEmhccKCocV992YVihK0ZwWEYbPjVRrwGRFBEaQggHwGtp3Hot78N/dcMEvRdnTNQgzqb+lUtobT29WQ28RrbeXq9FEV1uWKVMK6jHBeZ2PH2cTtUL8XEdhFFak1Jc0s/e2ihsBfIaPuMgcpSuenactr3IGSCz6batt9PyuM6G14QKDLIbQVlcB0Dj0D+8lG7ZXMug0Bn1r1xKax9erNSJsBcBFOntUj9SPY+Qtrw46PPAs1hoOo/5dMvmG+OMEvl5S/ddLQvpXToQZ/dE4/CstyEHz/r4hajk3G7h9Vw1Wk7aqj6Del9r57+tPD8mf5r8Zt1S4SqAeeIk7dwwoXKUGxdFNLWaFmk2urbllFG4Q4aD9ycBLmwTAQgObQKPbkEABEAABEDARiAXwUHJckhmGxQlOHz9rh82ikjq2z3qf/jXVmUXv97YW20rXGlm1BiPEoDpRSDl7RvxiRT2YMxcW0L078rAcAWBtftV/lYb6vbOpv7hcw3RI8uWE01wSMsgadiU7Lvhg/k0svI4HYiLjSq+0UQt+5584XN3P3J2TKYVatm4QBaRKFSfqzzmH9KBSPjRX1J2gafvJh96IRaRLE9/Svp+M4JDM/M0YW38rKW3yWJK7fQMV+HS9PmibdMy1o7RrDQIDtbfOpKNEBzwuxkE8iUAwSFfnmgNBEAABEAABJomkI/g4E67LkxwePgKqSikHGhL9hgCgYTgsOdKuu3Ln6XFo1fEgYoqCNSvV4JJNbA3jdEnsOEAaX28mk/RKurrRF9unOShOzhq09de10kgjiAqTTDQbVKDJvP2FvkePXDkk0aiTBIe/6rG9hy+x/aez2kniX7uXUZr+RSNmLM44tGnLd8HLZSFKjjEvdQLB2rClBC5fHynZB3Np/UiQ+LESdq74fV6IdX0VfRsWyrC5qm0LUsWDE6cp8lnx+kVWhKdRJPFnya/+TyXDS7y+OfT+t21TJP0rJpaz/0ec86UHdXqk1585zcyHHxJ4bp2EYDg0C7y6BcEQAAEQAAELASqLTioQYhJGDClfvsE1OagxCJEWDI80tvI74jOsCBK2wajpP6fJyL7EaeJaaQFv+kBrHocqn5cqCuLJHSMznR/y3GOTWU4ZGCREBz0FXqTyGXtR/jOLRIoAa6WEZP8mMgmONg+cM18VcGhLsBpjWTxZ/OCg2SbktUkcZF+nslGFI3E72cQyI0ABIfcUKIhEAABEAABEMiHQNUFB9Pq4PRD36BtUSp+I6CXAwFdcOCaCIeenaCJ76pbCwRhOYg2BsTasXZff3gwujU1uEoN9sw+zmqvIgbIQau+PcR3amnbB3TxICzojK82bE2pt2N5L1SIiNqzjD+z4JCRhX2eiFHLRVnj+fyuVDPF6Dv5HlPGiaHN6MQR0yu74BAyT/WtBf3D82nJlz9Ly0cb4pfTNwHzOWy+ZM9wSIhvNhshOPh+4uA6EEglAMEhFREuAAEQAAEQAIHWEshHcHAHOMVtqeDAXg+IltB7Ii1fWi22CQ4++8KVwMGw4jxXWi1PTc9vMrgItdcapAUEaOYZqZ5O4rN3XrTjGzi6AjabCOTz8/wFh+ws0gUHQ8CfJjikzrGUDAjF4dkEh9B5Gj3HD43TS3r9iuH5dNvmG2k5b2OwZKW4/Gmau2GCQzIbSG1TzVLKZGOqv1r7O8HVG7ZUlMcXsMRMAIIDZgYIgAAIgAAIlIxALoJDm06pMGYSDM+mU3FFflvw2RAFtJXeraP1FVV74KAHYKNEG3Ybj+c0tuGoA5E+NcLtLUZw0GoLDM+n9c8ljyW1jcc3KKuG4NAci3TBoegMh7SaG1kEh/B5Wp8rXLfh9bfplT3S6S1xJpAs7HlnDxgmYajg0Dhedzb110+y4RM0rqFb7qqdphIqpinZQBAc0j/6cAUIeBKA4OAJCpeBAAiAAAiAQKsINC84qKu7pvoIxWY4aEdS1sHZVx6NRSCtp1xoFev1rRIr59NVLx6nA9yvVxsh6ezaLLBs3XAFrUUIDlkKI8oj6STBoVkWuu8S21LSajgYt1QE1HBIPdUhg+CQYZ4mP+8442E3vSRtjZJPmmmZ4CCNZeTeVelH1mbJwoDg0Kpfd+inCwhAcOgCJ2OIIAACIAAC1SLQjOBwZvwQvfr0QRLV/s1p9fYAO3i/vHUbgOGYSUfwb85wkCvQH6Id9x2kU7ErE8GNvl8/vi5RG8ISfChBqlKV/yTtfXaC3hu7ndaMmuaRtnWlXjHfbm/egoOaKp+t6GWnCA55sEgIDrFwtSE+tcN4ooTHdhjFNu0klOJPqQicp9Hz9C5dtXWUbhYnxSgniSSPtm2H4JB4IodnUz9dSbeIE0Bcp8LwzVa/WXgROY/3bMdvGmypaAd19BlCAIJDCC1cCwIgAAIgAAItIBAkODjs6V+5lNY+vDj+A1nb0y7u88oAcHTiCLT0PeOu4F9+Ty9WZ+rddPJC8r5karo9sD5JO1e/3hBqtE5dp2iE2puv4GDxawKaW4joDMEhHxZGwcH4CEjzy0NwUGubmJ8pPnKUj5t0vzJkOBBR0Dy1CHjCLtNJMy0THKKxvEDb9NoSlmfWd27rmSwmXj4nvrTgV4TSBQSHVhNHf6EEIDiEEsP1IAACIAACIFAwgXTB4RA9Jq32K+bwCt+nk/uYTcEOBzdredVWaqCZDAc+3/6BdVKwxCuiolik4fQHW9FItnVy+9v0ypPHGxkNw/Ppls3X0ETcnvEPf/1oQkPwdmb8Ddp83/FoxMk2ztPkQ+P0yovn6v3S8GwaWbGEbl6nclKnQJi9VhuUEx80ltY5l0+Q7eSS5ZQKC2ff4E+eS26fyWDyYaELDjxP1s5/m3bcJ81H/dnx9t15OjP+Nu14Wq6HQGQ6AcL+McPzdHfi1BdxvZ1X6DzlbKl36UBcfyV6ZrSTKrL40zQum83mn0vioHYs5uT2cdr25LlaF/F72W3Ui2bOppGttkyngn8pOJqH4NA+9ujZjwAEBz9OuAoEQAAEQAAEWkYgVXBomSXoCAS6k0Cw8NadmNoy6oZvDFk7Faq9kBc8CA55kUQ7RRGA4FAUWbQLAiAAAiAAAhkJQHDICA63gUBOBCA45ASygGbkrQ6cCbO2nn2k1o0p4/aHAnAQBIciqKLNPAlAcMiTJtoCARAAARAAgRwIQHDIASKaAIEmCEBwaAJe0bdqW6eM3aWe9FG0ka1rH4JD61ijp2wEIDhk44a7QAAEQAAEQKAwAhAcCkOLhkHAi4BcO2Bk6ypaM3qF1324qEUETtROj5mQ660Yaky0yJq2dgPBoa340bkHAQgOHpBwCQiAAAiAAAi0kgAEh1bSRl8gAAIgUF0CEByq67tusRyCQ7d4GuMEARAAARCoDAEIDpVxFQwFARAAgbYSgODQVvzo3IMABAcPSLgEBEAABEAABFpJAIJDK2mjLxAAARCoLgEIDtX1XbdYDsGhWzyNcYIACIAACFSGAASHyrgKhoIACIBAWwlAcGgrfnTuQQCCgwckXAICIAACIAACrSQAwaGVtNEXCIAACFSXAASH6vquWyyH4NAtnsY4QQAEQAAEKkMAgkNlXAVDQQAEQKCtBCA4tBU/OvcgAMHBAxIuAQEQAAEQAIFWEoDg0Era6AsEQAAEqksAgkN1fdctllsFh1e/PU1nfvCTbuGAcYIACIAACICAF4E1Kwa9rmvmIggOzdDDvSAAAiDQPQQgOHSPr6s6Uqvg8OCffofefud8VccFu0EABEAABECgEAJ7nrihkHblRiE4FI4YHYAACIBARxCA4NARbuzoQUBw6Gj3YnAgAAIgAAJ5E4DgkDdRtAcCIAACIJCVAASHrORwX6sIeAkON39+Hs2d/eFW2YR+QAAEQAAEQKBUBP781am6PRAcSuUaGAMCIAACXU0AgkNXu78Sg/cSHB675zO0eOiKSgwIRoIACIAACIBA3gRWfPVNCA55Q0V7IAACIAACTROA4NA0QjRQMAEIDgUDRvMgAAIgAALVJwDBofo+xAhAAARAoBMJQHDoRK921pggOHSWPzEaEAABEACBAghAcCgAKpoEARAAARBomgAEh6YRooGCCUBwKBgwmgcBEAABEKg+AQgO1fchRgACIAACnUgAgkMnerWzxgTBobP8idGAAAiAAAgUQACCQwFQ0SQIgAAIgEDTBCA4NI0QDRRMAIJDwYDRPAiAAAiAQPUJQHCovg8xAhAAARDoRAIQHDrRq501JggOneVPjAYEQAAEQKAAAhAcCoCKJkEABEAABJomAMGhaYRooGACLRccpl47Qne/fDYa1tCtS+mpm2alDnFq8gjdvT3sntRGu+SCVrLL4tsucQOGCQIgUHECEBwq7kCYDwIgAAIdSgCCQ4c6toOGlUlw2L/rTdp0oEbBKRpMT9E9j56kY3xh3yA9c/8A/ZN0L40M0547e1NxTr02QXe/fCG9v9SWuu+CVrKT54Wvb7vPIxgxCIBAFQlAcKii12AzCIAACHQ+AQgOne/jqo8wk+AgB7FCSBgwkDAFu1lWwVsZNFfdobr9ubKTBaSRYXrmzl6S/Z7Ft53GG+MBARDoTAIQHDrTrxgVCIAACFSdAASHqnuw8+3PJDiQHHhSD63/2hK6Y64O6yI9//hB2naaf267xg9wrkGzX5cdc1Wu7AwZKyahqWPgYSAgAAIgEBOA4ICpAAIgAAIgUEYCEBzK6BXYJBPIJjiQLCZYtlXkGJzmGjR3mf9zZZejT7vMDRguCIBAxQlAcKi4A2E+CIAACHQoAQgOHerYDhpWRsGBKG1bhS3QdRcxvEj7dx2lnQcu1Oo+UA+N3bqAVtNRZw0HbvORPWfpWJRNUbtvaGSANi7vpYFE5gXR1OQUPbdnhvadrtWFiF59PTS2ZIBW36RuEzD6evIIrYiKWHLmxgIa3HuUNh3gtnpo/boldMeixl0htiXtisehb10IsN/qB6kuxti6G+hByWaqj68hJin1GTQooo5HWoHKEO4Nu+fQpicW0ifZx9vPxvOCaGhkkDbeOaBs6WCz9r82QZu43kffHNp0/0K6roMeVgwFBECgfQQgOLSPPXoGARAAARCwE4DggNlRdgKZBQeiGdry1cO0Lw7w9W0VjQBV3U5hX3FXsyZs4NQilSxQHKwXsEzeUwtW5aBz/66JWByw9BAXt3RuFZAEh6G+C5LQQdQI3sNsUwQc3TSpuGao/S0VHBzFPbPb3UM64wYe3b/qHEoIKWV/GmEfCIBAaQlAcCita2AYCIAACHQ1AQgOXe3+Sgy+CcGByH5ahSRGaAG8TwDcKERZy3ioZQ/UXrLgoLY1TBvj7AR5pV05LUFauY9WwNcupOs4A2J6hp7fcTiuN+FxXKfcjuZmEeSG2WbhNX2R9u89SjtpgJ7i0zwy2O/D2yfDIRpmypYKq5jUpN01v8f+nZ6hLTsO0744m0W1HYJDJT51YCQIVJAABIcKOg0mgwAIgEAXEIDg0AVOrvgQmxIc1AC4duxllBlgSMkXnMxBqbvApFnYkO9xrXSL91KKWCqFMJOZEYqfNcGhIYJcJKJZREqNCx/bVMFh09qBmhCivLLZ337BIV+7GYmrLkU9kwJbKir+0QTzQaBcBCA4lMsfsAYEQAAEQKBGAIIDZkLZCTQnOFi2Vdi2U9iDRXl7RjLYNweY8j0uzKI9dx9pW0SsgoO03aFxTahtarYItzPUN4dGVwzQHYtYwOBXNvvbLzjka3eEQhZ8jPzL/tjBPhAAgaoRgOBQNY/BXhAAARDoDgIQHLrDz1UeZZOCg2lbxaVGbQdDPQRjAJwlVV/JSPAQHFJPWAg4xjMt4A21LTL/Ij2/6yhtk7aPRD/um0Pr1y6kO2iK7nn0ZK1oorHOhNn+tgsOGbk7T9dI41/lJxK2gwAIlJIABIdSugVGgQAIgEDXE4Dg0PVToPQAmhYcEtsqVlyku6MTHMy1ENKzFTwzHFIDWZ19yEp7wJYK0wp7sG2SrVy34dAU7ZyQT91ge+bQt+pFOk32mcfXdsEhKDOjMS4IDqX/7ICBINBVBCA4dJW7MVgQAAEQqAwBCA6VcVXXGtq84KBtqxgbIdonjoj82hK6Q6tFkC44qKdaqPUQZBHDfUpG0qMBtQTSTqpIXWEPtc00/zjj4SBtO8Dv1Y7fpB0H48KWOiN7QUcfwUE9+cNRDDRLJopSz6J5uyNSDv6o4dC1n2UYOAgUSgCCQ6F40TgIgAAIgEBGAhAcMoLDbS0jkIPgkKw/EFlvCdptAbBcGFI9pUI99lIOjvV75GKLU9Mz9NyOKXp3yQJ66qZaHQTl6Mm+Qapf38wpFZYaAkG2RYH8DF2zbgGtXjSrVnhTOY2hFqhff2iC7n45PrHD036vkyNoDm36Gp/Y4T4VJFFHIrqHaIoostlH3GDf+nDPluGAUypa9smBjkCgywhAcOgyh2O4IAACIFARAhAcKuKoLjYzF8FBWXGOYeqr5oKxPZB0FFrs66Gh0xei+gVquzO05fHGEYkmP6rXqwGp8fqR4doRlK5XaoYD3xxgW0rNB/kUjOcfF1kOZgOHNPvtvB0srLzN4pKwL1NfYr542+3KcIDg0MWfZRg6CBRKAIJDoXjROAiAAAiAQEYCEBwygsNtLSOQj+CQCK4NqfPxkKYmj9hrPHCmwd4pqXBiD42tW0APLmoUokwKGRdp/2t6zQPTKQ+C6UWampyiR/bINRJc1xt8oRz7OUxP3WQTKPxtY5ue2zND+07HGQzGkyrYljD7nbwThSprvFcvukTPxfUiTLzV4pZ8zxJ6cBFRWl8h3H0zHIZuVfljS0XLPjvQEQh0FQEIDl3lbgwWBEAABCpDAIJDZVzVtYbmJDh0LT8MHARAAARAoAsIQHDoAidjiCAAAiBQQQIQHCrotC4zGYJDlzkcwwUBEAABEAgnAMEhnBnuAAEQAAEQKJ4ABIfiGaOH5ghAcGiOH+4GARAAARDoAgIQHLrAyRgiCIAACFSQAASHCjqty0yG4NBlDsdwQQAEQAAEwglAcAhnhjtAAARAAASKJwDBoXjG6KE5AhAcmuOHu0EABEAABLqAAASH5px8ZvsbtPnJ41Ej/feuogfWXdFcg7gbBEAABEAgIgDBAROh7AQgOJTdQ7APBEAABECg7QRKJzicOESPrTpIpyQy/SuX0QMPD9pZjb9Bj913XLpnNt22+3ZafnXxeCcf+gZtezHuZ+Uy+rrLzuLNQQ8VIXBm/A3aUZ+z82n9wRtpkcX26Nqnj9Opw+KC2dS/cgmtfXiQ5sU/4ms231cTvsg4D8/T5EO7U+fqme0v0OYnz0XNjGxdRWtGIaBVZEp1pJkQHDrSrR01KAgOHeVODAYEQAAEQKAIAqUTHMbfoK+IwKk+YJeAcJ72rt5NL9WDsdpNI1t/n9aMFkFMbRMZDsUz7qgeTpyknRtepwPKfLULDoqglQAh3acIdab2TtLOpa/TgXobpmvkZ6l1ol1H+ReDyZUABIdccaKxAghAcCgAKpoEARAAARDoLAKlFhyGZ1P/4XNR5oJ1u4IkUPQPz6ZTh8XqbGsEh86aDRhNoQSMYhr3aBEc5OtXLqMNUUaDLVNBFhQMYkGib5OgILfhzroolBMaB4GYAAQHTIWyE4DgUHYPwT4QAAEQAIG2Eyi14LByKd323YNx9oI5AKqvAA8vpfUr3qVt9XRwCA5tn1wwQCUQB/39K5fSLXddSROrRMZBaLaBWRiQsyF0gU7eKiGMSoh4cpYEtgdh9paAAASHEjgBJjgJQHDABAEBEAABEACBFALlFhyW0YZPTUh7ynURoRF4cfC0lsat1545cZJe3TBB78UZEzUsyb3wJK8EDy+lDc8tbuyTV/a312yR987LAVwjwKsFk3O1ffj9w0vpls2LadHVtTbkPfockK592N1v3a1yhodUtDLP/m1TKL2P+XTL5hujMeqvM+OH6NWn36UDcUZK9P7wbBpZsYRuXifVJpCYu4LoRPBs42Krh3DXIM3T7ay3wdkAo3TVs+O07UXOoJlNt229nZaPEk1uf6Emcg3Pp/XP2eswJAmkZRNI72vzkMi89UERFTTBwLg1Q7tGrd8AwQ6/PNpPAIJD+30AC9wEIDhghoAACIAACIBAxQWHr9/1w0YRSWuAVEsPX/y6XPCuETCZVndVLPIKs1oTohHImgNAuW2z4DCb+ofPSQX/5J7n08jK43RAFJ2U35KCTGcgmCo4NN+/j+AwsvKHdCAKxvVXMnV/8qEX4sDd0rIcYDsEICWI1oJy+b1aPQ9tK0Kia0OWgSQ46D4Ubcr1Q8LqhqQIDnK2QUJwIEqOj4is90h9rZxPIy8ej2s5qGNutIn6DfjFUQ4CEBzK4QdYYScAwQGzAwRAAARAAASqLjg8fIVUFNIiDMQBGRkyEHj4UcC+50q67cufpcWjV8QZC6qwoASLhgJ8JJ1GIV+bLjjUHMAnbUSnCnDRwHoqvfs90U9zgkPz/acLDvEVUp0BpZCnLBQpAsJ8Wi8yIE6cpL0bXq8X/zQKPUqtA1cRRNm3cYaJkimxjNbGWRTO0x2sNRdEUVLHHEr95EkRHLT6DfrpJ0bBgSx1HKT5zHNqyb7GySqNuezKqEgdDC4AgUIIQHAoBCsazZEABIccYaIpEAABEACBziRQ9i0VHGgZA24piBLBaWhKuE0sYE+rq+eN4pX6kYNegoMjdd2nvaYFhyb79xIc9FV446kJKacgWE5aSF3Njw2sB8+JWgQ20YpvTIoT9eMpNcGhIYKcJ6LacZH1bI28t1QECA5yZo2JVWP+JDOB6veifkNnfsBXfFQQHCruwC4wH4JDFzgZQwQBEAABEGiOQBUEB1Oq+HQ946CR/u0KzLmGw6FnJ2jiu+btDc4CenXEyVRzH8HBt75A1I1hi0SzgkOz/fsIDslTREyr7QF1C7hOwu7baTnXVTAE33Um0kkmdfEmwfC8diSkbUTatoqUoL+5J6+IDAczK7mwalSTxLD1wpYd1NwYcTcINEcAgkNz/HB38QQgOBTPGD2AAAiAAAhUnEAlBIdEkbwl9J7YluBR6yC9hoP52M1EoT3DXnoIDrW6DUnBwZDNQIca9TgMLG3FEJOC09V0aPXuaPtF/73L6JbvvU7buA5G3GZCjJL7dT5652HFAAAgAElEQVSvJRUcfGs48NgSYsKV9OrS+DSMeqZLUuxobBnCcZgV/0jvKPMhOHSUOztyMBAcOtKtGBQIgAAIgECeBKohOMR1GOIjL/uHZ9Op+HQDc6FGsceeSWkr7VtHafloLR3etaVCCdwk4HphQAgONsGh2QwHWyFPznxoCE7sj5uPi2Kh6ntCgDCt6M/zeYjameHgLBrp2pqibRHZeiW9ct9BOkXyM6EXnVxGdF8sShiFIB9YuAYE8icAwSF/pmgxXwIQHPLlidZAAARAAAQ6kEBVBAezAKBucUir9eBTL6HmYi2gu/dKeunJ47H31RXgVgsOeiaBnIVhE19asaVCZ6v6SzALqOHgOJK0f+V8OvUi+yNuV67nsXI+0YvHowDbXHgy4AQGD8GhsBoOlqMva5PQXeBRmRN1cU4bt7ztxMisAz/sMKTKEYDgUDmXdZ3BEBy6zuUYMAiAAAiAQCiByggOSgAWj9JRDNFYfZ8D1N030qKric6MH6Id8covt6YE5YlAUy46qF7bCsFBqWFQHwMf8ziuHC/ZVsGBIYpTKqwnTqhZJZyBsH7z4sgf5Lgn8rZSUDL2f12UUE+LqL2rBtj6EZr1fjnT5cRJenXDBL23YpQeWFfLfoleqYJDgadUaBk4dbakHu+Z3Mqi2S3G4izqKS4KEGNCP2hwPQhkIADBIQM03NJSAhAcWoobnYEACIAACFSRQHUEBy1Y1VLEmb2tuGKiFoPBUanHMConFpgLVRYX8JsCahF0N07QKK5/88z2qY1Rz0KoN+EYS3wNHyH6wMODWqfJ+2zjjW5MbA04STtXv04HDtufUlcmSCKDI2omUHBwHLPZsMq2lcRgt3X7g35kaE0MUo/WNPkB9Ruq+BneyTZDcOhk73bG2CA4dIYfMQoQAAEQAIECCZRZcOCCgA+skwLPEydppygWKdLpJTb20xzO0+T2t+mVJ2up9vzqH55Pt2y+hibi9kxHa/psXzgz/gZtvq+23UIJgC0/jy40nERRH4b1vfO096FxeunFWs0EXsEf2TpKN4+erxcFLLb/5CTUszvWzn+bdtwnMV65jNY+PEjJegnn6cz427Tj6eN0ShIA2CdLvvzZeo0NvUdV4NC3CByix2wZK/WG4nmwx7NfxRfaXIzbDNpSESw41EQNzmR55cVz9blLw7NpZMUSunmdiW3tnr0P7aaXuJBmfa7cTmtGVaKT21+gbXFdlNr8NY+xwI8fNA0CTgIQHDBByk4AgkPZPQT7QAAEQAAE2k6gdIJD24nAAF8CzqKbvo3gOhAAARCwEIDggKlRdgIQHMruIdgHAiAAAiDQdgIQHNrugsoaAMGhsq6D4SBQCQIQHCrhpq42EoJDV7sfgwcBEAABEPAhAMHBhxKuMRGA4IB5AQIgUCQBCA5F0kXbeRCA4JAHRbQBAiAAAiDQ0QQgOHS0ewsdnFy/YmTrKlozKp3wUGjPaBwEQKAbCEBw6AYvV3uMEByq7T9YDwIgAAIg0AICEBxaABldgAAIgAAIBBOA4BCMDDe0mAAEhxYDR3cgAAIgAALVIwDBoXo+g8UgAAIg0A0EIDh0g5erPUYIDtX2H6wHARAAARBoAQEIDi2AjC5AAARAAASCCUBwCEaGG1pMAIJDi4GjOxAAARAAgeoRgOBQPZ/BYhAAARDoBgIQHLrBy9UeIwSHavsP1oMACIAACLSAAASHFkBGFyAAAiAAAsEEIDgEI8MNLSYAwaHFwNEdCIAACIBA9QhAcKiez2AxCIAACHQDAQgO3eDlao8RgkO1/QfrQQAEQAAEWkAAgkMLIKMLEAABEACBYAIQHIKR4YYWE4Dg0GLg6A4EQAAEQKB6BCA4VM9nsBgEQAAEuoEABIdu8HK1xwjBodr+g/UgAAIgAAItIADBoQWQ0QUIgAAIgEAwAQgOwchwQ4sJQHBoMXB0BwIgAAIgUD0CEByq57NutvjM9jdo85PHIwT9966iB9Zd0c04Sj/2M+Nv0Ob7av4a2bqK1ozCX6V3WokMhOBQImfAFCMBCA6YGCAAAiAAAiCQQqB0gsP4G/SVOEDRTe8fnk9LvvxZWo6gpWvn9eRD36BtL8bDX7mMvv7wYClYnBk/RK8+/S69d/gcnRIWDc+mkRVL6OZ1gzQvYeV5mtz+Nr2y5zidOtx4k+f4LZtvpEVXm4fFAfyOp+V7ZlP/yiW09mFTH0WgOU97V++ml+o2z6aRrbfTmlGLvdtfoM1PnoNAVIQruqBNCA5d4OSKDxGCQ8UdCPNBAARAAASKJ1A2weGMFKDYRt+/chk90EygeeIQPbbqYC0wXLmMNpiCNZ9rincPetAIWDMc2ugvRQQxeSwhjJyknUtfpwMO745s/f1EEO/uZz6tP3gjLSp6xsicRV8O4Ud+npGRUrRzOq99CA6d59NOGxEEh07zKMYDAiAAAiCQO4EyCw5ygCKnZhPNptt2307LLavAqZDkoGl4KW14bnFyBdrnmtSOcEHLCLTRX5MPvUCv0DV0y12L65kJqnCmzldZOOi/dxmtjTMglHv0eSln/tRFsvM0+dDulmZ8NGycTf3D5+LsDLvYAcGhZU9AR3YEwaEj3dpRg4Lg0FHuxGBAAARAAASKIFAVwYFITeU2rQB78/EJTn2u8e4QFxZOoHT+UrMYGvNVnse6cCbfIwfxWe4pgrhkx/BSWr/iXdoWb5ewPY8QHIrwQ/e0CcGhe3xd1ZFCcKiq52A3CIAACIBAywhUU3BIZjicOXGSXt0woe6hp+T+dldausio8LlGOMi6p/6uQZonZ2DUV6jZ9lG66tlx2vZivLedqL7vPxG4ZdgqkLApqiUwSmukAou+vHicjaCxFgTP1eoI2OoOhPRh5anZLme6+PlrGd3yvdfrWQC+fCe3v1ALpofn0/rnsmxVkMUDeb46hDOraCK1lcjIMYsR6T5bSrdsrmVk6POlf+VSWvuwO+snYr/sRGNrkiVTSBcc1s5/W6lBYe2rZZ+A6KjMBCA4lNk7sI0JQHDAPAABEAABEACBFAJVERyULRVacJNe96GxWuwjJvhcwxkXSjp7grOWZi4JDo1U9NpN/cOz6dThmvjANSWUQohSKn36Hni9oJ9qlAi2Q3jpgsPIyh/SgVgoUVtXRaDQPvQMFh2nyXY/wWEVraXxeuFCP75NZtOcOEl7N7zeKKyo+VTfbjGydZTWXHOedm54nQ7ExRgVYSQle0Oer0lO8tYHnep8Gll5nA6IIpzy2wYBodGP8LUr86LWWPo8ICLbtiZ8enc9AQgOXT8FSg8AgkPpXQQDQQAEQAAE2k2gzIKDkY0hOImCmj1X0m1f/iwtHr0irseQZSVZ6jElyFNXbqV9+NIxgEpw6zh9Y+TepfTek3ERS1KFimSQZ58xeg2A9fEKNp04GQWz9OVaIcJQXomgUaohoJxYIAXWTfXB6fou202nHrj8pRQ69OEbLjiYA+vZNHKv+ZQKrvsgMlx04SYSIOSTWLT6DfrJHG7BIRa1Vi6rnWTBc2GVWrCSi7Ca3lOzQcxZFmo9iuQxpTqXes2KeE4aBZZ2fyii/9IQgOBQGlfAEAsBCA6YGiCQB4HpKbrn0ZN0jNsaGaZn7uylgTzazdJGmWzJYj/uAYESEqic4MAMPdPcrfvHffb7O6+RA1K9YJ7lPU1waGQrnCeiK8gUNBK5Uun1yZS+2pw2/Wy8nMUMHcG8qT9zH/62Z/VpKN+6IJBhriUEhHvV7Sy19zlDprGtpn7P8Hy6bfONakHUAMFBzCvFZ64MC8d7SkaNLdNGts0mBlqOxUR9h7QnEu9DcMAcKDsBCA5l91BX2neR9r82Q9+amKF3T1+oBfHi1ddDQ329tGZ5L103d1Zp6Ey9NkF3v3whsmfo1qX01E3ts62ttkxP0ZYdJ2nf6dg1fYP0zP0D7RNfSjNDYEjVCZRZcFACnrQ09RMn6dCzEzTxXVE5X/WM2pZ0LGamUyrSjzWs9S6JESlBI5kCt6DtFLaCg+YZyvUVfHm5A0NbrQIi/z78bc8qODTPN+RJP0+T28frBRX5TnU7zEnaubqxfYJrYFxFx+vbKfh6JbsgQHBwbT2pj8A1ryzv2TNt7P7n/pxzJ+2ZCEGOazuSAASHjnRrRw0qN8FBDnIiQvoq7+QRWrH9bA3eyDDtubNXAnmRnn/8IG2Lg5SxdTfQgxkPSZ6anKLn9miBal8PjS0ZoNU3mVadObidop0TZ+mYCJI4aOybQ2vWLqTr5rr9nTru+PapySP0yB65jx4aGhmgjU2uhE9Nz9Bbe6do/IAUmDvHWzMosmf72TiYn0ObnlhI11mHepGYq2q/nVH2sV6k/buO0qYDtcA99dU3hzZZfBTERc4IMHaazqcxf3to/deW0B3SvCmLLeHPRjxPfOetkWMau1Qv4wIQKAWByggOTMuymu6zTzxXwUGxw+XGAMFBzmaIj/1c/PoL9doDqady+GRtxKaG8nILDmlFC+186j7JaHuYT5OBcRDfDE+rOTNE3a6hHP3KW4PibACrWOWsrdAQKnwD/URdEKPg4M60cW2r8LUjUVsjA2/c0nkEIDh0nk87bUQ5CQ4ztOWrh2mfTEdf2XQIDmrQnj1A2b/rTdp0wOGihNBhsFu73S1+eIybiNx2FThe0+ry9Axt2XG4sQIdjddlwwxteVy/vgFJ55N9rGo/LPiMrhig6xfNklbHL9LU9KVIYNlWFyWSAX7qPHDNzSyCgxxoa22XxZZUOxLPRvi8bWtmRad9MmM8pSNQKcHBEJQvv1oLJLeO0vJ4/3vm1XBd3NCDvIAAue5wj9VcvS7Ekj2i8KC+bcMwjby3NoTzCs9wCOzD23bHirmHT5rim+XJVbbRxD703qojZTl439Mo3Okb6HsJDo76IwksjoKurr4gOGSZYJ1/DwSHzvdx1UeYi+BQD2Y43V2kwPsKDsqqaDJ4DAG8f9cE7SROtx+oZyaoYobavhyEDd06TBvjDAjlHkdKeJZx1/b280r+wYY4Ygj2fMbN/e+kQWm8aqYIt6EIArLoo3RgExzU9oZGhqWMDM56uEQ0r5cGxGq+Jir5j1Xup4fWr1tAdyxyb0ngLIq7RcaMIcjPyiXLdghXoN2Mj/K0JfTZoAy+bDxPzT3HPnMf14BAqwlUV3AwBHC++9E9glMlmyKxquxOIzf60ENwUDM4pFb0kyuMHXjapB2zKRcg9KrhoNtiEguC+/C03ZWiH+pTmaGBb2gNB5NLjBkOGbZHqCd46EfCmrMP8hQcXKe2mMYtZ+P42gHBodWf/NXoD4JDNfzUzVY2LzjUBQMOFHtpfHtcOM9LcFAzBJrZSmF3oq0PLchV0uDleyzBuNe4m+wjy8zU0tqVoDUOIodGWKSYRd96VGSlWMbo3AajG5d9rKZAdeq1I/TIy/GWj3jrBO2doJ2nia5ZsYAeXDRLyhzxCHA9uPCIwoN817gtDiyNLXk+Gxk4ZJnfuAcE2kSgOoKDdgxlPUjU9v/vvpEWXU10ZvwQ7bhPnPxg2EO/VFTqn0/rxT1E8QkX7AxLu/E1ShAmn6rAQfGJk/Tqhgl6b8UoPbDuippnfQQHMh9rmbqdIp47uk0bnltcGw/Xv3h2gt4bu53WjIbzsp5SodXVaKxgh/fhZ7urJoDbXzVEvnxDTqngfieI+DSKZYM07+paT9b5pwg0s0k+kYKPft1x33E6FbWgZrXoRSA38IkT2tGstu0ZXlkM4vMnsaXiPO2Un5WDN5JpZ7DiP/20EkvRSL9nok0fjOi2FAQgOJTCDTDCQaBpwaEeLPIq/fKLjUr9HoKDkuZtWeXf/9oEbeJifBx03u+qM2AbpRxUyYGpo26EI0Ve9OI3bqnvRKaEIUA7I9W50K6XV9GdwowrmFUQpYsqsn/SxaDAsYqsCMleEewn6mJEdvfQENXqVNRtkQSRVPuKCvI95kpiZpbGFtuzEebL6w81CmbqY036tCZufVKraWKrmSLqTuw7Lep65FP7BL8VQCCUQJkFB+tYtIwDnxVYPegy3RN2jVr4z2Srrcq/czU3kb7usZ2i3rnbJiFchPLyqfmgB8ihfUQCj1RIUefpUwzRx6dKkGsI7E3ChFvwSS8gysdOPvDwYH1IPjwTIoFFLKk3mnErQ6oYMf9t+sp9x2vduDJtTNtHUDQy9OMY12sEIDhgSpSdQHOCg7zKzxkCJB0NmCY4LD7bKCJp3bbQZDHJ6Rl6fsfhejFKvVilvt1ibN0CenDeJaXGgTGQ9R13SjCaDOi1LQz10w5cAaA2xbRg1h6IpwkOgSvWwWOt2d1gEGdZKEc6DtIzdw4Qp/fXt0+QJBpJgkNqZoKLS0g7Gu5MdQvKYIvr2Qj05eozYYLD2Mgl2mcsDKpmqpiFp9gBGbchlf0DGfaVl0DZBIdkQNhgx9X8l3z5s7R49AopE4Hf51MB3qZXnhSrw0R87S2br6GJVbVMBmMA99A4vfTiubgDXm3mDADZV+dpr/OauN89x+nU4aSdopZE9I6ycryMHljXCEDV2aEFsF7bKVSb+bjFV148F6+U8zGis2lkxRK6eR2viofz0tPi185/W1qJJ+KAem204q7ZkcEnabZzFsDmOADO5lM/vmFbKgLmQYyIMyBeffpdOnBYzD9+Yzb1r7yGbrlrcZSlk3zVjtJ0+7Z2l5NTwCkVt3xvN217sdamv/CSpZaE65ko7+cnLCuWAASHYvmi9eYJNCE4SAGpEAxcgYqSnj+Hxg6cjYtMugoWhgsOttXxsVvNp1Tw3nbzqQg9FAkQiVoCAeNO2ZJgzCBQgtEaG5KKYaat5KvFAVOKQdYLfZquUwWJ9euIxrXTCsZuXUAPiuMfs4yVpD7iANJcB0CeB5KtARkOTi7W2ha8mq7WBFEfOYtdKc9lu2zxfjYy+dItUNlPc9HqjtSFBIvINn2R9u89SjtpgJ5STrpp/sMQLYCAi0DpBIeud5f51Id2YnEXjWynZVn6Lh/fLKPAPSDQDQQgOHSDl6s9xuyCgynY8xUc5OKS8oq1gWVdEPDcUmFfFe0hJUCu92U5irFvDq1fu1A53jC6JWTcAYGbvEKvBKQyq7RVXS1wdq/6p2U4pJ/gUZPy4yNOs4w1sZ2CGsejKlkvUlAqM/AVHNK4+ByL+TXDEalKNoZ+1Kvlg6GNtng/G1l8SQGCg57RZBDZrpPFqL5B2rS2UQi22h+5sL6qBCA4lMxzPsUPW2xyRwkOJeTbYneiOxCoDAEIDpVxVdcamlFwMKzyM0JfwWFkmDbR4cYpDY6TIJrzzEXa/9rRWg2I+KUG4cmjGK+hs8qRkWpGQeC4AwI3pR9jAJxSGFG/J02ckAM647GYquCgnOIxOUWPiOKg4t4sY00IBsmMh5rbGj+X/dcIoB1sfLlMXySa2zgZg2sHNMYoCSvShPSuqyHuKZMtfFKK7dnI4ssAwSEphJlrSehHeYqjUtNOMGnuMwN3g4CZAASHcs0MuQ5BcstAe2ztJMGhjHzb41X0CgLlJwDBofw+6nYLMwkO1kArQHDYcyfRlnpKf5bTAfxdZz7m0lYvgUhdCW6k8AePWw7cDKKKqyijHmyRU5TRshG8BJyQDAd9y4VhqwvZC16yp0xjTQoGFsHBmMlgEX+UaZGFS6MB9/Goafz0+VkmW1LGmGne+mc4JAUH270X6fldR2mbXu/Bln3k/5GAK0EgmAAEh2Bkxd1w4iTtjGtOcBHG23bfSMuNe/mLM8HUslwPYGTrKlozGp+80Vozmu+tpHybHxhaAIHOJADBoTP92kmjyiQ4JIJhFxFXyr2SXu5xtGFW8ko/huKEzhMkGqciBI/bdWqHa0XYkuJvrt+g7YH33HoiZw2QMcPBHUAmBIR5joKhlrE6BYfYJ6RlGphOssiXizTJXIF35iNDKduJK7nZoj1ETT0btlNfks+yu7im7bSM2Fau23BoinZOnKVjp4X9rvokWT8ocB8I2AlAcMDsAAEQAAEQKCMBCA5l9ApskglkEhyc1eN1vil7/NV6BYP0zP0DNCC1EVrDweRe40p1hrTx8HFf3qhJkKhVYTt5Qgv0b72ctr18Nh5WMsjyLxKpk0lfobdnYJjECJdAYR6rKWPEKOr0zaExbauLGM3QyLCxeGB2Lg1OrgyHkCNDy2SLPgvSs3908cBz3vKpNeLoU9KyhvTtPsYaDqYnmTMeDtI2LqWfUvsFH/MgkDcBCA55E0V7IAACIAACeRCA4JAHRbRRJIFMgoPVoKAtFb1xM3qtgKX0lDj5QFkZb2QamPvndqaI+DSKxb00EAc7+l78ejq3EuSoJ1JMTR6hR7afpWNRRx4rqY5xKwHdyDA9c2cvDfD++V0H6zUslBTzhBAiixbq1hP9WM/1WpDnnjjpgoNcIJO3dIjCfbZAvJmxNhjIdTX4lIgB2hgzU9Lr+3pobIXpFBF9S0xa5gwLJUfpxBL1FBN1Duhzz4NdDD/MR0XZEvhsGASC1HkbUMMhQiOeBe14TvX5nKFr1i2g1Ytm1UTI6RnpyNo0vxb5sYm2u5EABIdu9DrGDAIgAALlJwDBofw+6nYLSyA4uALEkGMx009V0FfDfTIW3Cc9xNPHJbRookliwinbOSyBrHHrSfp4a31JgZn1+EfZKllg0bZrJIx313Zwj5Xfta2WN/NYhnJJG6Ohvoj3doqy2JJuRzJTJIWLcxuSe0uF3bvSfEo5OcTruWxmGuFeENAIQHDAlAABEAABECgjAQgOZfQKbJIJ5Cw4zNCWRw/TPu5BD0icQZoW3Egp12FbKrjyvr7Xm8hV3Z4zIJ7bM0P7TjdOsuAgfWikl9Ys9zyKj1debeOOaNeO3tx54EKcNcF8emhMX1V/bYLujk/U0AMqOS2/9t4lpeimfVo3IzjEtjPTl0XGR03EaGQe6D37jVXclRxX46SIbI9qenCdEGKiExv0eWOfA/7bKcpkS/iz4TtvazzlrJ30Gg4b5/EpII05xYJHLZOl8TI9mzipIttTgbuaJwDBoXmGaAEEQAAEQCB/AhAc8meKFvMlkK/gkK9taK0rCGhbavrm0OiKAbpepNHHwezU9CV6a+8UjZ/upY1anY/WYvLfTlG8XWWyxT1ad9HI4kmhBxBolgAEh2YJ4n4QAAEQAIEiCEBwKIIq2syTAASHPGmirWwElL35KU14HfmZzQyvu7y3U3i11txFZbIlZSQQHJpzNe5uPwEIDu33ASwAARAAARBIEoDggFlRdgIQHMruoS6yb2p6Js5iuCAdf8gAemio73IaXTKHrr9JTbtvNR7/7RTFW1YmW9JGC8EhjRDeLzsBCA5l91CV7DtPe1fvppcOs83zaf3BG2lRlcxvm60naefS1yk6qGh4KW14bjHNa5st6BgEykMAgkN5fAFLzAQgOGBmgIA3AanWSN8c2nT/QrrO+968LyyTLelj41M/7t5eO951bN1SenBRs7U60vvEFSCQJ4FuERzObH+DNj95PELXf+8qemDdFcEYz4y/QZvvq7UxsnUVrRkNbyO40yrdMP4GfSXmQyuX0dcfHoysl7llZV8lDFlsnXzoG7TtRb5zNt22+3ZafnWWVnAPCHQWAQgOneXPThwNBIdO9CrGBAIgAAIgkCuB0gkOctCqjbR/eD4t+fJnaXmGQL8R0BHJwXAIzDPbX6DNT55rSrQI6a9q18qMR7b+Pq0ZrY0A3Dw8Kc37PEUZFnt23HecTkUmpGedRNc/fZxORVkqNQGkf+USWvvwoDHrwvt6ixjlQQaXdDEBCA5d7PyKDB2CQ0UcBTNBAARAAATaR6BsgoMcnNqo9K9cRg/Eq+e+5HLJcMgiOJw4RI+tOlgL+FYuow2WwM13HOW9TtoWoAW2EBx8vJbztooTJ2nnhtfpQF04SBccFFEuYXJSrAi6HoKDzyTANRoBCA6YEmUnAMGh7B6CfSAAAiAAAm0nUGbBQV7pldPy25V2nilwlgWHTt6frwkrYjsFT/BM3Nr+ZLTaALn+RZPbKqxZQo4MB00QqAlj52nyod3xVg8tM6jJ6+X50WrS6K86BCA4VMdX3WopBIdu9TzGDQIgAAIg4E2gKoIDkRyQcQ2FRsq+92CbvDBT4NwtgoNjS0Ambk36qoq3y5yamt+xL/pXLqVb7rqSJlbFBSmtWypcYocpcyX0eiJChkMVp2TbbYbg0HYXwIAUAhAcMEVAAARAAARAIIVANQUHbQW4Hszwz0fpqmfHaduLXGthNt229XZaPppSuDBKP5+gA4dr9RkSrzgzgbQtFWvnv63sd+cAb+3DjRMGXCnnInujEWTWVp/nKnvuifQ2Zdus++fvGqR5WtHBM+OH6NWn35XGaN6b73udzshWv4GvswkOzgDbImAYeUk1B/qHl9ItmxfToqtrPpfrEdhYBnGszwF/f3kzdYg2k9tfoG1cP2R4Pq1/LuT0D/tWl4YPXds5TOJC6PX+gkMR/sUvgeoSgOBQXd91i+UQHLrF0xgnCIAACIBAZgJVERyULRX61gRJcOgfPicVvGtkQlhX2R1FKutQDYKDFbhkW5jgMJt02xt96KnwWqp7whj1emddDPk0CUlQSTQpXWcau+uUhWIEBzevkZXH6UB06oP2UuZOGEdVPPHzly/7yEprFkAz2T0egkNKFk5CTLpGqkti2CZkFJ88MxwavPLwb+aPRdxYEgIQHEriCJhhJQDBAZMDBEAABEAABFIIlFlwMJpuqoPgEA1Earo56JUDufm0fveN9ZVxcfylUkdCC8j7711Ga9cN0jytQJ+SDp8SzOkBqU+b6lhiG7TjJxsncVhWo0+cp8lnx+kVWhIX4PS9zuQVd/2BYgSHmh1cQDQ6QYF9UN864H7PPCfSONbaDPNXIFPrXClYcEgRAxICApmPPxUzIx/BoXn/4sO/+gQgOFTfh50+AggOne5hjK96BKan6J5HT9IxtnxkmJ65s5cG2jGKstjBY4ctyRlQJibtmIb4+CEAACAASURBVJ8t7rNyggPz0dPKNcGhIRKcJ6IrEoFi430pIFRW8KUAz5IBoB9daM2gCBAc/NrURJKDcnq96T016F0fbzdITjPf60okOGhZF4oY4Hivxplo7+rd9FJ0ikMyg8T2nqseRfK987RzaVw/YXgp2dnHTB1zZfKhF2rbhIrYUhEgOETs5r9NX7nveM1oQ+aLLDjU53RwhkOy7TD/1p57vKpNAIJDtf3XDdZDcOgGL3f1GC/S/tdm6FsTM/Tu6Qu1IF68+npoqK+X1izvpevmzioNpanXJujuly9E9gzdupSeuqk9tpXFDuYAW5LTs+1Mpqdoy46TtO90bFvfID1z/0B7xLEWPL1lFhyUAPzESdq74fU4QHRXzDdVwM87w0EXB6zp8E0IDuY25RR51wRpBNH61o7+4fm05MufpeWjalDme51TrDAUJiwqw8Hlg/T3JDHA+ZzZt6f4zIEgpoUUGPXYUhEgOETZIS3KcEj3oTR/HfUvWvAxii4KIgDBoSCwaDY3Ak0JDlPTM/TW3ikaPyAFcn09NLZkgFbf5LsqO0NbvnqY9qUOaQ5temIhXcfXTR6hFdvP1u4YGaY9d/ZKd1+k5x8/SNviP4LH1t1ADy5KbTz1AvmPe9GvaeV5avIIPbLnLB0Tf4RTDw2NDNBG4yo1B8NTtHPC93ru+SJNTU5pfRAN9c2hNWsX0nVzU4divKAZX0Zj3n42DuYlPxl7CrM/jKfc4UXav+sobTpQC9xTX31zaJOBXzNcuE/fedOwT56/PbT+a0vojtinQbbIq9/Gwaf7qfEcqXZE45qcouf2aCJOyrPfjC9dtojh+bE2PXMhz4/FPxl5F8ck7Dmr+TTgs8s43rQ5lfoUlvqCyggOTFEOyOTA1mP1NFsNB7U4pfO0BZsNeQsOCgPX1JID5fO096FxeikqpCm9hufTbZtvpOX1ApO+1+n9tmdLRVMB6bIT9Niqg3Qq9elsTnCITlfxYq/N79yOUA0UHHxqMsiCg8/1o1mKRhI15d91yHBIndoVuACCQwWc1OUmZhYc9u96kzYdcNDzXu3KV3BQg468/gA22GgYn5uJbkvKuI38ZmjL44cbK4oa/qziSmZfTs/Qlh26PS7mYfaH8ZRhqP2wGDO6YoCuXzRLWn29SFPTlyLBbFtdlFAD68xc6qb4zRvFjXIgJ82BYFtkUS6L4GCxg5tKtSUhAqbdk/KcOmxpDM2HdfpnTeozZLMlA+/s81vbYpL4rAh7ztJ9mvRP27Mr2vCLu1KCA8nBkyQGNCE41Fegh2dT/+FzcQDKJzhcQ7fcVTvtQLxKJziEBqVct+H1t+mVPcelwpr6dgIOfD2vq5OpuOAQwDHTHIjEMg+m7cpwcPZr8C25ikZa5oLHM8qYfPkGiRFt+FxFl/kQgOCQD0e0UhyBpgSHnTRIa5YPxKvqamYBm5z6x3vKuBTxQA5ibBkOyqpbclU2K8Z6YMAp+CItX/8jX7Oplv3Aq+wHG8KMNAY52Bi6dZg2RhkhF+n5XQdpWyzkqOn0Kt+hkWEpa4JXMy8RzeulgQwZDmxLsC+tAZYteAy0P5Bnw7faCvS6BXTHIveWBF7ZvVtkzGhBfjAXaZJ5zRttUtoCuWAfSfyybMtwBZT7d03QTuKtKOLZ1zM5tGcvsy9rcHyCWx/W5mdOsz1FKLXaEsq7MCaBzxkDzmBLg2V+n7NZP59bdV91BQcpUPYIZoyBjBRojdy7itakrIr6BkPKvva8MxxsokvQhOFV9930UnSKg3bEqNKO73VEzR6LqQeQxjoAuQak8pYKFwMVbKY54MvUMY8LreHAWRj1ehY6C1Phy9DrkeEQ9Hji4joBCA6YDGUnkFlwMA5MS7PNEuiYA0dNvDAKDurqZbNiR92O+ph6aP26XhrfHhfzUwITexo8kWyXCMaln+kBjs8KqmEFOfeJlubL2AdDIyw6zaJvPSq2xVgEB+c2GN36UJ6N+02B0NRrR+iRl+MtH/HWCdo7QTtPE12zYgE9uGiWtGqfEkClcRGmeM2bkHEbPOyyJTQAVpp38bfNNNvzl92XtZ48bPFi3awdKbYE8W7WFsf9Qc9ZGl/TZ1faPbl/EpWmweoIDtoRhnKxuhwEh4RDOOOBrqRbNtdOruBXtmBTS2kXJ2EQ0byMbSp1AbRihGdOnKRXN0zQeytG6QEWUCLB4126auso3Tx6RdQnKadqxAFmtGrtcZ2U8SEzyyI4KDUqeItMxIb9PF4rkBi/bCeFBK1yG/b4B3GMbQmaA3f9MIyptQ5BwadU6KdvrFxGG/jkD1KfOeuJLR7X24/8VJ88X75Bvi/Npy0MCSUAwSGUGK5vNYHyCg7yH84p2QRcw0FJT7YE5Ptfm6BNXIyPg87743oQKcTr7XKbyy82Tg9QbHIICKaAiaRTCEzp0PWaFo3gXR5fqpjiYCev0Drb8Q2sI362wKQBN8h+ub0EH0ewJdksxK7Evv7IpB4aolrdkToDiVkeXPzmjTb5vLYOSPcUJTiE2pGYA7JoE/hs6Bk6Hrb4sXbUdvHoIxqi67ogwaE4JmHPmfbsejxr1x9qFDTVPzr5mdtIR+OCp7XPrk9qdSFstWZETZB9p0XNFVftm1b/mqz1V2bBwUpET4HPKjhwIoyo/u/A7z5aM77RuTr9DdoWZRM0XiJg8g2w1NMATtLO1a/TgeiEBfOrHpCl1HwIvs7SX9jpDWJ/vRpIK01LW1yKEhyIs0V8OcbGBfkrEhzsdSJcWR3K0apKBgKR+p7BIY5jYhtXu07mMLSZ2Hbi8B3f7npGjXOoZs9c6ejZIFEBRSPb8wuk4F4hOBQMGM03TaBQwSE1MLaar6UF65X69VW8xWcbRSStKdEZiknKK6dcvM8mFKQELIkgYJ5LcDAF1B6rvApLGz9XoKM5Qwtm3b5MExwC7Q/lGRcFbXCOhRrl2MBBeubOgSh9vL59gqTA2Ddg9OHiO2805D5bB5RbXLb4jsfwDIbbMUPP7zhcL9SqFHLN6EthVqotAaxV8amHxtYtoAfnXVLqkLjmudOWEN6FMQl8zhhyoC2rz/gLDmMjl2ifsWirVgxVOpUlMR1bkc3l+Wu0bIKDuuqtDkKcrrBYrNSLt5VgYxk9sG4wMfoz42/Q5vgoP+VYTBFwasdiTm4fp21Pxqvs8Xu+wWb/vboNeuHA2TSy9XZaM+qfNWFqc3K7Xo+ByHQCxZnxQ/Tq0+/SgcNS1oDhpArf64xTy7F1xMxetGJiw9kY5+nV+EhJRXAw+jFuyxV0OrIHfDlyL6FzwJ+puw5G0JaKTIIDj66WXfLKi6KWCQsHs2lkxRK6eR1nPOivgOvHD9Fj9zmKdMYCBT//yee0Gf96fhDislISgOBQSrfAKIlAroKDWgStiYKNSiBlaEcRHObQ2IGz8SkXrj5DBQfpeiFiZNzukFx11NPPl0Zp/fxST3wQf5irAf36dUTj2kkYY7cuoAfl4xMNDEkq9JkmBoX5Mk1wCLQ/JS3cvIor9REHKeZ95vI8MJ984mKTziVg3lhFIr9nx2mLtcYGrxyr9RfUT0QLH4c40nirh8Zu1U6oyeRL0WKaLeGsuf6E+eSSWICw1vtIsSWEd2FMAp8zxpzJFsdJKrp4MDJMop6NfHpQQ5SyiKDTF2n/3qO0kwboKeUUovb9/i6d4NBCFI3g0bCHv5ACfi0cXMu7kgNmQyHKlttTtQ5NtRKqNgbYCwL5EoDgkC9PtJY/gfwEB+0P7mbqN6Ruj1C2DEiFHOUVawOrerDhs6XClGKfg+DgTvXXjTYJDo5JoK0GKhzlgpdpq4bBvgwRHDzsDwiC6vMssZ2CGsej2uptWAqRWgUHHy4h80ZGoWRj6Ee9Gpil2aJlPyRbmEObvmY4RtXTDvNWFe6FRQdJ/MriS2Fsmi2ZWFuOS+2bQ+vXLqwfQZrglWZLCO/CmKSfwhGNy6cAbwxALbS5lJ6KRE1PwcFVn4bM9Ww2rW0UIs3/111zLXaz4KAWJlxGa+uruGq6eCK1uznkHXu3q45Dxw46r4FhS0BeJNFOBxGA4NBBzuzQoeQjOOh/bKcFtE6Y8h/NlgJ+2h/sm+hw4yQI7+M4XUYYVk758hwEBzmYNZ17P3ZrL9HEyfjoS7Pg0DjVgjMipugRUciy/kd8PDZjEBRWFFEJTqzIwgSHVPsDAjJ7DYZkxkPN/MbPZVGsEUBb+HjN8cB5I/H0rq2hz0M9gFREjItEcxsndKhzRQs84/uC7Kj3dZH2v3a0Vh8lftXZZvGlly1ZWCePS72GzirHzNrEJi8u0568C2OiCg6pzxlzzmSLn+CQFJ3Nn+368aDiGNu002Va/Tu5mwUH1/aNuh8Cjkxste9K15+cFaJsUSmdpaUzqCHW+J+YUbpBwCAQyJkABIecgaK53AnkIDhoq2pNBvzKyqmtrcQfyURb6oUWiZrJrmDC1uDCR3Aw2BxWyC3lVAtdVFBWG5NHkep/zJPTP1l9GSI46NsFDFtd6IizJoeJZ1IwsAgOxuKQluC1/rj5cQmeN8b207ZT+Nli+6RwP19pfnR//hjbdhQw5dbsz4bblnDW9rowaraGiX92Lq1k4i7eatlSlsk/WQUH2318HPBR2qbXe0jLOsn916G7wa4WHBjNiZO099kJmpD3rZO5FkKLXVPB7rCtIpvTsJ0iGzfc1ekEIDh0uoerP74mBQf1j9iQ0x/M6PTaBjfQg3FBQOV606qckmLe3NnwiSDd5Wfn6RV8Y2AhN2PqtrsNa9BmSfM2r+I248u0gCzQ/uCimrJIZMgKiUUWUrJBGsKUe/Xan0vwvBF701NWmRvTz98W65R1BZjedlhaV55BQ+FOj1MQ7hCnVASsvKd+DAc9o0nRLi0LwNm/ibezUKPjWUn1T+Bzxp+tmWzJKjikZK9x3YZDU7Rz4iwdOy2opglwqd7P7YKuFxxyI4mGQAAEQAAE8iQAwSFPmmirCAJNCQ7pBfQkk+U99iPD5kJgpoDFNGrLH95qzYJBeub+ARqQ7vet4WDfn24wJto+cnmjXkCijkTAyRCOFV/7SrBj1fDxg/HJAT20/tbLadvLZ+MBJP+ID/JlAkOa4OBayTbZ7wqczDxNooFRAOibQ2NaGr0YzpBhXoZwCZ83vVHXvhkwIbbYPixcGQ6+doS1He5LHybBrOWTbAxbvlxjb4aLmXcxTNzcPD8n+DSe+tGkts8uP8EhsR0rrRhwfWJxxsNB2naAf9CceJznL00IDnnSRFsgAAIgAAJ5EYDgkBdJtFMUgcyCg37E3HrlD9Wkuelpy/aU50Rr1pU+fQ+zKHLGLVhSikPIOlYDlfFJldn37zpYry+h1AyYnKK3qJeuXzQrFkW0Ynb6arC2UiqKq1kDyAQjWRRRt52E+jKJLF1wUFaJ+wYpzf5QnnL7Dc7ynn0+nWGANt7ZSwM8F+QU7r4eGluxoH5SiBhf81zilpyryB7stG0+6UEYz/WjdGKJemKEegKKvpLvZ0ctbX+KiE+jWNxLA3FwqteHMNfHqNWNEKcW2J4N99aAlAfWxloJdtUTKVQuuhjnwyWcd/D8lmqPUGJblcQk9HNCn1te/vEUHNgs0d60enSqWux1hq5Zt4BWi8/C6RnpqFIIDozx3/3ZCrr2c1eF/LbCtSAAAiAAAl1CAIJDlzi6wsPMKDh4VkOXVqdSBYeQLRGO1GJ7kFis4KALGok5oQkIzvR74ykaWjp9ogM5ULIESUbG4b6MutZOSTA/A7JNIfYnBaI0nkqQ2mQdkVpfGbmYQLgEh9Q0+Sy2pLE21DnxssPPlmSmSIo9LnEttACtryho+dBO1H/x4pKBtyaAps5vLzs8nhujWBHoH99TKqy/GKXPhZTTPZqtx5Pn72ZkOORJE22BAAiAAAjkRQCCQ14k0U5RBFomOMh7hVNT1+urbJZhO//41v54lgIW3y0VVti88vboYdrHFxiD2lqWws4DF+iYaIRXz7WV5uit6SnasmOG9p1uVPYn27V1g/g0gCna+fLZRvskr9zXLpRFF/0P9uQxd5eUgpv2iaatNAYLDrVgyMf+hg0BPLWtCc0HKnkKDvZ545eun8WWmLWyH57nSi+tWZ48etDPDuEZU9tE7tMF/H0ZZos2Y1OeUc7EeG6P9txFz1CzXMJ416wuiknocxZmS81ukbmlfi7onz0b5/EpOo3PK/7sr2UZNV4mn5TxpAoIDkX9GYJ2QQAEQAAEmiEAwaEZeri3FQQyCg6tMA19gEAoAW1LTd8cGl0xIG1bqQVWU9OX6K29UzR+upc2anU+Qnts7nqfdP3mevC7uyx2sLWwJemzMjFxzyiX2Ok3F8t7VTsFh1X3f54+sfDj5YVTIcvOfO+HdOVVH6WPzLqsQlbDVBAAARCwE/h/t3+H/vHN70cXrP7jG+i3b78WuECgVAQgOJTKHTCmaQLK/u+U1nLZetGExd5p8k304XNrWexgW2FL0mNlYpIynyA4+Dxwftf8x3+zh9752/f8LsZVIAACIAACIADBAXOgpAQgOJTUMTCrOQJT0zNxFsMF6Yg9brOHhvoup9Elc+j6m9TU7uZ6DL+7qa0D4d1Z7yiLHWwgbEm6qUxM0qYdBIc0Qv7vQ3DwZ+V75Qc+QPSrX/lejetAAARAoHoEkOFQPZ91g8UQHLrByxhjCQlItUaMRUJbZXJZ7ODxwpak18vEJH1O8okfd2+vHb87tm5p4uSX9BbKe0Wrt1Tsfvzb9P0jPygvkIpZ9sMzF+js1I8jqz8y60M08F/UjiXGCwRAAAQ6icDYv/4MDV//iU4aEsbSAQQgOHSAEzEEEAABEACBYgm0WnAodjTd1/rjv/tiXcD50h9+ga7/4sLug4ARgwAIgAAIgEAbCEBwaAN0dAkCIAACIFAtAhAcquUv2doTk/9MW9e+FP3oQx/5IP3JG6vpsg9/sLoDguUgAAIgAAIgUCECEBwq5CyYCgIgAAIg0B4CEBzawz2PXuUj42740kL64h98IY9m0QYIgAAIgAAIgIAHAQgOHpBwCQiAAAiAQHcTgOBQTf9f+vH79EfL/xP97Ke/iAZw/zdX4ojRaroSVoMACIAACFSUAASHijoOZoMACIAACLSOAASH1rHOs6fxXf9AXICTX59Y+PFIcMALBEAABEAABECgdQQgOLSONXoCARAAARCoKAEIDtV0HIpFVtNvsBoEQAAEQKBzCEBw6BxfYiQgAAIgAAIFEYDgUBDYAptFscgC4aJpEAABEAABEPAkAMHBExQuAwEQAAEQ6F4CEByq53sUi6yez2AxCIAACIBA5xGA4NB5PsWIqkhgeoruefQkHWPbR4bpmTt7aaBd4yiLLWWxg/0AW9o1G0vTLwSH0rjCyxAUi/TChItAAARAAARAoHACEBwKR4wOWk/gIu1/bYa+NTFD756+UAvixauvh4b6emnN8l66bu6s1ptm6XHqtQm6++UL0btDty6lp25qn21lsaUsdrBPYEs8caenaMuOk7TvdPx93yA9c/9A+8SxFj7BEBxaCDuHrlAsMgeIaAIEQAAEQAAEciCQXXCQV/yMhvTQ+q8toTvmEtHkEVqx/WztqpFh2nNnb+KO/a9N0KY44Bpbt5QeXBQHXJNTdM/2eOVXv6vA4HFq8gg9sv1sHKzOoU1PLKTrjOPk4HaKdk6cpWPij3DqoaGRAdpoWaWemp6ht/ZO0fgBKRju66GxJQO0+ibzynZkzx7/PkLnhv94icJsMfEhGuqbQ2vWLqTreH5or7D25Zsv0v5dR2nTgVrgnvrqm0ObbDZk8JHoTw5OxZx3ZyxcpOcfP0jbovkjPTcc6IbakfpcuuYy9++wZXKKntujiTiFzVu7HYn5Iok1dt7h87DRj8WWjKyzz2+3f2r2XqSpySnts8L+vAXZYhxv2nxKfQorcwEEh8q4KjIUxSKr5S9YCwIgAAIg0LkEsgsOsohg5BMoOOx6kzYdqDWkrPCm9hN3ntdK2/QMbdlxuLGCFzVv+6N6hrZ89TDts80Pg037pXEabwu+p8k/+IPGS+S2X7clhQ8Rja27gR5c1CAR1r5McIa2PN7wGwsaoysG6PpFs6TV14s0NX0pEnu21UUJNcDnFrP4qGGJYcxpc1MO5KRrM9mR+rykzJesthiExOy+1LYwOPn58A6fh8qzaWGiCKnGhznJuikm3IfNlqh/9RnQTWr2WStTlkc7fiVDcGgH9Wx9olhkNm64CwRAAARAAASKIJCP4JAWUPlkOPgIDlpQwyt5z+3JMb3XGqyZgzQ5eBi6dZg2RtkJF+n5XQdpm0k8iYPZnTRIa5YPxKv78uppzcVKYKCxq62U80r+wbpAY8saSZ0wgePVM1XSbDHzUdPTSZ47mceqrUCvW0B3iAwZCwRe2b1bZN1o85ftDvKR1Ed9zJx9I7ZzpDwftkAukx0SwyxbM+y2TNBO4q0oYt5qftQyM0Lniu4m3+DWh3fwPNSMsdoSyjrz/G4YZOeifo4MjQxLGVac9XCJaF4vDYiMogy2NDgmRbrUz5oOuACCQ3WciGKR1fEVLAUBEAABEOh8ApUWHGruUVcvswRZdTfHf4QPjbAgMIu+9ajIXjAJDlK/ekDpXIU0TCotVbkxBldauTzujFkOQeMNtaXo6xscTYHQ1GtH6JGX4y0x8dYJ2jtBO08TXbNiQbRlJyiAsvpI8mf9mh5av66XxsVWIKfg4L91IOopzY7QIFiZjoG2aM9eQygL9b3+THja4cW7QFuCWDdrBzNytOEh6jYoZ7HF0ycd/DsTgkM1nItikdXwE6wEARAAARDoHgIdIDhoNSL01WpRG4KDzvttdRhMDk8J6NNSm+tbLTzEAGsQ6RA1TMHHGalWhsZBXhnVU6uTwk2gwGIMhNQVV6VPI7vAsYqVWqktIdQkaihEA+yhIarVzKjbIgVpZiYmMaH2M5OwVRcwOBNn+cXGqRMuwSE3cSq2NSgI1uZ9qC2K4CCvemf0pTDH0w4/3qHzMIBJEOsmmehikyErR2xJS53Lst8SczMpLFx/qFHQVP+kTD5ztc+OT2o1Z2w1W2pZajO077Sou+Kuf9POX80QHNpJ379vFIv0Z4UrQQAEQAAEQKAVBDpDcFACHzlYdgQbqXSbERwCVwM1waEeMKQEXnKqeO0eLa26ftqBK9gRIJoZr1r3QNivBv49NLZuAT0475JSIyP7WGt2NxjEfleOLxykZ+4ciIqW1rdPyKn/IQGjzUeJIDkOvEk65tIhOPhuHahP1zQ7QsakPQNBtkzP0PM7DseFLrVisMHzVjXEyw45u4GL0zp4B83DECYhrJtkwmb5bafw2O4QaMvqM2GCw9jIJdpnLNyqFUTVi33K7C3FhVM/tgu8AIJDgXBzbBrFInOEiaZAoIUEXv32NJ35wU9a2CO6AgEQMBEY+kQPXf+Z5AEPzdDqEMHBFuAXKDgk0skbJ2uoJz6kBwBqITlJMElJk04KDnrKfa0tkupj2Fc/UwSHLLZEgsCE5dSIWICon0biPsnEOFbZB3GAYt4mIc8DM9+0VWGrj6KnT2pfiAteq/QWuxxPtNsOLdtHaYdXjtUaDGo36bbYMkfGbtVOV8k4V2r2pNuRhbf3PFSgpNhirYFiYN0UkzQu6rO7fh3RuHaizditC+hBcdRqJlvcIqr9ZBatRk1dSLCIoNMXaf/eo7STBugpw2lGzfyya/ZeCA7NEiz+fhSLLJ4xegCBogg8+KffobffOV9U82gXBEDAk8DNn59HX/3daz2v9rssH8HB1JetGKCHXdZTKqyrXvY/huuBRt5bKrQVR/uwUgQHLWgJGbtaDG8pPRUHFEpQKhcvdK4a5ic4qNsNLEdV9s2h9WsX1o5N5VdAEFRvP7GdghrHSypZBdL8kBn4bqlw+Uiz3TdjIxqzko1hPi5WmVdpduhtGiflHNr0NcNxpB62mAUH7qSHsga0ia0pHnbIc8Wft+c8lJml2aJlmyRxS6yzzG9vW9JP4YiaEnM/ky0BgoOrpk39xB9VcNi0tlGM1ONXRFsugeDQFuxBnaJYZBAuXAwCpSIAwaFU7oAxXUwAgkMGwSH7fPErymg6x37s1l6iCXF6hkNw0AMWfXwBgYG1RkIdQFqmRX6CQ8OW5FGV19BZ5chRUz0F06kbxgyHhGAgjUFh2fi5HOA2AugmfGTKbtADf8uWivS6GtLsTZsrSnB6kWjurPpPeJ/8I6KApRx4SvcE2RLdd5H2v3aUNr0s9t5LdS2yzltNxDNnnRiySVJ5B8zDUCbTnqybYMImuf2jF84VJ+YQqb6Ps3sy2eIvOCTrm8j2NZ41/YhQcZRt2gkz2T/Tm7sTgkNz/Iq+G8UiiyaM9kGgWAKy4MABz9zZHy62Q7QOAiBQJzB97n169dtnou/LKzi06VjMxjzxEwfC5lUzbfrcq61KmhjKgYHhffM2g9oo9T/mleMnjSACBAcvW2z1JPTjFA1BkFf7cjsiiLEIDsZMBkvgqrBJ95E1EEzdUuEzR4Qx6XakzW0lOyHBN8QWtSdju5nnbbod4bwD52F9eOm22Jjny4R7SbPF9b5hWxnZi8vqnx1+J4+46ktwi44tb7uO0ja93oOe/ZQ2uVv0PgSHFoHO2A2KRWYEh9tAoCQEZMHhsXs+Q4uHriiJZTADBDqfwKFj5+mBp74DwSEiYMtwSAlwsk2TtD/yHa2mpWIrf4ATkW27hzNodaw4WlK93XUKmikaabDFWTTREATNcxVZNI81maGQ3BdO2uq+6SSL1JV0drXFRwlhxzXZLNs5rPM6akvbAx+8NSg2yPWMBB2pqA1Q2eZhKNzpcQqC77YaPRhOfa5TTwtx1HjJi4lXTY+UIrOptrjvTwiTGZ4155GczoKWumBiyCbiug2HpmjnxFk6dlp41eN0n9QJkO8FEBzy5Zl3aygWmTdRtAcCrSUAwaG1vNEbCMgEIDik/rGtrv7qwWORNRxsJDK8OgAAIABJREFUU9WVeZAMmlx/WLsCCdvJE9o9t15O214+G5vq6itNYAm0JThtO7B9S5q5UQDom0Nj2lYO4buhkWFjcbrU4oxxA/a6BobZIQkOaXNE3O1rR9rHpivDwdcWUx/mdsN9qT8XNnEsmPfis7Riezz/DYKlbexlYeLLxW6vyRdZ/OO/pSIhoCkCaMrn3a6DtO0AjzptC1jajM//fQgO+TPNq0UUi8yLJNoBgfYRgODQPvboGQQgODgC19oZ7qJWAq9CD9Iz9w/QQH3eOFYwU+dWWgBe2x/9FvXS9YtmxX1qhekMWwP0I/rW85F+onCiwSbl+pFheubOXhrg/fO7DtKm6A9zae88f5PgdXmjkKJ+rdKfx3jlY+zSbFGCDPVECvUUj0YA0sxYG/vG5f36fFrAAG2MmT0vp2/39dDYigX0oDglQ2IR6iPjVHJmp6Sz5jbD7eD5fpROLFFPjVB5E6nBvI8tfM0UEZ9GsbiXBuL5qteGMNfHqGUmpc7b1G0DKQ+sjXeGeZi+hYFtCWcdPL+jIfv4R3vu+wZJFGG0CU3htgQIDmy28Ll2fKpa8HWGrlm3gFaLz8/pGenIXAgOqb+icEGdAIpFYjKAQPUJQHCovg8xguoSgOBgPXpOderQyCBtvFMWG0RQcJC2xWm6aUcfKsG6dc40AmRnOr0x9V3bi2/tQ/5jW0up1+9RRA1LcKIwlNr2YiuvSIbYogfM5sHqJ1o8/3jDX4k7XLUH0uqIeH8GZPGRoXGX4JCataMHmi7jA+aKSXDKyZZkpkjYXEk7pSTVfQ7ePlkRIafD1GxJGZ9R3Atkwt14+cfHHj2zINSWQMHB6DDJhpQTPpKFJ1NnQOEXIMOhcMSZOkCxyEzYcBMIlI4ABIfSuQQGdRGBEgsOU3SPqHxfX8G0eMbjj+b9r03UK96PrVvaWHmelPpJBNs9NNTXS2uW249UC9pSERqAT0/Rlh0ztO90o1I/8cq5tsLcMDtrMFvLnNh54AIdE40Z+pEDK/0PduMRmqHjjQMtH1uEmbUsFI0RceaBzW9+YxXt244Gzf4ZkdVHWo+8WvvoYdrHP9bEEL90/ax28OkR+n54O28/W2oBbbJdIvfJAv6+9LfD4lkHb74jZB762xLGWggVIc+Pvy2Sj14+2/iciJ41keWjs/P3T+T/elZVMvtA/+zZOI9PRmnYwYJULdOo8TL5pMwnVUBwyP6pWuSdKBZZJF20DQKtIwDBoXWs0RMI6ATKKzjAVyBQCgJqYC4ClsY2l1ogNjV9id7aO0Xjp3tpo7LtptWD8EyRb4lZZbGlLHYwdNiSZeq5xM4s7ZXxHggOrfXKr371K68On1j9l/T9Iz+Irv3SH36Brv/iQq/7cBEIgEC5CEBwKJc/YE13EYDg0F3+xmizEFD2fqc0kNvWiyyGhqTIZ2w/5DaPzKOQ5jJfWxY7eACwJZMbIThkwoabHAR8BAcuFvnk778ctfKhj3yQ/uSN1XTZhz8IriAAAhUkAMGhgk6DyR1DAIJDx7gSAymawNT0TJzFcEE6Xo975a03l9Pokjl0/U1qWnfRNunth6XIF2tdWWwpix1MG7Zkm3MQHLJxw112Aj6Cwzc3vUV/88I7USM3fGkhffEPvgCkIAACFSUAwaGijoPZHUEAgkNHuBGDAAEmIBXeMxYVbSWlsthSFjvgn2ZmH5+Ecnd8/KhSg6eZRkt2L7ZUNOcQISB84AMfMDbE79veM91w8Uc/pU03/9/0s5/+Inr7/m+upE8s/HhzRuJuEACBthGA4NA29OgYBAiCAyYBCIAACIAACLSZQCcIDqagn38mZxNw0C8Cf/Ge/jPZFfyeLhb84he/iNr4tV/7tehSfv9nP/sZ/fKXv6QPfehD9MEP1rY98HX84u/5fX7x+z6v/+/P/57+4om/jS5loYEFB7xAAASqSwCCQ3V9B8urTwCCQ/V9iBGAAAiAAAhUnEAnCA6yC2SRQBYcxP9lsUD8TBcs+HtxHYsJ/CXECf45fy+uYXGB/3/ZZZfV7zFNCb5ueno6+jpz5gydO3eO3n//ffrpT39Kvb29tHjxYvrUpz5FKBZZ8QcK5oOARgCCA6YECLSPAASH9rFHzyAAAiAAAiAQEegEwUEWDITgIGc4iMwGFgqEkCAyGIR4wN9zRgLfxz8TLxYKxH0f/vCHox+LtkVb4lrOZmAB4dKlS3T+/Hn6l3/5l+h7/vfUqVN0/Phx+ud//mf68Y9/HAkO/MVCxVVXXUVLliyhzy8cpRc2HY6aQ7FIPKAg0BkEIDh0hh8ximoSgOBQTb/BahAAARAAgQ4i0AmCgxAIZAHg5z//eX1rAwf1QkyQxQkhOgh3yrUWuE0WG7hNsVVCdju/xwIDZylwmxcuXKB/+qd/irIXvv/979M777xD7777Lv3whz+MBAcWIS6//HKaO3cuzZ8/n37913+dTp8+TfPmzaOZmRk6evQo/ddz/kf66YmeqJvrv7ggKhYZUv+hg6YlhgICHUMAgkPHuBIDqSABCA4VdBpMBgEQAAEQ6CwCnSA4yFsnRP0EkekgtkKYvheigniPhQUWGFxBPgsHZ8+epampKfre975HJ06ciL5YaOD3hEgxa9YsuvLKK6PtEtzexz72sSiLob+/n2bPnh2JDH/1V39FFy9epL/7u7+jN8f/mn7vU4/QB35VqwPBtRv6F8yG4NBZjxtG04UEIDh0odMx5NIQKIXgcPPn59Hc2bUUSbxAAASIfvL+L+jkmUt01cd/nX6j5zIgAQEQ6HACf/7qVH2Ee564oZKj5WwGUcxRZDvoxR3F1ggeYFq9Bb6Gr2dh4b333osyFjgbgbdD8M94uwRnNLBYwFsmPvKRj9CcOXMiceGKK66gj3/84zQ4OBh99fT00OHDhyNxgrMbuF3eUsHtHTt2LPo/tzXnJ79Fc3+0NOLPxSLv+/NbI/FD37ZRSQfBaBDoYgIQHLrY+Rh62wmUQnBoOwUYAAIgAAIgAAIlIVBFwYGzE3hbAwsM4iQI2+kUJsy8LYIzEzjo560P/C9vg2BB4OTJk9E2CRYcfvCDH0RbKFgAYBGBxYOrr746EhWGh4fpmmuuIa7xwOKHaOcnP/lJVKdh//799NZbb0XiBL/YPt5ewSIFZzvwFotL3xqk899/P3r/v9/42/T5/+ZT0XggOJTk4YAZIJCRAASHjOBwGwjkQACCQw4Q0QQIgAAIgAAI5EWgTIKDLBr4jo9FB3FqhNgmIbZI8HtiCwULB5xZwNsaOGuBBQXOQOCMA85oYJGAhQMWEDhbgcUEFhWGhoboN3/zNyOxgLMkuA4DZzewQHHkyJGoHf5ioYK3XPzoRz+KxAneWsFbKng7xbXXXkuf/OQno5+xaMFbL86d+Clt+5//KhomF4v831//H+hDH7msfjKG7/hxHQiAQPkIQHAon09gUfcQaJvg8Oq3p+nMD37SPaQxUhAIIPD+z35Je/9ums79qHZ2/Ad/7QP0O//lb9K82R8JaAWXggAIVJHAmhWDpTE7RHBIK6zIAgJnKvAXCwssCHAGA2+PkLMjWBT4xCc+EWUccDHHj370o1EGAosMLAywUMECBbcjsh/4e95awVkN/MVt9PX1Rdsr+P+cxcBCA7fHbfH3v/Ebv6EUonzuj96kv3nhnYj9f/XfDtEd/9sN9ZMx0sZWGofBEBAAASMBCA6YGCDQPgJtExzaN2T0DALVIHDmBz+lB/70O3Vh7qOXX0Zb/u1naOgTterpeIEACIBA0QRMgkNa8M0B//T0dFTAkb94GwSLDfwz/uKMA97WwMUhWQzgwJ8zDYQowJkH/H+uw8DbLFiU4DY4E4IzH7hNFik4O0KcTsE2sZjAogKLEgMDA7RgwYJouwUfd2myWT6688fnLtL/cdt/pp/99BcR0v/pz/4VzV90VWQjf6WNuWg/oH0QAIHmCEBwaI4f7gaBZghAcGiGHu4FgYIJsOhw778/ROd+XNtTzKLD1v9lMQ3MvbzgntE8CHQnAb3uQCiFZu8P7c91vXz0ZJ7tirY42GdxgTML+ItFBf5iYYAzD44fPx5taeDijtHn10c/Gn1xpsJv/dZvRVsjxLYG3nLBtRY4e4Hb4uwF3lrBR1oKwYF/ztexEMFtiCyIT3/609F2CxYpeJsFb8HglziSk7dbyC/ug7d8sJDAWzKY0xv/1z/SXzzxt9FlXCzynm1jUXYDb8WA2FDE7Klum0Ko0kfg++wX/VxWl2yxlkNwKJYvWgcBFwEIDpgfIFByAse+f4H4F+W/XPp5ZOm8j/86PfZvP0PzPo7tFSV3HcwrKQH5BAU5mORAQLzHpssnLNiGIgcf/H8OcvnFgTEHtPxyBRi24EXcZwt2+T75iElT8CPGYjtiUm5DjNc0TjkTgP/PgT9nKrAYwDUT3nnnnahmwqlTp6KMBK6pILYxcKYBiwEsLHCtBA7guQgjZyGwEMFtsLDAR1pyG5y5wG1wP2w3iwi8tYLv5ewFbk/Ub2AhgftikYG/fF+6/7mvJ1b/JX3/yA+iJr70h1+gL/x3n45sED70bRvXdTYBnjtyXRJ5tKI2ifzs6zTkzxfxOdHZxMozOggO5fEFLOk+AhAcus/nGHEFCbDocN+/P0Tv//yXkfUsOjz1v342ynjACwRAIIxAWl0C+X3bteLUAiEIiGCDvxdChS4WcFu8ui7S9IXVutAhAhEhCAgxQLQn/jWJFSx4sC1y0CNs4395RZ+/xEsWJUwUOVuBxQAhDAhRgDMZWBjgsfCWCBYBePsC10xgMYH/5S9+j19c0JEFCc54EHUbxNYKtkGIFHy9qNfAhSL5i9vmLxYf+Lq8Xycm/5m2rn0papaLRf7JG6vpsg/XxCK8QEAmoIt0+vOjC5Cy2Kh/HiBzprVzC4JDa3mjNxCQCUBwwHwAgYoQ+NvD5+iP/8/DddGBazlwTQeIDhVxIMwsHQERPIjVdBHYy4Zy6r3+EqIC/1y0wYGHEBrkIxT553JQIlL55WuE4CAHJ+J9fTVez8gQ9/L1/CULDuJnIvOC75XFBnlcnFnA4gJnHXC9BLlWAosLXC+BBQZ+cdDP2xpYGODMBZF1wOIA98FtiK0VnAnBBR25ff4Zv8eiC2cncN0GkbUgjrbkbRIsLoijNU2TRoxZsGHRo5ljK+VikTd8aSF98Q++ULq5CoPaS8AkzJmeW7ZSZMXIz774zOB/ZYER9UFa51cIDq1jjZ5AQCcAwQFzAgQqROCt78xEooN4/dbVH6Mt93yGPnzZr1VoFDAVBMpBQBccTBkJIkAQ4oIuSojsAZG1IIQHcR8LDCwC8PdyEJ0WIOvbMEyZFiK9m/sQGQ2udvl6rpMgxAO+j7dHsLjAWQxcN0EUeeSMBK7PwDZzMcbBwcFoawMLA/w9ZyKI9jhTgbMWjh49Gm2L4PZZYGBxgfsQp05wzQYWJ7gNrrvAAgW3z+zEyjALInIGB/chb02Rsz7YF2K7iM7Ld4Zd+vH79EfL/1O9WOT931wZ1XDACwRkAuKYV32LjTjmVRYXxByW57FoS4gNYusV1xtJ+yyAJ/IhAMEhH45oBQSyEIDgkIUa7gGBNhLgI2Wf+OZ36xZ8bng2/dG/Hobo0EafoOtqEZBFASEkmGo5iFVJDhJEwCFGKrIHhLAgZz3wNSIA0TMZ+HQGeVuDKdiQV0D5fVkYEYKHXpdB2ChnMAib+T0WBVgM4K0RvK2BxQXxfxYhuLYCZyzwNgjOOmBxgAUGFhY4KOLxCCGB7+eCkCxScNYCj4lffB1nPvBxlCwssEjB/+d2eZsFF4zkf/lLFHaUZw4HYYIr/5ztF4KDEBRkXnJAJ+4NrbkwvusfaPfj347MYKGBBQe8QEAnIOafLlKK+SgLYXLmjUnEFJ85/C/EhtbNtTwFh6nJI3T39rOR8UO3LqWnbpoV/X/qtSN098vJn4eMUm57bN1SenBRre12vPIYTzvsrnKfncocgkOVZyVs71oC//mNU/T0Xxyvj/9fLf1N2vh7C7qWBwYOAr4ERDCfVhBSzygQ2QTcjywuyFkGIouBgwh5RVRui38u+tb3d8sBtHyPXKjOVh9CjJ/b520MLAYIUYC/54yFCxcuRBkN3AYLCSwucLaCqLXAQgALFtwfb3tgIUIcbcnZCtwGb6sQIoCo1cBtcLYCb5Hgf7k9PoqSf27bGiFECjmlXGxtEUGY2M4iRBdd1BFjFltGXMX6bPPj8d99USkWef0XF/pOJVzXhQRkMVB8FggBQRfFZMFSPMOyoNaF+No65FTBYXqK7nn0JB2zWtlD67+2hO6Yy8LCBN398oXoSllw2L/rTdp0IG5gZJj23NkbPGZb28EN5XBDHuPJwYymm5ianKLn9szQu6cvNPzb10NjSwZo9U29NGDpgcWfR/acpWOnxQU9NDQyQBvvtN/TrLGdwlznAMGh2ZmB+0GgTQR27jlJf/7qVL33mz8/j776u9e2yRp0CwLVIGASHFwihLyyKQKMLMXe5NV6uT6DLjrIQbQtwBYBDtdaELUXOIOBRQH+nrc3sMjAP+OjK7kdFgdYEOBsA97iII6W5O85GBKCAt/DtRy4Dd5qwVkNfD9nQPA9LChw3QbOfrj22mujEyj4Z7aXvCIstk1wf2Kbiai/IGcm6Nsm9OwTuS85A8TFy2QfikVW45ktg5ViTuoZS7IAIYuEPBeFmMbPviyeyXM9y2dJGXhU0YZUwWHyCK2IsxbM40sXHPJYnc4kOMhiycgwPeMbEKfcl8d42j1XlADeZIxFGHLfN4c2PbGQritgcJ3A3IQFgkMBkwVNgkCrCPyH/+cY/eVb79W7u2Psk7T+tqtb1T36AYFKEtDrLMjbH0JS8kUmAAcTnA3AWQH84iCfV/DFCQ6cTcAr/fo2C58AmQNz/uL2uA/+l0UBFgNOnjxZP06SRQL+OffBRR1ZSOACjCwI8L8sNohtDCwiiC0V3/ve96K25IKQfC8fQ8kZCiwqLFiwIPo//1zUXBDZBCJgEqdv8M/FOOUVXzmjRM8eEUIO/yvuFQGbLj7I36dle6RNThSLTCOE9wUBIRiYjroVQpq4VsxhvUCrfJ0QIOWaJaBdLIEgwaFvkJ65f8C+8m3JcMhjBE0LDim2KzbKgkPIfXkMtEVt7N81QTupl9YsH6Dr5tY6lRkTNYSkukmy+FQXcC7S/l0Hm85gadGwS9cNBIfSuQQGgUAYgSe++Q69+u0z9Zt+7+YBWrNiMKwRXA0CXUTAJDjw8GWxgQNoDhBMtQZYUOAAnwN1ziTgOgbHjh2Ljn3kgFtkCHDg/7nPfY5+53d+h0ZGRqIMASFIcMDBbZsEDhGYsA0sCHCtBf73yJEjkcjAWxv4xTURuE3OPmBBgTMP+OhIFgb4FAjeQsEnRHDNBXEcJdsmxBC+j4UEzlbgL/4/t8ftchaE/K9tr7nYOiLEE71Qnvhe/7mc+SALB3K2iZyS7js9fVeMUSzSlyiuYwJyJpJcIFLfIqGLDzZ6IuuBBQfUcWjNHIPgYODcBYKDeXbN0JavHqZ98Ztj626gBxeJKy/S848fpG3RNgpdjJDvKy7LoTVPRGt7geDQWt7oDQQKIfCHf/YPxMdmitdXf/fTdPPnYym3kB7RKAhUk4BvDQcOCMTRjpw5IP7P2xg4iOfAnQN/ronAATwH93wPB/p8ugNfJ05o4MKJn/nMZ+gLX/hCJDzwKQ36NgFxUgSLCyxccH/cjtgWwXZzcMIihtgSwYKAqJEg6hiwHeJoS95ewTUY2E4OaliI4CMnRUFHFif4/5wFwTbytgvTSzAT9Sf0UyNMmQZ6erloV9+iIuo28Pu6KOGaYbZtFr6CA4pFVvP5bbfVcgYO28LPFQuQ/Py+88470fPGzwc/p0J84M8EFvJY0OPn7PLLL2/3MLqy/1YIDrZikhHw6RnasmOK9p2u1X5IvOIMA9KyJzbOm1LqCAyNDNLGOxvZF67Uf7m+hN6fz3324piihkUt6P6kVutgqG+Q1qytZRTodRB0+4Vd1noJy3tpQPtzdv9rE7SJa2j0zaFN92fZ2iALBw5RIZH1YRYjGhkTzfMIYr79bL0mhZ1rrX5FY94VX4fCNL0hOHTlxy4G3WkE3v/5L6PjMiE6dJpnO2c8tgDUNUJ5VTGNhOlasYqetnWBg3vOVGCRgLctsIjAQTv/jGsZ8M/FyQx8LWcmcODOxRE5SBdHR3JAwe9xTQMOOFiIYGHiH//xH2liYiIawg033EC33357lI3AQoAQL/g67o+/5y0PnN3AdnOgwgKDKPLIogEHLPw+28jXcztsFwc94jhK7ouzHthO3lLBx1Cy6LFw4cLoBAoOgmwveduC6UhPuQCeKaNB3/YgiwlpftTf17dUyG35igumPlEsMtQTuF4cgSsXJ+Vn8K//+q/pzTffjI6F5eePnxmetyKLgT8T+LOCn3n+YsFxeHg42qokxAf9s8r0fTPzHd4jaongYNtqkVofgogMgoPVb1Ig7CMcmNrxuc+2vaPx8x4a6rsgFVWUe5pDYyNnaZ8ooim/pQTy2laFhLF6JoEc9BOp2QkeM316hp7fcTjOYCAivYZDStaHzE30nSePZpnLtSXUrSMam4xFTT0IGy+B4JCVHO4DgZIR+JdLP49+oR77fk09//BlvxYdl8nHZuIFAkUT0Pfl638cy6c8iBRiOVjVr9eDVn7f1YdclI3HKlblRYAqb10QRzxykM9HRX73u9+lv//7v4+2K3CGAAfznF0gMhb4X1GckQOExYv/f/bOA8yq6mr/a2BmmEbvHRkUNGDB3guCokZNrKgoGjV2jfVvvkTRL/mMLRo1amJD0ahJjCUaRSXGHkWRphRFxaFIlza9/J/fHt5hz+HemXtnBpiyz/Pc55Zzzj77rL3Pvnu9+13v2tmxFdA3ICyBsgEGAAVgIZAOkuPEUJgxY4ZNmDDB3njjDQdIHHzwwe4YhTlQPucDJgASoJ/AS2UDgAAssHoKKCFwBN0FridBSIAOyiBDBCESMBdwcPhdGSiSVclPlCK+pftXQ5YfxCIb0potoyyNJ0p5Ke0Fxo4bb7zRJk2a5NLJ8lwzHvDsA14CPiiri9gQjAE/+tGPbNSoUXbggQc61gMb447ADD/kQmNfCL2oX1/bdoCD7yB3sfHXDa5a+Y+dWnNTBgzuOHf0ELueTAqOITHHJm/MmFDN0a5raEQt59Xu/Fa2Se7wIZWZG6jjrZtCFWrat7mz7t0rOgte6tHqoEDygENsxzvbRoyOkaUiot8QzTRSM+DQ0PbwU64m2y88FocP8CzLtw/fmGcTra/dX4csKnV9CgPgUFfLhfOCBRqhBWKBDr89fyfbObcydjxswQJb2gLRFeloHH40Rl/ggOoVSwuA37S6qAm/L1oYBSOYuHOcBA59wTeuD9vg3//+t1uVxOnHecDRlx4CYAFlKjMDdVPIBM47bIGBAwdWOfKwGVQfiUMCZEyZMsXee+89mzNnjgMacP5xRgAKqBPX4bqERnA9HBSBFLAclMYSpgT3wzVgJgAewHqgLjgresFmoM7SduC44KRs3uODWOSWHgWaZ/kau3guec55fgEcxo4dax999JEdd9xxdtRRR9lOO+3knjueW55XZVJhXAI0hAnx9ttvu89HHnmknX/++Y51pLGT4yUWy3U0viUjaNs8W6B+d5UU4BDrUp7TlogjvimcwXP8qq0qe46z93tNopFx921LwCGyUl7Nua9hX6V9zNNLqInJUH0fQpDjpyYeUhF/pR/QYQe79nAvnDAJwEFtnOg9R9kUsdozub5V2VFjn1MdcBi/McSlfk9R3c8OgEPdbRfODBZolBZYuqrIrnlgli1dVejql5OZarddONRye2c3yvqGSjU/C8RiJwhYiLIUdPc+kCAnWUrufNek2z/OByuiivBRq3IeE/3Jkyc7sAFHgdhrAQiwAWAViGkgxgKsBZwGri82QVTrgHtC1PGLL75wLAliuckCQagD50Kn3nXXXd2qJk4IQATHKLab+4RtAcjAhmMC+MA1AQ8EfGgFlXfKBKygfoAP8eLC5ST52glKRdn8el7tdxTEImu3UTgitgXE9gEw5NkEaCTc6pZbbrGnnnrKhUiMGzfO9t13XwcwAhrwjPNi/OE8Cbm+9dZb9s9//tONEcccc4z9/Oc/t2HDKlXrxIrwtVFqCwsLbVa7BbYd4FB3hsNmGgzxnOFtCDjUVMfa9xVUE2+M34oNKdCYbx++Oa9SA2LjVq2eSQAOsVkam1gJrnivvNrtkRUHPIgHKmy8gTh1jobN5PbsYgcf0ddOGRZbr6n2p6juRwTAoe62C2cGCzRaCwA6XH7PDFu9rtjVEdDh7st2tr7dglhVo220Jl6xRDQaouwHf/XdD7lQeIUyIOAgJ7K6h8POBJ5JvcQTibHGyWey/9lnnxnhDTjorCiiabDjjjs6MTdRpHEUcN71XXUBnAAE4CXmAWwEgAJWKslSAdjAd8AHPuNooNew2267udVLnBPCI6gnmgvUSTRrQAbqBSVbKSgJjYAVAfhBnRRyEc2cEQvEka19oEEATaL2bOJdMmb1g1hkc2zVLX9PPjNLqV/FXGBMue+++1xYBaAiIVO8AxZyngQkGTt49niWORfQkzCrqVOnOjHZiy66yL1zDKADY1CiOjRb3gJN/wpJAQ51TIsZl4FQo4ZDddHCGtNiNjfAYeeVdtGt31UJH24dwKHyKtVYCX57+zaO0Q9qC6lIBFSous8YYERdGA4+qLFZ+MlT8+xR2CD+1rOLnXPmYDtlK2rLB8Ch6Y+h4Q6CBWJaAC0H/mAJs2Dr3inDbr9wqHXvFF8sLpgyWKCuFog6tlFNBh9EAEiQlkAs7YaaYpaZiOOc8wIEoCwABZx+Mjzg6JPlQToHZHkAhOA3jj/ggAMchRkdBujKEk+UOCL1omzOU1iD9BsAL/gdUIEXnwENuD5OBEJwABj72tf/AAAgAElEQVQAEa+99ppjMeB4wKJA0BFQArACoIPfYSiIqUDGCIAGfhPooRAPgS3xROPklPj3UFsoRUsVoAtikXV9wlv2eRKB5F1gpBgPgKWEZ91xxx327rvvulS4Z511lu29994OdBBDirGKMYfnlGecF2PK3Xffbc8884xjOFx11VVOH8bPPqOxtbZnumW3UO13vy0BhyontWe25S7ZsNHBJltAZxs7sjKbg7YWCzjUAvLU3sJJHlENBPIYFDWyRWrLUoEOReNhOFRZBN2GGXk2cdoKT+CzIVkjtds+AA612ygcESzQZC0A6HDFPTOMLBYCHe6/chfHeAhbsMCWsoD0FjQh96nB/jV9YcfaxAxx4hFOBDhAdwFggbAFfmMfk3hWEJnUM8nHkYchgK4B4ACUZ3QVyBKxyy67uFVHnH/OY+M8ZaiQZoKcckAF7olQCjkQnA+QQHiDRB7JBsH1KAsHBCFKGAqwFgA7COV45ZVXnKDjCSec4EAPQAXKFbggpkesLBJifFBfUazlhETDWDjGt69/TkulZwexyC31xLeMcn22gZ4vPX+MGf/5z3/srrvuciwqWA4XXnihC6+QrgvPtkK/NDZSDmPZE088Yc8995wbK8477zwbOXKkG3MAJRJhd7WMFqjfXW4zwMFzYEeM3q26XkCMW2pRgMPhfkhFND1l/PZOVsMhVklxGQ4WG1SoLCO2EGOibZYIGNGwDIfonefbs099Zo+6zCGJ27t+T17l2QFwaAgrhjKCBRqxBUiVScpMgQ5oOaDpEECHRtxoTaxqAhiotu8Ax3KMa7o1JuF+FgYAAgAFwhAIR+AzK4IAA2w45TALeAEEEHIA0IDTD1sAMADmAEyDK6+80mk4EOIAUCCAQinsKM8XakMbgTKZ8Os6fCfsQZoKAA1iJUTvCzCDOlM36sA2d+5cGz9+vAMkiPXGqdBKps6XdgPXFfjgZ/PwbSrgIKprwTHRkAqd55/fxLpZvasbxCLrbcJQwEYLADBI+FXPJ8woQIebbrrJgY1jxoxxoIO0GcTMEoggrQbGF8a2J5980gGjjC/nnHOO/fSnP3XjDRvXCsBD/bpfYwAcNrsDGA+WaWPPrMxcwZao81qdOu85wuZlwjCzvjWarebz6uv8JuJgV9MZ6NnPfHHDvGUr7ekn8uzbXXew+6uEHZPJUsH95ZmRjWLnztZXNp6ZZ7dM2BTKEa1nVATyYTJwWPX0nf45ibZZIvaor82r+oUDulbagHE72JhhWZX9oFqmkwA41G9ECWcHCwQLbGaBD2atdKCDth37t7XbLhrqUmeGLVggngXiCTz6xzPZZjIsOn9t+gAcR4gDE3aABAAEnHNYCoQuwGAgPAKNA4ENgBisDOKc4/QDKPTt29elpSSnvVJIwhKIJR5JqAWO/scff+wYDmgqsJII8ABTQYrzTPT5jgOgDBeJ0Jh95x5bUIfoeRwD6+Hmm292wMgll1ziUuLJmeBd4RxihAhI0HfFjKtdfCBCWSyiwELo3ZUWCGKRoSc0hAX0rIsFpQw1Sn3JNSZOnGh33nmnG8NOPPFEO+OMM1wYFWMKYVgSklQ4GAAEYwb7AB0ef/xxB1T+7Gc/c6AkTC2fEdEQ99ESy9hmgIOZVa3I12D4ZAUIoxkPogKBXGozBzfG9Ws6r77ObyIOtmMN3LEp3WcsE1UvJ1nAoXqazmj5pPTcPD1k9WtsVqdI+EfjBRzi62Mk0jcacpwIDIeGtGYoK1igEVvg9SnL7M5nvqyq4R5DOtqNZw8JoEMjbrNtXbV4gEMi8f8CIQglAFhg5Z7PgAoLFixwmgZQib/55hv3G2ELgBVK60iYAaAA4QewFmArMPGGecDkXC/qwnlKH4fNADW4PvuYzLOy+OabbzpHAB0FykVDgdSWykwBiAEQQDm8OF9x1mqH6Coj332Agc9cy0/HyXfuf/r06W718vXXX7dTTjnFfvGLX7h7wlHBNoAJEpcTaBBLiDPKJvHBCQEU2KMmvQcflNjWfWxrXT+IRW4tSzfv6/CM6TnjTnlGo3o0gBGESBBewbMNq+rss892IVQ6R1bSc6p3xgrEJ//85z+7MfLkk092gAUAa9jqZ4HaAYc8u0ir3sOHWOWqduwtb+ZcO3fCCrez2kp3zN89hzqSFrNatoSN+xJ3XofY/Yd39ioIXd4XCMy2EeN2tWsrk5/UsMU/L7n73HiJJLMyVJ5F5oioxoBZvKwKyYVUJFf2JkPBaJhnE6dKc8PMembbiF372pjDq/eNeHZyZSVpj7g2f3Oanbsxs0bNQM6mfpE3M8+enrTSJi/xMnJso0wVAXCo7TkM+4MFmpEFnn9nsT344jdVd3TIbl3t+jN2aEZ3GG6lIS2QSOaJ6PVgLyxZssTpK/AiLALWAqACK3hMxtlwygEXEEnE2eeF8w+4AKjACh+MBfYDPnBsTU40IIPSZ+L4s/nfmfgTUvHee+85ujP1VJo6yvXZDQAB22+/vXMQEIEUrRnwgE0OvSjRAju0CqmMFohOAqoAMrz88stO1HKnnXayG264wQ4//HBXlhwYAQe+7oWvjK/wiVhaDbILZfk28hkSskdD9o+mVFYQi2xKrdV466rnT+FOGmNUYz2nhIY99NBDNmHCBAdcnnbaaXbSSSe51JlsjBHKNiMdGbGzGKvQe3n44Yddql0Ai4svvtixucJWdwvUCjjUvegaz9wEIMSgsNc1neUWqmsoNlhgS1kgAA5byrKh3GCBRmqBiZO+sydfz6uq3ag9u9tVpw5qpLVtmtWKlbEhEVZAbXfrO5scG10dq+189kt40BcvExsgOnmOVx4TZCbUAAuEPSDKCH0YJx5ggd8AFzgO55yVe15cE+cd3QPABN4RVcTBB3DA6a9t0wq/KMy6D4AM6i+BNoU0cBz7oDHzGyEciLrh/KvuSqPJPQAScBy6C4RcUE+YEIQ/kEpTIINABz/jBp8pn7J555qEiiAUOXnyZMd0GDBggIvNHj16tAsJYRPIwPk+NVsgitol0T4U7X/qK4meX1sbNLX9QSyyqbVY469vdBwV2MczpvAmmFyPPvqoAx0ATkl7eeSRR1axFQROAD7wzEq3hbGFMtCDgCnx6aef2n777efOR/A2ugn8SEbjIRqW1fgtXv8abivAwQ9ZyB09xK6vWh2vTtvf2hT3+ls0lBAskLgFAuCQuK3CkcECzcYC9z43317+4Puq+zllRB8756iwelLXBo4VU++DA4k68nI+/Xr4TmI8wMF3Wn0gwnc8VY5W06JihdF7ZzUfRxwnmXelicSRBmCA7qv0k2ILUAYAgNgJZG0gJAJHHUow7AWceK3s1WbvWMBNPNv4oIkf78xnhXco9CLWdbkH7gsQ4ssvv7T//ve/jpmA4CSsBDQgiMfGjjgIalPspPAObMSKJOXwGyEagCjY6euvv3Zshzlz5jjWB6ADQpYcJwdFTgz1pN60VSw9iNrsFvZXt4AvFrnXsYNszE37BxMFC2wxCwiEZKxg/Ljtttscwwkdh1NPPdWOOuooB7Zq3BYjizFZYzzjC79z/u9//3sHWB5yyCFO14G0mZSt8ZHxwx/XpfWiG/THw1gCtFvMEI2s4G0FOPiU+rgm2dopIRtZ24TqNH8LBMCh+bdxuMNggZgWuPOZr+z1KUur9p0xqq+NPaJfsFYdLBCl8PsTPR8AqK1oUej946JgRawwB62M+yvh/oQ0Xh1wnDXp1aRVgAJOM+knYTHgIEt3AQCCiTErdgp/IBQCFgCTaHQW+C4xRmki6D0RG0TtF61/rJV6H/TRBNvP3iDggfeawBbAFQCHv/3tb07AjXvfc8897YILLrBjjjnG3bNshv2wPUwGQAJYHx9++KEDGkR/BpCAYQGgAdsBQUwE5aBWP/LIIy58JFpP30YtlZVQWz9JdH9ULPKKJ46y/sO6Jnp6OC5YIGkLaKwR4wD9lttvv91effVVO+igg5wmA++wuqLhFGJK+Ok2lTaTMYk0m4xFw4cPd6CDxnzGIsYuws8YeyXiq/8BjY816bskfaNN7IRtBjhgp2Ur7dk38uxtXw8A/YdtFE/fxJouVLcZWCAADs2gEcMtBAvU1QL/89AXRtpMbVedur2N2nNj3qC6FtoCz4vnMPqTvaign8CFKIAgmq2c2qiz7R8fNbV/bm3NgOMLoMDqu3QWYC0ANPjhEDjTZIYAYCDMgEky7zjeShHJO0427xzvb5p8S1jNv6/a6pis4+3b1J+Mqxz2KzWdQizYp8n9zJkzXfjD1KlTnV04BmCAtHaEVhAOweoik3YJRiqEg98Aa3AqZs+e7WyG/kPPnj0dEEF5MD9wDO6++25XFoADdlSaTxwFNr5TV44PW/0sEMQi62e/cHbyFhBLwR+PEa2944477LPPPnNjCKABjAWecR0vZgRjiYRv+QzLibGa8ApAB0Bd0m0effTRVVl5+H8R20rsCIER/rhIebFSFyd/l03vjG0KODQ9c4UaBws0qAUC4NCg5gyFBQs0LQsUl5a7dJkBdGi4dvMVzH36qk+V1URUsbe6ehQwEGARFf9LFFjAASZEgNeqVasckKCwAbQW+I1VMZ/Kj9PLKhkONsACL5xmVuzRW4C9UNOmya0mvX66TE10E121T/Q4vz5RFXntE+AhTQfCOrQCCdBA+AQv2A3cOzHTOARks8AGHMO5rExyTzA9AA8QnsSu7OM3sm6QCQNWw1577eWcC5wMQikQogSIuO+++5yjccsttzi7Ug7nC3CgHL7XJJTZcD22eZfki0Uef/WedvDpOzXvGw53t80toPAuxi/GCkBJxgNAB8Ijpk2bZqNGjbJLL73U9thjjyrtBmW84QYADxhLlRKYshivH3vsMfvLX/7ixqhzzz3Xjj/+eDde6xwxGHSujOH/LynkIsqm2OaG28IVCIDDFjZwKD5YoAYLBMAhdI9ggRZugfUFpcYf8fxFlWlz0lNbuXSZpM0MW/IWiDIWoowE0f2jVFeuFI2vlYMerxZynqWvwCSV1XG+AyjAWCAkgncmqwgiAjAwCca5hZEAY4E0kTi+vNBaAFRgXzz6rQ+U+MKVCu3gN53rgwY+EyR5y9Z8hh9SwZESl9TvmrirFMIbYB2QuQJWwwcffODqvOuuu9ree+9tRxxxhGMhaPvkk0+cGCQ2kqgbQAHlcA3szjVhghBaIiFKmB8wHNgoGw2La6+91jkdV1xxhXM8YFJEnRSOr01no6Ft2NzKi4pF3vTGyZbZNr253Wa4n0ZmAT3LVIsxQhovgA6vvfaa3XrrrU6b4YQTTrAzzzzThWxJy8UHbBmzBKDyWeMOoV6kzeRYNB1+/OMfu3Fc6XX9ccP/v6E+Gg99FkZt/zONzLx1rk4AHOpsunBisEC9LRAAh3qbMBQQLND0LQDocMU9MyxvWYG7GUCH356/k+2c277p39xWuAOfgRAVeZRzrhUn0Vw1kfQdZT/sQJNDTQz1XSvpZFQAREAbgBV1XvymLBE4wtRFWSGUchIRR5xmHF/0A1jp12o/E1VW3pX5IZ7p/Emrjoknbik2hq8pURfmQm3NGAvsiAVwiHqMCBsrhQAJTOTRZ0DIEYAAFgjAC4wO7hWnAcV4QAlYB2SXkPglK43YVkKP2A4wB1bJW2+95dgNu+++u40cObKKHXLNNdfYc8895xyFyy+/3OlfAAIBGNEGYl5sCTvVZsfmtD+IRTan1mw69yInnxqLRcD4xHMNI4qwCMKqAIJJlXn22We7FLzsB5TgfMZkMSR8RhzjA2Am49Fdd93lAGVAC0I0GIv0v+KHfTEmaUzR/5E/Ljcdy9avpgFwqJ/9wtnBAvWxQAAc6mO9cG6wQDOywNJVRXbNA7Ns6apCd1c5mal224VDLbd37akKm5EZqm6lJq2Emu7XBwj84+Q8+tkUaltZYnIKgLBw4UKX4YAVeb4DLBAuwYvJJ5NJqPpQawERcIYVDsEkFCealXecZT6zv7Z7wPlVvG+U0RAVsvQnuVGWhuzhAyvJpG9LpG+pbKWXgzHAbzA6sLful+///Oc/bdKkSQ4IwH7YidAHWA0cxzHcO2ADsdIAOmSYoByBAaSmg8XARJ77pQ0oi/ZSqAXXV7pQAAdebJ9//rmjVr/44otuRZIVSlTrWaGUU6LVTtGxA/CQSC+ofkwQi0zeZuGMLWcBpdNlDGGseOqppxzowDgB0AloQBYLAaJiiflhDwKt2QcwAejwwAMPOJYWbAlCNPyQN7G8fCBbAsctUTwyAA5brn+HkoMFarNAABxqs1DYHyzQgiwA6HD5PTNs9brK7AWADndftrP17dbyxOuSARx8rQVNEPktkXSYTERxagESeOGk4vQCKkDFJzyCzxzDJJMNFoIABlbCcH5Zkcd57tWrV41aCz6VVsKHoutq1Uu/KyWjz9KI3pfK4xgBCdHwBh900ES6IR4rrSRqYi0wR0Jrug/sOmPGDJfq8t1333Uri+gpAAIMGTLEOfuABugvYG+ABl6wQwAQABz4jK1hlSAiyTm0h9KH8lm2oV6AO7QLABBAhAAi2hIwg3pMmDDBaUSwOgnowea3gQCH2oCphrBlcysjiEU2txZtWvfjh0bo/4HnmRfjNwwoRCAfeughd2NkrhgzZoxLIcy5jCv+/4fGOn5jn1ILv//++06MkvHtJz/5iZ133nk2ePDgqlS7lN2Swyj8XhMAh6b1DIXaNi8LBMChebVnuJtggXpbAC0H/pgJs2Dr3inDbr9wqHXvVD37QL0v1MgLSBRwSGT1WU6pVr9ZiWd1G3CBbBE4wLAX+CxxR45hcglrAXYCK1eIN+KsorkgAUcYDGxaHY9VH+5FwpD+apfPRhCoEA3rqK2ZomELuo6c50RAl9quEd3vT6C5B60KMgmXc87EHqAB3QUYBcROk7ISQOYXv/iFW1EEoKEs7C5tC8oSnRngArYEbUFbwU5ALZ6QFOwOyIDzAPhAGyklncIw5GjQttSDcgAhWMn86KOP7I9//KMDaS677DKnGeEDNVGHJVkbtfTjg1hkS+8B2/b+FeJFLcSE0jPNO78xptxzzz2O7QAwyZh08sknuzFKY7pATD9rRZSdAJD6hz/8wT799FOnCUOIBkAqoKc2XVvl8bsPjm9ba22dqwfAYevYOVwlWCCWBQLgEPpFsECwwGYWmL1gnV17/ywji4VAh/uv3MUxHlrKFgUcEgEWNInjnfMBFVjJIu0ksbY4q3PnznWgAuADq+kS+sKBxRllsgm1v3fv3s6xFZNBziwOMLRc37mO1yZaFYsFnmhfLNAhHt1WTAWBCfHAjVj1SdR+Nd2LrhvrGP9emZwDDvzjH/8wtBoAFNiP40+aSyb5Bx98cFUxWnmkjtKvEPVY3wEXACWUslLhFZwjgIJ9HANDBWcCVgoACGAELz7rGFYk3377bQdCXHLJJc5RiAUKtZTnrSHvM4hFNqQ1Q1nJWkDjrZhXjKd+GJnAYcpdsGCB/e53v7O///3vttNOOzmwAG0X0uX6oWqqA2OVskwAZAN4Uh7/KwAX6EMgQnn11Vc7bRiADAGfSrup81VWQ4e4JWuvrXV8ABy2lqXDdRqNBZbl2UW3fmfzqdDwIfbw6Z2t7zaqXAActpHhw2WDBRq7BUiVScpMgQ5oOaDp0FJAB99Jr81ZloAjji0TSPQWCIeQ1gKUejY58qw8MaFkZRxwAWcUwIHP/M4kEa0FpTuryQmviYkhen70/GjIg/ZH2QrRsv3vidD8412npr6vlTiFaGhyHAVIomXg6JN6klU+UlgSHoHTDyuEsAVU4QEcSFN55JFHOnsD+gAo0B68mLxL4d3X2lCduCa/S+dB1GfpXWBvTeIVZw1Qwb2ICs1+wCRCLF5++WWbPXt2VXo72V/3loiNG/s40pD1EyATK1zJ72tRschTbtzXAU56HmoDyqL7ExkLon3dX1GO9xxiGz8LgdpbwF70vKg4rd8vo0yiWM+ebNCQbRLKqtkCsVgE0XaYNWuW3X777fbSSy85LZmLL77Ypd8FbI72WYEYal8/+w7/PWSvQKcGceCf//znDsgUaKq+pv8ivx6MYez3RWtVd/XTLcFW25r9JwAOW9PaDXutvJlz7dwJK1yhuaN3s/sPr0wF2+i2mXPtiEZUz7w3p9m5r1ZmoJPdfFuOGLebXTts69gyAA6NrreGCgULNB4LfDBrpQMdtO3Yv63ddtFQl8WipW04jrAVWLWGoYDDCEOBz7AX+I4DyzsOqaj5TBoBDwASCIuAwQCTQeERPu01lk3lfESFG6POSG2giMqOx3ZgfyyHJJbTq2v5dYrGG0fvJXpsdH8yzjX2pS2wu3QvCFkQ0EO7AOYoOwT04jvvvNNpOAA2oAjPxJr2AgQSe0Rp53zn1Hfc/LYQK0JUZznBcgBEo2YiD4tBk3m0IFh5BJB67LHHnPDbRRddZGPHjnUmUXgIn2GztPTNd6rVRxX24zvm2odY5E1H/N1Kisqc6a544ijrN7QydEb9Viu+UWdQvytMJyqwp/26LuVHy/R/88uP6qBEz/OfKd/J9K+lsrVf+3hPBHCIAhYtvW81pvt/7733nIjklClT3Lh1zjnn2AEHHODAaI0LtB/jioA3ffbBWcYVQAeYDjDkTjvtNDfmqRz1aQG5GncZp8S8UMYdrqv9Ak0T/Z9pTLZVXWoFHPzV4I0n5Q4fYvef3jn+7cycaxdNWFG5guy2bDvnul3tlG6N0QJNt06xHOf63U2+5c3Ms1smrbD5SzaVlNuzi409c7Dtq/aL0SeqX7eLjb9zsO2rHxsV4JBvz97xmT3q7m9Tv2x4WybWEgFwSMxO4ahggRZrgdenLLM7n/my6v73GNLRbjx7SLMHHbSSLYeWFXLEA6MAAyvrgBGwEpRKEVCByR4vxAdZTSdVoj/JizrY/uqTr6PgO7k+A6G5qoxjd01+CT+Qs46NARpgkZC1A4CBFT30LwB5sA22BkzYdddd3TtaF9idfb/+9a8do+DQQw91qvASipQjyjvX4tp8ligbgAIbk3ull5OYpkAG9lNXCUdyDmAG1wVQAmhCLwIAgfujT6Esj64EqTNJjUm2Cjalx6QPJBI209wHpljCpj4TxHe2+R2xyJd+/6kzS+/BnezKvxxdTRtDzrrPLIjHQIj2BdlaIEiUNSFQIaqDolVpP2RGfSdKtecYP42hshuoTJ8FEW173xmMxXBQ/WpiejT3/tQY74+xgnb/4osv7H//93+d1gzMhAsvvNCJyTKGSRPCH/cFjNFP+awxC1AcwOHhhx92wCphGieeeKL7H2JT36BvRdlC6qv+7zUxdBqjPePVqVbAwXMWN5VRE4DgO3Sbzhgxbn+7dlhTskzjr2vDOskr7bY75thkD2jwLVCt/WL2Cf/oRgw4+GBJz3728NV9XThFw9oy8b4TAIfEbRWODBZosRZ4dvJCe/RfC6ru/5Ddutr1Z+zQrO2BU0vqwldeecWFRrBqzmQPUIHQB0QbeWfyxgo5vwMw4FgyQdSqeayVezksvrCYv0LuO7K1GTkWZdd3jKKf/frUtuLpr8r6zAitpvoOTnTlK8qWiMWs8OvGpFsimrxjb8AEZerASYfVAOjAxuQZYIcXQAPK7AAM/C4BR5XPfZCzHgcfIOLwww93dGXAI4VDAAYwYReYIIaCHF6OE5tBNvedQPoG4AJ9AhaDzmfCL+FJtDzoV5RFH5k2bZr99a9/dauQ0KjlPMsp0Pdk2B+19Zemtl/Pip4JnwGi2Hg5XrzfOeZlWzR3lbvNH/9iuO1zYq5z1tgn7ZNoXxUQEAvE4/q0F5v6Riwb+mCg79T5x8ZjF2n1WICk7+D55/gsiKjeh99HogwMneczIqhXS4ndb+x9XswCAMvnn3/ehVfA3iJrBSKSpOFlvPAZPVE2DvsEVtEXGEPRr0GYlpC+888/36XOhG0noIEyBOgy9vkMLz0LfjrPpsxuoA8kBTj0zLbcJRsccyEuhd9fze6ZbfOXVFLXA+DQ8E9cwznJ1UEiGCzXV+kawHooMOve2fqK4ZAsYyHZ4xveVFUlxrNZw9kyucoHwCE5e4WjgwVarAUmTvrOnnw9r+r+R+3Z3a46dVCztQcUV8S8pk+f7tKNMSFjQkhsLeEQrJAzsWPFHYcSZ5dQiZo2OQ/+6mMykzgmjtSBSaIo/TgrfOd3ypVTjJMkJ1mTRh0rBgETVPZpsirnWr9xf5yjVXeVp/rL4fZX9KOrvxwjx1DhBrxzjupNudwbLAHedX8KQ8CRF5Dgh6cANMAeIFyFV3TjGlyb8p988kl74YUXXDpM6MoAA1zLX+WTM6v71wQ/CixoMh79HZCJF/sBUABLmPivX7/eOQNiS1BnAKpPPvnE9bGjjz7arrnmmqrVRh8oaS6ri/UdKMRIiAJZAsWwed7nK+2eca+5S6W1aW3jXz/JMtumV4U9ROsgVgrtA1OJficQ0HfaOU99l3GA512gIu2tGPlE71EACG2rZwowRPoheoa5pn7z79sHDuL1D985jYIRqmcyY0+i9xaOS94CfogE4DYaDH/6058cOAngMG7cOCd2Sz9Tukxf3FZgnMZ5AWP8J8Dquvfeex1oDovqrLPOcmMpfd0HLTSmCTgTGNViAYfh/eycJd9tpKNHVrE3NvGHT71v46eaWc9+Nn7XlTZ+Y6x8ABySfwZqO6PBnGSfsTB8iE2qKVyGSiULICR7fG03Xuf9scMpKK7BbJlk3QLgkKTBwuHBAi3ZAvc+N99e/uD7KhOcMqKPnXNU/2ZpErIIEPcP8HDVVVc5MS9EBVES14aTQjYEJnAwHmrTY/AdSSaDODzKWoCD6gMKSp3JhI9j5BTpGE1SKZNJqACHKHvCZ1HEc6gpw3diBCj4YmPaLwfPd1oESug3H1DhN5/Crc+i7sqRwpHDfoSm8I5Tx2cYIwA5ADq8BPTE6nRRqj3fuQdsiSAbee8p89JLLwyuug0AACAASURBVHVlsQ/HUeEuAkEEDMguOH0cy7tWoWVzgSMCa9SutCdtRnuxD0YF96IXfQmBS+pCxgxCPnBe1X5h9bmyhWUPP1xBtvH7Hf3nmfEf2McvfeXO2+vYQTbmpv0d8AOTBXYM7zBk+A3aOSwa2lHPoR9S4/dv2l3OmQA0fqO9JDhKH/LBCH6H6UJ/Y3zgczwRWF8rguv6uiB6XuQQ1sReEFMi1nMYwIXG+zel9lYoDWPGxIkT3f8P7Q3T4YwzznDaL2x+O/vsGNpYAKp0GPiNbD3333+/G49OPfXUqtSbPvClcVrAHt9VhphWTb0PJcVwQNG/e16V4N7mIMJKu+2qOTZ5IwPiepsX99i8ZSvt6Sfy7NuNjInKnphtucP7eqvr1Z1bQAxR4DnadxJrAzTQJnh60kqbvJFxEetam8qrBFP6zJxbTc9gMy0D7/FBdLC69sHGexnpMQPqfHy+ffjUPJs4tZJdQt1HjN7Bxnj2jTJOPnxzWiXY07OLjb/a01OI8chXgUSJMlGSBRDiHu+HcVSG6ew3Q4KO8dqgn409s6/Tk4jaPHd4P7v+9MoQiZhbnHCKaF/Cltd3r65lEbPsqvui7jtYvzfm2fipMHqy7Zxxu9opCYQQBcCh8f4HhZoFCzRKC9z5zFf2+pSlVXU7Y1RfG3tEv0ZZ1/pUiokX4RS/+c1vXDFM+k466SSXYUBOMhoCKIxD52e1ncmeAAEmZxL10kqqUityDJM/tAdwfJTNQs4Qjg/H4Bj5K5sKZZDTo+/SF9BKlxgFUhz3V+R9LQI50uzX7/5+TTT5DWfKDzmQ4y2nXiu9qpsmp1rZ16Tan1xrlRjnDIdcL36XU6l70r3Ga1M5plE6OufhVJKCklVDnM7TTz/dTd6xM/XmutSBz7KZHzYiBojAH9pG7SOdCerFcZTJO46mtBsoHwBF7aA6ErN9wQUX2NChQ+1Xv/qVCw/RhL+5anQk+0z6Gg5+n9PzpfIQi7xx5F+rxCKPv3knK89Z71LRIibKajFsJJ41nis2gUj0N60Kq92xv88M8Nk/AibUl9X35KQptEaZaPQOcAbgBPggoIt3wKd4zpzvQKqPRcMpBIbI+YyGUHBeYMok2/O27vF67gXy0m+feeYZe/DBB93YQcYJtGdgRrEp+410XmIxfxj3OJd977//vv3+9793OkToORBiIUZeVFtEY7bGQvXv2sbgrWux5K+WLOAwaWR+tZSC/mr4Joc96jxWD6nwgYLYNfbZExG6f1U2hk3gRhSIiJZZ4/W8FX0fcBgxvMAmO+cxukX1KwADPqtkdcTcokyQ5I/fJHIYv32rAw7VbVYzGBN/1T/u1RoEcNg8jAMhUr8P5fbcUE28clN9utiI4StsciybR0Ap/x5qYjHU3icrWTs+4LWJ6ZFt0brWBoCpXgFwSH7MCmcEC7RoC5Amk8wVpM3UdtWp29uoPZufLDMMhueee87F1BJGccUVV9gee+zhnAWcFyZxMCFIQYZTgc4AL1ZOcUSZ8FEG4IKo0/zO5FKgABNMJoU4HTi8vFO+nHC+a+WflVJpQ2jVlTaQk+87Fr7DHHVm/NAG3xHhsxwtOTFyohQ+4LMVxFLgN63+6zj1DR0jh00ghuosgMN37qIPWHQyzX6xKPywB373mR+6BsfAREHHgYn8jTfeaIMGDXKpM2kbHEiOVRwzZUgw0I9r9pkf0mbgHK1201b+CrhWvQWeCLgQ0PHll1869gzABMKRpO/0nUW/PZvCoCP7NGRdfbYMthGrQX1YbT7pkan2xgNfVF46p8C+7TLJgQw47Dj4PL8AOoTk8B1ni7AaPWu0Y/RZ0DOgEBufnSMGEs83AIaYSgqhAUwE3AJQVEiN+gzv1GfHHXd0wBdhPowhYkj5FPtEbSl2TxRY8MGQ6L6mvmKdqG2aynH+eMqYgebLPffcY08//bQDtM8991w79thjXd8RW02sCD0X/vihsYv+Rh8mhOu2225zIDngOaADukNsfiYdAXsaq33AoaZxurHbOWnA4fRMT+U/DjCw0TEzL/2g74A5525app1zRF/bb1jWxhXpGpzkalkRKq9pCt2odVU+DjCxLN8+fGOeTbS+VRk3NnM6YXQ4LYOIEGZMkAJdiyF2/eEcX7n6rpSV1kDHb3J4KxkPlavplVvdAQfPPtbFzhln9na1LBWVbIpr/ZSbcUUjYXV0trEjKxkIVVsMgMJnVfhZT6JtUKUnsWyl3XZrJXum6p6lNRHZF9vZ99tw83Cgza6rtqTsJzaJaSYqnhkAh8Y+8oX6BQs0YQu0BNCBCRqTORwH6KiofjOBg82AY4BjgbCXMlSILs2ET2wAqYZzHs4ojg7nyvHwVzlFzebdX/mXmKGc1ybcbRKueqzwDU10NaHWd1Hto2EcvrPOMYsXL7Y77rjDZYcgphnAQc4gbag89JpcR8uTs0Zbqv1oG7FE1Ob+TapuvhOglUzOnTt3ro0fP971CVYwAbOiq4lNySncEoCDnH6Je/qhJvPnz3dhKThQP7zZ3VoX5Djzr+w4w9K2+6FaCAsAA04bDAMYJzBQktVeqKkDM17QjwAbYSopZa5CN/gNAAJAUil0FQbF2ECoEIAIwKUYNwCMCiviM32GfTWF2yiESqKl1FkAhg8W6vlI+KEMBza4BfxnncL98UJtDCgJSADwTXrfM88804EO9BWNk6oY5/vMMkAEsdM0XhIiSNrM2bNnu7Sb6NkMG1bJhwY0EwCs776OSFPvM8kDDv4qtMdc8EABOb/JhDxgx5pWoH0H1TzxSt+Zj90ZqwMO4zfS8WMdW83pjK5mxwA99q0GRGzOZNjETNC+mpzeWPtqZh9Uc9qrmB+Vd/bhU9MqAYlaQyp8wKGGx9nXdkgkLeZ1XhrNCODgh9pEU6xWa4OInkSi+2IKmvp1jqFTkSj7oVrZEeBl0z7YglkJjY2B4ZCQmcJBwQLBAlELrC8odarP8xdVIs/pqa1cukzSZjaHTQ4OEzhWmlhlevPNN90kDwdBGgOsmGqFH+eADAk4B4rbFnMBsEG/1dU+vkMXzxH1j/GZAZqc6l3nR8uJfo86/+yPsh24n2j5qod/rCbVih2ORdGNrvD7k1x/gu2v1oo5wLtPhdcEnOvh5N1yyy02depUt2pIGEOUORFlSyTaTn69uCetNqo+vmPrX5NUq6TBo36krkPLgfOlWs/1m9KKYrKAQ7JgCkwBhDgJZQKsmTlzpqOIp6zLtsEbfuyaK6V1he1yYaoN32sXJ7THc5rMFtUoURskW9dY1yQMh/oT1kGYx5w5c9w7YJhSu6rv0AcAswCjcC4BTBg/YMOwwg3AqWeRYwAqGHsYbyQ0WdN9R/t+MjYKxzaMBTRu6RmnzX1WlhgGH3/8sT3wwAP2+uuvu5A+RCQJrwBAY9N5YgBpnKW/CQgVq459sL0I1fj3v/9t++67r11yySUulTCbRCkpC8BCAKt/jYa5+61fSl0AB4sRC7+winGwKeSgJsABDYcP3sizt9FwiJGKcTOnMaaTW1N6zk22rAZWwAbo2cUOPqKvnTKsulNYs3Cg75jrugk66ybAoT7H17wqHzdrSK1dqnqdqrM08uyWCd9t1I2IXH9Zvlm3TfZDI2PTsWbVgKA4mUtigUU1tkFNoRy1hHnUBn4let1491U78BW7IQLgUGsHDQcECwQLxLMAoMMV98ywvGUF7hBAh9+ev5PtnFuZ77upb75CNxMxUaRhGzD5ZzKniTsTND/u3g8tSNRp9GnRNdkuUecnCj5QZtRRrwm4iAU++L/FAjfilad7kwPHu873QRC/fvFo4vFs4x+vMiV8xuodzj1aDsQyIwLKhFyU5ETaKOqM+oBJlBERC8zw75lzAbLIUkGYBynrcCJwHrXyySS/plSMiTxfiYBUiZTjHxMFstSvYvXfRPqqqOQ8bwpfkNPEPpgAMAVY7Z0yZYpjNeCo8xyyOjug8CD7YU4rV8XhRw2wU8fvV5WWNFpvtaGez0Qcb7/v+v1TZau9auoPURsrbIdxBTYEfQEACl0PgAhAFYQuCdfwRWFhOAA6AEAAMijcCudTqXkJFRHQKRaOWDmJtIdsEgWQkjnXt00UREyknGT7ZFM/Xn3IBwbEssNegASISE6aNMmFQZBx4qijjnL9QP2OMiR4y7ihMvXf5NuI8gAxKA/QgSw5hHRRFkCDnx1FIJg0Hfy21bPfFOxfJ8Ch2so+zndfWyC6u8cMiOfkJRIvH8uBjgIHtWk3bLJ/vj371Dx7NKrJ0LOLnXPmYDtlI/2/ZsAhBtvA8jbpWdTY2Bud9VqZASokxvExtAkaJrNC9ZAKwlX2rbqXZLQgqjNUqrWNDwYM72I2dUWV+CVCkbI/l03U8d+sf9QIONR0j5U3m+h1A+DQFEa1UMdggRZkgaWriuyaB2bZ0lWF7q5zMlPttguHWm7v7CZvhbqueNflxmtbHW7qk/SoQx51BPW9NpCjJtuKOh6Pcs6EHcX2G264wQ477DAHvvggEd9FSfezAkQn2LoX/1w5sgI4/Im4nAD2SZANZ5nVblYacaJHjRrlUtbBklG/820WBYqiQEI8Zop/XCxGCfXU9fw6x3IS/XppdV2pJLkfHGN+j7fCHnXuARIIMQBM4IWDzXfCDyTKyXeccd7RSwDog1q+8847Ow2Ebp162sQLp1ppcblrpiueOMr6D+sat5tEwa1En9Vk+29dnHWAB5gOvMOC+P77792LkBHi7wkHwjYCWrABzCkYEry4prQtJFwJG2LAgAFOK4LMLHynj8UbT3z9CIX/qF/4jm20b3JMVMzSd37ZT19hU6hZorZvKcf5fVPPpf/cC3Qg1SVtetppp9nxxx/vPvvaJgJP9TwKtPT/z/j87bffOtCBDD677babXX/99e658p9TnlHaFeBKdeGdY5RdRQwufxxJBMDd2u1aN8Ah4qD1zLb5G7M/+I5gbMAhwhQYt0MV06BGpy+Os55orLyzK7oNM/Js4rQVHqti08p90gwHH3CoQaywqk1ryJIQu91rdpQbBnBIPGyjVlv7IQa+PWoIqagp80hSoEKC7Id4TIQAOGztkSdcL1ggWKDBLADocPk9M2z1usoJJaDD3ZftbH27ZTbYNRpzQf5Eq7Z6NsaJWG11bir7fcAhlsOMc//kk0/ahRde6FYHoaALZJAD7cdR1wby+Pt1nlbDBXr4YINE3DiGSTqihoTqvPPOO3booYe6erEyrZCKWA6IDwrIMZADEIsREgUcfIBB9df5KlvX9dkAAlL8a9CXxUoQ0BDt3wAJCiOAIYQDjfYJDrWfQpRrStyO4xH05FhW+NFdQFRx+PDhtvvuu9suu+zi0tMSVvD2U1/YC3dMcV209+BOdvUzlaEVjX3zbVtTPwOAAEyA0YFmBSFBMCEAXwAO9txzT+cksgHKYFtpkwBcANywAVIo5EusCEI1YEXwDhBBeFiszQeaFA7lO5lyPNX2HO+DT3JUo89nbc9XY2/DbVG/6dOnO/FbgFOeCTQYAB1oQ79NBBZJnJjvCpfww9wISWJc/Oc//+nCKi677DLHeFAIhcYvns0o6Ob3YQEQURB3W9go3jXrCjhUC6uoKrx6iENMwKGGWPr4Tl/EKR6daY++umLjVTcPNajdvjAePrNHXZaD2CEgmzmmMTUcYoVZ1HT1hjw+XvaOyusnruHAse9XZdmoDiokl8EirgbGZmCAecKj1cMvEnX8kwEjEkn7meh1A8Oh9qcrHBEsECywDSyAlgN/6IRZsHXvlGG3XzjUundKLoZ6G1S93pesjZ3gXyBMsutt7rgF+A56rBXYCRMmGK+f/OQnLjUc8dBs0dSD/JZMeIAcf9H/meSzisuknVAOVgdj6TjgHD7//PP26quv2iGHHOIyVrCpPB/I4jPlx5rQ+yvRnO+visb67pcV7Y/6rjKjgIVWuX0miBxNAARYCtwXzi8AA58BDnB+AQ8AGnCIOR/qP2EBov1TV5xrwgo4h32wGPbZZx/nBBEGA8NBG3W7c8zLtmjuKvfTsVfuboeOHbrlOtgWKlmr0wKa/Aw0otXr0mhXfPbZZy6shAw59LUjjjiiWspEBG2xPyAFwA0hO0oJqtS7tLN0ZQB0cFh5SVST0A0+Q9mviZGg7DuK9adc7kcChJyrvuT3y2gf3UKmbTbFKrwPe9L2CN+iwUCbnXzyyXb00Udbbm6uG2doE7Yo84DfxT6iPOmb0D8eeughJ0yJKPKll15apSdDOQKUfGDTBy0ENigcpCZR023ZIHUGHKKZG7iJGkT+NjmykVX7jeKCUQ2AuOJ87hp+poxohoaINR1QsNIGjNvBxigjRrXMA3EAh43347JULFtpzz4xxx7dqDXh1626mGU/80Up0al4+ok8+3bXHez+jVke6nt8ZVrGzVNr1j1Lhdmm9I6VqR91D7EBBECIebZg1742ZmNGDkxFVo5bJihUonoaVL/8TfWsrh2h/pGo45844FB7OIWrv5dRpaayA+CwLUercO1ggWCBGi0we8E6u/b+WUYWCzZAh/uv3MUxHsIWLLA1LRALRPjrX/9qDz/8sO23334ufIEVQrYoMyCq1aB6xwpJ8GnKnKf4Z47VSq8yBmhCLm0GnDKESP/0pz+5rBk333yzW7XXSmTU0fOpzr7THSuNog9CqN7xnLwoq8NnPHAdbMl94aD4zA3qqd9Yif/oo4/cC+o3ji4ABI4rji3HsYLep08fZ3ecIzIz4ACxWg/bY9q0afbhhx86/QKOO+6442zEiBHO6fWzMyhl6cIvVtm9Z09ypkhr09pueO0Ey+nQ9FhVAoDiAUrR54b7R0ATW+MoYjcYO1dffbWzG/1BTqLPvKGNAB4AJHiHKcEKN+AOQASbsuUA9iC6ibgqlH3AIfpmNANPlKZPGQKpfDFE/3mMF9qzNceHpngtATmwoACeyJ5EeAXAEGkuAZ5oM4E8jDvSRIkCnpTl6wzRHx5//HHXn0jT+n//93+u7TmP55iNzz5TgutonIuOTY0RWK874BCJ2Y+RnjKehsNmWgwxOl5sx9RjM1TLEFCDeGQtugnxQkDiPwtRRsVKu+2OTWkTY51X3YGtw/FXVU8HWXUNL1tHvQCHWOBRtRuJk/40jpESBgNitOF+M6bZua9Wiq4nXA4Hxwup8K8RIzuFbiEADk1x9A91DhYIFtjMAp/MWW03PTanCnRAywFNhwA6hM6yNS0QC3CANvzII4845x4qMrR8X309GhoTb/W/pvuQoyeni3cm5WIEKBaaMnAcybRw7bXXupX9X/ziF44eD/0dBxu6e02ry/4kP0p39h0/PgtE8MMwdB8+i8EPpxBAQv312V+tlsMCi+HRRx+11157zd0n9oWizwvdAAQNuQ8cJRgKcl5hQ7z//vtupZZVW1blASPQ14DxgeMTpfn7YNDTN75vn77yjbuNPX+ca2Nu2j+uNsHW7HuJXivqpPnt4NtZ4Szs91ePcQRJb/jHP/7RPvjgA8dywHaIStL/AXMIowA8wPba6HewTaSdIc0ItDKUupP+yH4YKZRDO7KajmAhTi1tw2++XgeglJ47rkU/pj9QT6WP1X3VVww1URs3t+N8lgKaHgjgvvDCC+5ZQ3iWFxonPlMJGwj8oY00Jgng0hgD6PDEE0+4sDNAjF/+8pcO8Isyx6KAksrjOj7A0dhAh2QABzIY3H94503dB6aAxCKrMjFs2h0/M0C+ffhmnk18ddOKOJkjxp7Zxd7dWF6s1JpRB7SmtJB+H4c98fSklTZ5o86Ec2ZjZKqIOp3XdyfzglfH4UPsehgPmz1AG++nmjZE/GwYBkOB+0/0eBgWb+R5opfZNmLcDnbtsAK7bSMYsbltEk2LqZvZvE0IN8kd3jfGPceqP8d2trEj+9q+G0U4q8xUg75CVegHBw8fYg/vvMLOnVAZLtMQgEMi4RRcK1HAodozUO2+Is9GgoNsyFKRoKHCYcECwQKJW+CDWSsd6KBtx/5t7baLhrosFmELFtgSFog6b3L8fQdt8uTJzjHG+Tr33HMdVV+ZKuQ4aRJOHaMT5igg4d+HVt1xsnRcFATw9Q2Y+L/33nsudvrdd991q/ys5PNSXWAG4HDzjuOIo84L7Qm+47yz33cmE7Gtz2jQffqaF1pxV/2jqUY5XyumpOz785//7FbbAXAOOuggFwaBSCEMBlbM/Q1QgTh0XgoNwMkFXEGfAaDhwAMPrAp30bmqk+pbtKHUbhz5VyspKnOHXP74aBuwc3T2l4g1tt0xsRgrqo0PrKjf4Mz5Yqb6HebO5Zdf7mwI6AAtnn5NmwJwAV7RX+hHtAe/0WfoR/4GawKAAQYE4APMB6XtBJSgjwIe4KDStrApCEsCJMLJhQmhjedBIpH0Ffq0mBfcg1g/2876TfPK0XGNZwgQFbCP8eCYY45x4WIAQuofPsNJGhwCEbGCL35L2z/11FOO7cDYcvHFF7sQNDafzeJbzwckfECpyQEOTbNL1KnWDSPCWKdLh5O2iAUSC6fYIpdOsNAAOCRoqHBYsECwQHIWeH3KMrvzmS+rTtpjSEe78ewhAXRIzozh6AQtIKDAd5zlnKoInGI0HBAlRKDx8MMPrwIcog5QLCE8OYGxKOFScwdw8IEF/zMrxijDs3oMnZ3VfVao5aTzG9R2yoL+jiOO40bdKBdKOw6jgAgcAgES/MYLR5JjOY7j+cxvvJJxAAQ2RB0clYFDi4YAseTcx8iRI+2SSy6pEjD0m417gQWBNgPgCi9SP+L4Akygz0AM+gEHHFANoFCoi1ZQfcDn3afn2It3fuIug1jklX85ejPtigS7zjY9zL+neIKysZg3YqwADNAGgA577LGHo9XDRKB9cPh50Z8oA6efPsGLvsIqtkIoFC6huH7fKPRJ2o60pKyqE/KCYwpAQbkwKgAcSFEKCAHwQB0UYiRWj+rB91hMm23aEE3g4thMYpzSygD8oU1gJbz44otuP6ADIRaELQE2KZRKjCTaRWFdUV0GPd/oOcCegB2DkCTPJmOJxlk9m2LfCAxTiEUyY83WMn2tDIetVZFGcJ0AODSCRmjIKiQYTtGQl0y2rAA4JGuxcHywQLBAwhZ4dvJCe/RfC6qOP2S3rnb9GTskfH44MFggUQtoAhx12vxVOZx7JubEvAM4MDH3N3/FWdRgn86u/X7ss3++4pt9sTZlpmBlH70GnAKcN5w4HD4oy6xIEoagFJNM1nEIcOoIOwB44B3nUuJ/UOI5XqJ9XBPnAgeSlU5WoHEEYUzwGceBFW3246SItcB5UrL3Vzp1X1Egh9/RnvjPf/5j99xzjwNPTjnlFDv77LNd6ASbwAocTFbI33rrLXfvZFjgPnB8WYEdPXq00x7gM/Xy6flijIjZoHhx1SsqFnnAqYMd0NNYBevi9eNoiEosR80Hv3yNEEAc4vhh7eDoE5pDekNsRhvRRwAFeAmA8MuScwgYBSUfhgR9JhbowHnqb0pnCkAG6MRzhfAggBp9jT4NgESfBsjwARPdn++gJvqMh+Mqny0/843GO0AgwNRnnnnGAQyEVvz4xz+2H/3oR1UgnsYv2o+2BHTSxvMmIILjGGd4ZulbjCvXXXedA0bpG9KSkDiu6qRxpLG2UwAcNrVMABwaay+tW70SDaeoW+kNc1YAHBrGjqGUYIFggTgWmDjpO3vy9byqvaP27G5XnToo2CtYoEEtICfXL1Srd1rNwzlmJfhf//qXjRkzxglHasIu9gLl+IBBTYyJWDcgMTb24fDBpsARmzJlistIgQNO+jnCDpjIs8LPO+cpzh3AAIAAJxxnEAcDp1G0dpxHHEoo7voNKjzX4jtgBtdkv2LqWZ3kheMuQELx/YASOJy8E7LB7/E27gn6NuKb2PPUU091ehg4qtpwhD/55BMnAAnIgMAdDhH3QxpHHFLCJtACEEiBA4StlX6P7z6woxVd7LRo9mq7Z9xr7nKIRY5//STLyElrUgwHP6xFfcwHGwS0CPARkIKzSDvSxn/5y18c6ANb5PTTT7ff/va3DngQCKXMBnznPPULGCd85qX+oX5Be6DTQF+QzcUwiYJ59EGANJxTmDsIhQKmUR/Kg4rPc0bfoN9wPnVniwVkNeiA0IwLoz2kCYNNNV4BAD377LMu1S7tiujqscce68Qf/ewusURmJUKKlgrtKdDz7bffdu1JqNMVV1zhnl36oq+Ro74qJoXGwMbGcgiAgwc4zJxbpR8wYtxudu2wrGb8xDT3W/NSevbsYuOvHmz7NsJbDoBDI2yUUKVggeZmgXufm28vf/B91W2dMqKPnXNU/+Z2m+F+GoEFomEPWrVTNgQm5FDQ0Qs47bTTqkISpDfA8TUJNfq3iCOnWHVAABw4Ju44+jhjcvAo8/XXX3c6B6zqn3feeY6CrpVGrUCLMu0c6bQ0Vw+lSGTyjnPBbz54oPAOHHRABsrSdXmnLtQNh493XdN3+CiD67B6yYo0AAhAB9fiO8wIXjgaxIwjUMhnaNaEpcgBBkwBbABcIFMFVG8cE1ZSARcQxJS+A9dg0z3zLtaFwKOog6u2/ey1BTb11a/d+YP36WWHjP1RI+h5m1dh2bLl9t13C6wgv8A6d+nsGARaVeb3779fWk0Y04+FV2k+c0cOHG1MGwCc8RkNBYAcQipop3ihGRKLpC/QL+gf9BsYNIBH/Ea70DdpJ4AnCZ5GAb1YGgyUC+AAowUhUDQgCLUB2ANYU/vyLi2BpsZI2ZYdTY69nhufkSVwDqYJgAM6DDx72B8WEfoqgFHaaCv0V8S2gnkEU4X+Rp+iHEBIvqO3wrjB2EV4BcKkGiN9oFZtKYBqW9oq1rUD4NDYWiTUpyVZIAAOLam1w70GC2wBC2giWttqxp3PfGWvT1laVYMzRvW1sUf0q/qeaDlb4BZCkc3IArEAB35TaMTf//53u+aaa9xkmgk0q+6s6uMMKiMCzpTS/4l2ThlM9r0TRwAAIABJREFU4PXCYQJU4MVvWjHGgSMUAucNB57yOZdQClaWb731VucA1Pa8NKMmaTG3snzZMvvii89t1qyZNmvWLJsxY6blLVxo5RUVDrghq8P2O2xvZaUltuTbr2zlD+use+8BNvrII+zQQw914MOW2BS24YsHch1+p7/ibMJOAHSAscDzsMsuuzggg3rXtGm1PBqOA8PlvvvuqwLZrrrqKicwqYwVCqmIAg7+/0D4T6hueZ/Z4Au5AiSxCQQA6Pnb3/5mjHWASXvttZcLH0MkF7YJ/QDwE3YMIANjEeMXY9WoUaMcuwpmEv0DMBEgEeYDYxoaIYAORx55ZBWwxfXpB4CWak+f6eWDVVHGGPXeWmNhABy2xOgSygwWSMwCAXBIzE7hqGCBYIGNFoiudMVbjYweV1xabjdPmGukzdR25SmD7Ii9urtVTq24NmbRqdAJmoYFohNcTdQBEt544w279NJLHeDA6rzEHkX35hgmz0ze+YxDpskzv2tyr5VfxdRzDAADk3XpP0BLZxLP5P7ll192Dhy0d1aQA6W8afSleLXEQZs/f75Nmzbdpn76sc2Z/YUtXrzQ1q1ba+UVlX0BlkhhSblZSivnnNHmJYWFltMmzQZ072DL1hXakh82WEVZuRUVFlnPHj1cuA26DGKANJSVfB0FOXly9OjXrHgvXLjQsRNY4SZeH0aKNBjiOYXxQAHuFbbLzTffbO+88457R1Mgqg/hlys2koARsTsUMtBQtmjK5cSyd6zfAJFgwAD60FcBCmDAEBLBht4DbC9+g6nE8bQFoBdjI8ATIBRjGcwoACTCKyiLvnHTTTc5Vo1CoHxNDgFZykbij8fREDbqsrVYLgFwaMo9P9S9qVsgAA5NvQVD/YMFtrEFNJmQGBnV8Sm9iuvk96KSshpBB46hHCYvUZG4bXyb4fJNyAI+Nd13qpjYoiuAuB50cXQENOGVg8jxsBZ4l+CjPyn2qeD0UwAIhT0oLEDxzTAmcOTIbQ+7AaADgUWcybB623Q6VEV5hS1ctMiFiMBemDlrhs2dO8e+/36x5edvsNTWrSyTLCIZGZaalmoprVqzbmvl5WYFhcVWXpFi5YgulhRbRmqKZae2svKyUluxvtDWF5YSWGJFRQW2YX2+ZeXk2Izp061r1y62YuUKy8rMtO7dejTIKnAUBKaP01dFx+fzgw8+6ICCcePGVYVBJNNSYhjJiWSl/a677nLgBf0fEUM2rYr7KTKlOcFvPIMSJYwXIpJMvVrisTAdSLtLiAVtCsPhjDPOcAwsxiTa6oILLnD6DAjSEgZFWBY6HoClfCbkgn7Cb4RWUBZ6HZzDWAYjAiBVm/6/aTMYEbwrjMjXYRHjLDpf2JLtFACHLWndUHawQM0WCIBD6CHBAsECDWIBUWs1gfBXrvSZCc6GwjK77sHPbf6iDe666amt7IZxg420mWxaHWZVK0w0G6RpWlwh/mqu+pDindEgIKQCkIDJMvRx+if9jd+02stKnibLoi9LSE0OGuwGieGxmq3VPvZzDuwJBBNZTWQ18A9/+IOjlXMNOWShjze+7okA59fffLsxPGK6zZs7xxZ+t8BWr17lxqe09FTLysp0q/Vpqa0rx6mUVlZaZlZcXGKlZWVgCFZSgtgnwp3lzrmrKC+3rNQUKy8ttoKSEltTUGBmqdaxQ2fr1Lmj9e7T1wYM3M4OOfRQq7AUW7x4qQ3s19dO/OlxW8xICnHgHgipIPQHGv3JJ59cxW5Ipo+KTaTnDcFBGBtoOiBgCB0fLQHsoWtL00Hn8C4gT88UBtha1PstZuytXDB2ZByD1fX444/b119/7YACgABS2RLaRSpbsonAYpg5c6YDGGC4MC4CmAJOMM4RckabTJo0yV566SXHhoEdQVYUUqCi+cFntDrYaF8EbJU9R8AW+9TO/mLE1jBNABy2hpXDNYIFYlsgAA6hZwQLBAvEtECs1bCaTBUrTlOTC00WtfqVX1Ruv7h3puUtY8JdCTr85rwdbdjASnX8ZCa4ofmCBWJZIBbLgeNYxbv88svdJPr44493k21WU3F+dA79lNhnvjPx9kELgQU4SUzAmbyzMTmXyB4MBl6oxjM5Z0WQtJHnn39+lQaEUkCKPh5acdtYYN36dS5G/ct5c2zmxhSPtNeK5cutsLDAICtkZmVYdkaWtWmTXslgSElxDAaAhEqAodQBBOs3FFj+hgIrcawBGA5lVlhQbCWkL4W1lZZqnTrkWLv2Ha1L9262/Q6DbWDuYOvVs7e1a5tjWVltLa1Nun2/dKmVlZcbl1nx/ff2s3PGWfv28TOHJGo5hShoPOY+FM7GajjpYunfCAziOOp5SCakQeXxbFA+tn3sscfsoYceciEmsBzOPPNMt4Ku/weuqUwyPA8+PT/ec5zoPbfU46JMEwAfNBsInaCtARVIdYmgJ2FgAghgQsBkAFAASGD8I7wChpYYW4yhPCOUAeBKe5Hid9iwYbbffvu5sCDOVb8Rm4XvvFQ3CeFurTYKgMPWsnS4TrDA5hYIgEPoFcECwQL1Ahz81eREVi40IV2yosCuf2iOLVtd5K6fk5lqt17wI8vtnR1WskKfbDALREMXvvzyS7v++uudIwTDAeaBHDEJRRK3DpDARBkNBjYJ78kxYuIs1X8mzpyjSbuySBDzDAUZrQhE8wA3fAdKjl+D3WwoqEYL4Bh9l5dn8+bOdeyFmTNm2dfffGVLly22goINllJR4UAF2rxtBuyFVLPU1lZurayktNwxFkpKiq2oqMSKS8qtqKDIAVdlFRWuXYuLCq2ouNgBEK5PZGZY+w6drFfPPtavX18bmJtr/QcOsk4du1j7dm2tfbt2LoMFwMTa9WvMWqVYqwqz8rJyKy4rdmyYl174h409/XTbeedd6926URaa9HLISIBIIPslFinKu6+tk0gFlK5RrCBCmAAcYPrgtJKeER2Bn/3sZ+7+2AD7ooy2KIAd2A2JWH/TMRqvFBrGWIXwIyEzpFMFHEWHgRAL2oR2g+WA3QFKAR0YDwEVSLfL+AaoQDkcA/gAECFmGGAVmVMYN8mMAcAK60EharCBFKJG3WJlOUnuDpM/OgAOydssnBEs0FAWCIBDQ1kylBMs0MItoAmihL8wBxOMqGq1KLfsX7qqyK66/wtbva64CnS47YIhtl2vtoHl0ML7U7K3H08TIRpegXN12223uQk1YAMK7kyq6bfEGsNMYHLMSh8TcFZimRz7KRsVi4wDBeUYh4lzcVRx4iiD8qGns/3yl790gnk+IKf6BoZDsi2d+PGERsydN88xF9BemDdvri1cmGdr16yuBBcy0y0nO8sys7Iso00bS22d4pgKaDaUlQAqlFphSZltKCy0/PxCKy0utbKSMismW0l5qZUUFVtpCWyGCsvMzLL2HTpaR9Jf9h9oA7fLtT59e1v7jh2se9ee1ql9BysvL7X8wkJ3rYL1+ZZfVGQ/rFph6Wnpltmhg/Xv18fWrl5jq1b/YP1zt7Pu3bvZs395wrbfboD95PgTEr/xOEfGCjWCZo+zSF8fPny45ebmVnP+5bgmynLQ+C+HErCBUKKf/vSnbgUc8VRACMIrSA/L9cQaUgYYsX/0jCR67XobqJkU4IM1AggY0/gd7QaYDuiRkKoWDYdTTz3VjV8Kc6EvLF261GVagcnA2DdgwAAHmPId8AhhSX5zQqglJe58dCAI35gyZYoDNCgXFplYYgqXZMzbFm0aAIdm0sHDbTRJCwTAoUk2W6h0sEDjsYBWzeo6gUDLgYnA+gLE08y6dWxjt1841Hp0zmg8Nxlq0ugtUBPgIAovfRTA4d5773WAACutRx99tItzJoRCTAcm0DhiAAn9+/d3E27FG3OMgDRCMTiXZwBaMmkPWS1EbO2OO+5wee4RqDz99NPdfl9YVfWNphNs9IZupBWkLXB4aLfZs7+wGS484nP7fslixzxIT0uznOxMy8nJtDYZGZaWlm4prYAXUqysrMKFRtDe+YXFll9QbAVFRY7RUFGGoGOxYzaUOeZCK2uTkW4dO3W0du07OOr4oO13sNzc7a1P776VYREZGe56q39Y4TJQoN3QulVrJxQJk6KkBAZDhZWVl1pmeppVlKdYemaO5Q7qbw/+8V63/8rrrrWO7dvZ+++/bauXL7XLLr2iQS1PP8apJIMKsfbE37MizTOCY6hsLfRTaZYkWgHK5hxYE2RlgVX0wAMP2P7772///e9/7e6773b7ePYIsVDcP46uLyKp53FrZTFI9P4a+3E+4CBAAMCBMQw9meeff96BBNib3wmBIEXwvvvuW5Vak7EKwIHwCfoH7Aay6/Cc0XawGxCLBGTlWD6zn5CNp556yl544QU3FiI+CrjEcX6Gn23RpgFwaOw9N9SvOVsgAA7NuXXDvQULbAELRLUduIRPd4VizMSCyTsvvvOScr9WilnFYhWElZF5C/Pt2vtnGakzBTr84bJh1qldmy1wB6HI5miBmjREfMAB5sIjjzziVuJgOEApph9q9Ze+S3+FvcBvTJrZtHLLO32XsAmJSCqFJpN3+jzx0qzskvP+zjvvrHKomqPdt8U9MZYsWLDAZs363GbOnGFfzZ/nvuNAF2xY70QZM7MyLTs7y3KcuGO6yyTh9AEAEAAXSkoc26CosNgKC4vdO1kkABlKSysz5aQQ4tC6tdNP6NK1m/Xo0dN69e1rgwYOsq5dulpOTnvr1r2H02vo0LG9lZUU25LFi1z/WL8u3yoqyiwru607H5YFmg/oQSDOUF5hlpaaZsuXL7XFixZZ377b2YgjR9prr75kH0/5zH716xstf91aKy3Nt/fffcd+ed0vG2RVWAwzHEZAGYA2VroBHHw2g/q7z1JLpq0p9//9v//nUimOHTvWLr74YkfDZ4PaD+iAgCuOLkwHgD2lzOQZ9IE4gR7JXL+lH+tCfIqLq5hZ9H3GpiuuuMIBQIh3AiIQXvHaa685sImxcO+993YZKRjf2GBCkBKTsAr+qwEWKIsyeN74DugGyMpYSUgOxzEG3nLLLS5s5je/+Y1jQyiER2E6mjdsrXCZADi09Kci3P+2tEAAHLal9cO1gwWamAV8p86nhzNBxEHDmUOQiskskxFerHiwj2NYNSMWlNWODh062ODBg13eb2jri9dm2u3PflcFOgzslWW3XzTMaTuELVggEQv4lHFfAd0XUCN8ggk2YRUIo5FTnj5Iuj4mz4APOD70Ua32UhagggAG6ZBQFqt/fKfvk7cex/eVV15x555zzjludU/sBgEVmnhzT1tbILWM1LOlZVa0YZ3LpOCUCUmykJpmbTKzLM0laUQScdNWbhXWysi8QMhBK97cUa04ii/+wYk0VIxjotf0D1m6bJnN/3q+01wgNOLLL+dY3oJvbc3qH6zCyi0zs421RXQxszI1ZevU1pVgAZkiysqssLjUiosAFopceERRYakVFpc4McfS0hIrK62w8ooyS3fZJ7KdIwbA0H/Adg4sAmjoN2A7y8xuZ4UF+Y61QLrLguIi22fffWzmp1OscMM6W7tunQ3Yfkdr2769ffrxFNtj9+E2Z+48679df5s+9VPLTEt3YR2EFVx6ySWW0669zZg106XW7Nips+2z/0E2dNiO9uijj9n2ubnWp3cvmz//K1uSl2eXXnqJ60d12TRWcy4if4zJ9FOyUjAGIxIpsEyOPs4q/VUr0ck4hVyDZwB2A6vepMWEgq+N/wI0VP74xz86UVVCOa688koX3gTQgw4Azx/PXFRQsi733xLPwY4wGDTmYAP+j9HOYMxBxJP+NH/+fMd4IH0m/WTo0KFuzEJ3BtCBsZMwCpgwjHH8BiDB+Ma5jJeADFwPYAKWF+cTzgSAQVvT/oTOiGXBdZS1YmsyHQLg0BKfhHDPjcUCAXBoLC0R6hEs0AQsECsGmHhOVjN4ZwIC2MBkQhNFJjeokzMx4QXgwGSW4yQwxm+sNg/Z6zh7bHJ+lSV27N/WbrtoqMtiEbZggdos4OuDRFdItUoKJfg///mPAxxIAccEGQeJiTUgGKtzTKpZraNfSslfgmeczyRaGSpwjigb8EHq+qz+Ee+McNrOO+/syiD0gsk/+g688xvvAjlqu7dE9rOCufT7pbZi5QorLCi0tIx069y5i7UpLLL0b761kvnf2PqvZlv52jVWtGa1pRZXWEqrVlZSUWblqa0so2sXS+3Y1dr062dp2w20Vn17W/bAgZadlV2FKZCPAUeeF1hDRUoKeEWDbatWr3YOzrw5c23a9Gk2+4tZtuC7bytTUpaUWuvWrRxroR3shexMS2uT5hyo8nJzYo1FxWVWVFxqhQg4FhY5JgOMhtKSMistLrai4iKzlApr1bqVZWZkWM+efaxH957WuUtXG7TDjjYwd5Clt0m3bj37uBCKNqlptnL5ciurKLElS5ZZn149nNZC9x497O133rPe/fpZauvW9tF771pJeYUdPvpYKy3Ot2nTpltZcZG179jJVv6w2rp2aG8lxMYvW+oo6SMOH2Gpqem2YuVKB/q0bUcWilaWlZNludttZ0uXLrcOnTtb587t7clHH7GTTzzR9tp77zrZ2QcccDpxDAEd6JsAAozPGtsrbVnuxmb102Qvyv396le/csABQMJxx1Wm9YyG37F6PnHiROfs4vySivMnP/mJde3a1R2vlXA9u8mAHsnWuTkdr/9VpefVvQEaIJgL24AQFzFKYC+gq/HWW2+5vskGiMB/Mm3HWEh/gZFCiAVjH6CDtBgA6BhD0axh3OMabGQjoQ8AOJBWU/VS+uFkQ3Xq20YBcKivBcP5wQJ1t0AAHOpuu3BmsECLs4AmpZr4sYpBjnWU+HHU2DiGz9Bnndp727ZuMolwFBNbJhlMQljhIuaaVWZW2zgPB23ogWfYI68tr7LtHkM62v+MHWSZbSqdNG3+JLrFNUS44ZgWEPOAnVExRvUXAIN33nnHCacx8SUXvYTQ6M/sBxDznR1pL/irrcpoQRlM3AHT+vTp4/o5ceqsLlL2oYce6uoKE0IOgAAL+jNCev7qb7JNS1mvTZrkVpTRpVi+bKnl5xe4yT3hANQts6zEdrJyO6VHbzskq711TE2z1JQKW19WYgQxlbvHKsXKyiusorTESkqLrbi8zIrK0yy/RxdrtdNgy9hzT+uyz37WoU8fa43z6M6owHevc1YZbP3119/Y7Nmz7YsviBefafPnf23Lly1z7YCIY0ZmG8smLWVmhqWmpznnPjUl1bEwSsoIfymx/KJSyy8otMKiYisvK7PykhIH/hSXlJhVlDlQhbCKzp07WY/efaxXr/7Wq3df696zp3UCkEnPtLY5bW1D/lpbvmK5bVi/3rp27mKdOnRw1x2YO9CBFsS0p6an20+PO9Y106v/+petXFtgO++2mz0z8XHr0aun7X/QYVZYuM7WrF3v9B9Wr1rpnLM1P/xg386fb23btXV9BTBk9Q+rrEu3bpaW1sbS22TYXnsOtxmff+6AkGVLl9u8+d/Y6CNH2uTXX7EeXbramWeelWz3qDZeAjYADPMOqwz6POAa/d3PEhFLD0XPT3Sf70RyMRhuPFv8JxAqQSgF/wE8D1xDTq7K45l78skn7W9/+5sD5Y455hjnqMI6YpOgpP5bAuhQ2aSMT/RxgUKyp/QzZDsyTvDivxbAAYFQBGwBhGgP/38UhtbkyZPd+Mg5jHGADrvvvrsLu+E/nfZCB4fnk/3KZgLgwH85xx522GFuTCX9MO/o2CAgybH0NTY/S4VEeDXmivXg9zXpedSHERYAhzoPH+HEYIF6WyAADvU2YSggWKD5WsAHGLTSq9UmJg7vvvuui89kpeqkk05yq2VMgFgZZrVYKxgADUwi/BUu0dNZlWVVhQkqKymIiBXm7G4TXsurMuw+O3W0G88eUo1+Ho0Dbb6tEO6sISygiTWTdFbqxo8f79gNxJIzcSbshzhksk4IeGBSrQwWSi/HsfRnmAr0V97F4OE759x+++0uTh1q8SmnnOKOERjCc4NjxQSdz6zmAlIkuvkOAo7a/X960ObOnWPZmVlOxBAxxHSXVWMj76C83Iqs3FasWmvlG9ZYv1apNiwtzY7t0N52ycyyVuXlll9e5lbbK9A6SEm11Nap1qZVKxdGUVFUaOXr8m118QYr7NDBinYZZm2PGGndDxlh7XIq9S38IAyAALZYURbLl6+wr7+eb59N+8xmTJ9uc+bMtry87xwYk2LllpFRmZIyKzPL2rRJdSwES2ldKbxYVmGlThG/2AoKiyy/oMAKikrMyipBEtgI0BxS0ivvvUP7DtajV2/r2LGL9c8dZANyc61Xj17WvVsPS09Pc2AEdkJbYcP6DdajR3dbtXK5S4W5yy4729r1ay0jM8sWLlpsu+y6q/1o8GBbvWqF3XXffTZ27Nm2/Xb9bcb0afbfqTNt1Oij7ZEHH7AuXTpaz77bWd/+fV1Gizlz5ti+e+1hBYWF9t8P/2ulRUVWWJRvnTt1sfKKcsfCGDJkR1v8/TLr0aOXy37RqWsne/s/b9nA7frZf956x356/E9tw9pV9vmsGfbrX/26ziE40OHRbKBv4zwiFJio8xZlP/BdjiaAF2MxwAVjOaKEaKQQJoFeAP8J7Oc5EjgnFgX9hM+UQUpFslnMnDnTjjzySCc2CAPDz1ihvt9SQQf/2WccUzpRCTZjF4VrCWB4//33nd4CDAXGN8Y8Qr0AAARcRMPP6CuwHdC5oT1oA4BRACq0Hmh7GIqMYQIFAJIoG4YD10IbAvFIFhMQC73kkkvs4IMPdmOd9Jw0pxDg4EDSjRksBDCobg0RghEAh0T/ZcJxwQINb4EAODS8TUOJwQLNwgKKs9TkUhNMJgVMcGAp/OlPf7K//vWvzmliNRfaJBtOGc4Xx+GM8Vkx8Frl8invxBJTzqRJk+yAAw6wq6++2p5/f5U9+fom0GHUnt3tipO2c+VvzbjPZtGY4SaqVvLoz0yC6WP0TVZjJWaHmQABmEhLLM/PLOEc6Y2TeqnpR/siE2UyVLz33ntOhZ84ZpxobQr7kBNXF1G+devW26WXX25/f+4569ati3Xt3MnSAAxSnKqClaekWEWrFEtNaW2tCN1ITXECimgZLFqy2JYsW2rpxUV2VE47O6J9e+vZpbOtX73GSgrWW3ppuWWntLK2GZnWPjPD0nOyLS0t09q0bm1pRYVWumq1rS4usvy+PazVscda95+eaB26dtushxUVFNrX31WGRuDoTp8+zb78cp6tXLnCiooLLTW1teVkZlsWaSkz21haWmVdqX+FtXbAAg54fkGRbYCxUVpq5Yg5FpdYQUmRpZSXW2pKirVOS7NOXTpZp05drWu3Htapc2fbbvtB1rffAGuf08GFJbRv19bWrVljmRmZDrxYvXKZpbSusJKSIpfaMj0twzp36VLJ9qhoZevWr7clK5ZbSXkr+2ruPNt12I42dszJVl5WbDf/3622/fY72mmnnGizZk23yf9+18accaY99/xztnrZ99a1Vx8bsN0OtnTRQvvhhxVWlmIunKNzhw6WmQFLy2zV6rWVeiDl5QYI06FTRysrS7H9Dtjf0tJS7aUXX7QDDzrAPvrwA0tvneoEKb/+cp5dc/XVddJxgF1Af8SRRLMBurxEAZMZGgSaRdkOApa5xg033OCEKB988EHbY4893H0KHAaM47ueBzmRnM9zBkADYEGIBfUkHAMnVY6xnr+WCjhE7YDNGKsABPh/BbihXWEModEAWwE2zT777OMEbDkWZst+++3nwBw2zsGe0SxT/L8DKsDqIdyCdzLAUB4gEkKRjJu0IWASYyn//9QFhgThFYxtHCuNJ0JmADsIwdC4qvFQjAe1LeeIEcaxGnfr0/YBcEjmaQ/HBgs0rAUC4NCw9gylBQs0GwswEfAnI1qNEODAagkTQnQbTjjhBDe5JHSCiYNWsjCGo3RnZlZNavxVNZ/+yYTmuuuuc5NRwjSYlNzz96/slQ+XVtn0pEN72VlH9Kla9WJHCK1oNl1ui96IT8+FzfDzn//c0bxhOBDTHA3XEZMn0UrxrNDvKZP4aNT5CadgpRa2j/QdKE+T7bqkxMRpu+CCi+zNN9+0fv37W3paupW1MisuLTErKnHMhJSKckstLzeACUPjICPD1hVssI4dOlnXTl1cmsa8RYvsm8ULLLuo0MaOOdPOu+B8s8J8WzF/vq1BkHH251Yx/1vLXL7K2peUWdcOHaxDp86WTsrHlAprs2aDrV63xlb16GKZp55qFfvsY1PnzbOv5s61ebPn2tdzv7JvFn9r69autooKxoF0a5ed7cIFKsUIW7lQB/aRLhJnvxCNhaJCKy4qcyKP7lVcaBUV5ZaS0traZLSxrIxM69Grh3Xr2ct69uxlA7YbaLnbD7bsnBxrm9PO2qSlWpeunW3NmrWWv77A1q9fYxvWr7O2WVnWrWtXl4WiqLjYKlLNKspb29LlCNwutwXffmfpWZn2/fLVtja/wDLbpFpWRrbThejeKcdu/tX/cw7Uc//4h30+e66dfdZYa5Oeak8/83c78ODDbOWa1fb6Ky87R27dug22obDAMRkGbj/QZn/xhe226y42ceITtnrVGjvkoMMspaLCyirKbEHeAttvv33tkynT7Iijj7a1a9fY0iULrXPHjrbgu+9sxx0HuwwBMz+b6lalWWlOdoMqz0o3q9OwGwhxECU+GZaDruuHFvEZZ5fV9ptuusl+//vfO6f0/PPPd/2ezwgGEjYE8IyTCgMu3sbKPODzM8884xxYntORI0dWgQ7+anyydmjKx2v84h4YS9h4jpQVSkwQQhUZfxDGBVhA/BG2CfthItIe9APe/ew9NdmGMgnFgSnBi9AJ2lsZfPjM/zZlsg92BEwa+ishNQBQTzzxhNN/OPDAA13fYL6ge6EPcU/K9uNntNIxym5VnzYMgEN9rBfODRaonwUC4FA/+4WzgwUcnFLbAAAgAElEQVSarQW08uALO/kTASYh5557rptksKoFnZJJhyY+UcP4sbiaRMgJ4xxWX3DOmHACOKCWzXbnM1/Z5Kkrqoo77fDedtboAVUTUDEwmm1DhBtrEAv4gAMTZNTaiWWHjUBfY0Kr/ohTg0NGn5WyOpWI6kLwm5gKEtmjbFJiwtZBdR+HCRqxAAnOEQ1d9OFkVu1uv+MOe+ThR61vn77OYdiQn2+Fa1Zb1vp11iUlxfrnZFpWUZGtKSqw3gceYIede55ld+9tH33wX/v35Dftm2+/tfbtOzoQsGD9Bsv7Ps/yFn9nhx14mN3/0EPWt3uPKnuv27DeVn05275/7z374f2PLefLb6xbSoW1a9vBMjKyLKN1iqUWF9j6okLLa5Vmv/lilj27dImlt822jtk5lpOT7uwnfYDWrVpbRXmFlZURf17mwhoqQQW0GEod46C0lBjvFMtIT7N2Hdq7DBFdOne1zt17WK9+fVzoyA477Gg5HTpa65RW1qFtW2ubk+XCQNJap1rPXj1s2coV9sknU6xPr96WntraikpKLb+wxBbk5Vle3gIrKS6zFWvXWWl5qhWVlVhZcaG1Ki2zTl26WCp6CmmtrW27TFu/ocjKys1+WPG9/eqaK6x3r5720ZSP7N5777Pjjzvejjv2WHvqL09bl269rPd2/ezJRx6xXj172Z777m8FJYW24OtvrUf3HpY7aKCLe7/hhl9bh5x2tttuu9ug3EFWVFJgQ4Zsb716drfZn8+xb75bYm07dbDS4iJbtGChHXr4SMvIzrDsrEz7x9NP2aiRh9tBG1f8k3koWPEGZCO+nrGW/kdfp20SARyULlMAmUQlqYPi8llN/+Uvf+li/8n4gm4F4BvlAx4TVsQqO04q/xP8BvAhcJr9CsWjXBzUhx9+2KXr/N3vfufABz0nyTwvydipMR+rcUb/ywIcsAWggxYECLMCROV/+X/+53+cBgMbYVz8t8JwAGCVCC7PJoDAlClT3DGMC7QL7cG4xSKC9JkohzZFC4J2ZoxUNgxYDoyngA0wIQDemBewGMH28ccfu/919G0AQE477TQbMWJElWAp//8+4EC91O80B6lvuwfAoTH38FC35m6BADg09xYO9xcsUA8L+DoJvkgVkx5WzJhgEtdJvu0o0CD6raiQ0ZhM31nTpJfyWLkFeGBCwuR0zboNLl3mJ3NWV93JpSfk2jH79dhM9bwetxpObeYW8OPQmSQjaAaF+5prrnG0bSbaiolmMi5QQKFA6r+YKdYqq5g2TP6fffZZe+GFFxydmDh2Qo58wKGupl60eImdddY4l63BrNxWrlplZStWWG7Retsuq611zsmy8pJiS+/Wy4777f/a0ENHbHapJ5580u66625LRewyPd05Fvnr1rmMHVD77/nDH2z//fdzKSNLKlJcGsm1BRts/pzZNv2VFy313f/aQelpNqhjjrVpnW1tWmVaJmWltbLSinJ7fNF3dseSxVbcIdvatsG5LbcSAAWc3JIyFyrhHN6SUispLbTyCrO09HRrm53lRB179+lj3Xv2tq5de1jnrj2sbcdOltmmjbVulWIbiopsxCGH2qK8723hwm9s+NAfWadOHe3DT6bat19/aWePG2edOnaw6TNm2vtTPrXOHTvbokULbdHipfbD+g1WWFzo0lm66/ToYSkpray4uMiGDBpg7XJy7KtvvrVunbo4UGaHwdvb9JmzrXVqhq1cscTOO2uM7bH77vbNN1/b7279ne2y6x520QXn2z//+aIt/n6VjT7uOHty4gTbsC7fRv/4ONtz92H26muTbf26Dc7pW7v2B3voT/dbRWmp5Q7awTKzsmyXoTvZIQcf6NqI/vXUU09bRruOtvveu9tnn86wJQsX2uLvl9jw3few1UvzjGQ9Z5/9s83SltbWn4iph22AEyd6ejJhaVqBZoyXRoCfyQIhwl//+tdOuBSQDTAPx5bVbhxTpUqm3SXKqtTIlMmzh+Aq4QC8oOtzHdJmQutHJwihQz80qbZ7bo77GWMYX7ANdlMbKPSAMAjagSwkCDfCZBCow7GMb2gskOpVbelEZ197zQGvnM9YxQtwCLABZgqfpVXDO30HgIHjAQpgM7AAAdBA+BTAEf/fo0ePducLKADwICsJAqHUCzCWY+ibegZ4l8aHBCY1BgfAoTn26nBPLcUCAXBoKS0d7jNYIEkLCDAQGODTOJkEQnvFsWIF47LLLnOlS7HcX41hkqv4UCY3bL5CtR+fiZPGKgiTGla1oP8y6ahIaW03T5hbDXS46tTtbeQeXd2kK5nJc5JmCIc3EwtEAQecGMQjx4wZ41bamGTTx+lPUQV1mcDv1/7k1wcg6K8vvfSSE01jVRYQDedLgmgCLPwyE51Iv/Hvt+ymG260tPQMW75ymZUuX2yjylrbHp07WkF6pq0tLLDZq5bbon497cBTTre9hu1mgwYPspzsHOcUIAI34bHHbP6Xc617927WrkMnKyktszZZ2ZaRnm6LF/5/9r4DPqoqbf+ZPpPMTJJJ7yQhECC0gBKQroIUEQUVde3r2ta2upb97LvqLt+66jbbiruuHQVFAQVBqiC9JJCQkATSe5lMb//fc/Dw3c0/alBQV+f+fsOEmTv3nvuec8897/M+7/NWCzHGrH790N7eim6nA6Ev6M4IqhGyGBCpVSFTrcasyChM10fDGvJAp6EeA8uJRkITHY0N7Y24Y/tWlLOsJMgW8QhWgwAw1UCkyQRbTJRIh0jrl4O4xHgYjEbE2BJgMppF2QyjySjAiLa2VqjUQWjUarhcHpx/3rmoqqrFp+s+xmMP3o8Olw/VR4+geO92zD3/QlEy82DJQfzm0cdhNseI9BGTxYKISCNyUlPEMfwqYEC/TAGSOF1e+IN+HDxIm8QBGjW0Kh2S4uNRxjKiLh9a25oxaVwBLp5/Ibrt3fjHohdRU9uMO++4DcXF+7Dsw49w251349N1n4hKFJmZ2Zg281xsWLdWaEjERMUi2hqJ7ds2o7OtFcYIM1xeD+bNnYOM1FRRAYNClhvWb8DeA+WYf+nFqKupwabVq+ELBpCdmwe1yo+d2z7Dww88LMCiE9mU7LJvIrYro+qS4cD7hC+CA9RDoV7AX/7yFyH+yQoTrICQmpoqouF0SvmSDioBBwqz8ndMy5MOK6Pr3F+yjOhksuoK7w06pmTTfZtqLidirx/qvuwH2o/9QPuwL+X/yVahjQlw8nNqJZDVQptybuPfZDGw+gdTvWhLznMEXQnsEOinuCPnLGoqka3AOUNqOfE8PAdZD/wd+02yZIQeSSAgjskABFM5CGoQVOgJcBH8WrlyJV544YXj44XVTBhckNWBeB5lNQvJTvu2ZTTDDIcf6sgOt+unYIEw4PBT6OXwNYYt8A0sIAEHpWMkH/iMhlJRnBELlrKUtEkZBZaOmYxWSNBCmbsuI8JctPBvRlwkxZ2LH0Zc6AjKYzrcAdzzXDEO1zpEk/RaNR68aiBYNrOvDts3MEP4Jz8SCyhTKriYZW14KuNTEf+CCy44DgoQFONiXilm1hMk6GkS5fjjwpzjl0r9zFd/7LHHxEJcOnq9aY70dfy+tfgdPPv3vwsNgoaKSswwanFzei4Mhkg4PS6UdbbisepyFDnt8HlCUKlVwnE2Wyzo7raLaHGE0QBLhBFBvw86gxGxiakIqrVwOV0wR0YIJoK9q0ukFbAqQwghWMwmRGrVoiQlEx7aPH6wKMQAjQ7nRxhwtiES6aYIaEmLt8RCY7Vie20Frti2BdXqkCjpGBcfL5gLiYlJGJSXh8iICCHKCJ0Bao0Wfp9HlJwMeAMwqFXQm46lYkQa6UjZ0dDSAX8giNEjhwmn57XXXsVtN14PNwzQwI3PNqzBaaePR96AXHS0t+Puhx6BOSoeRo0W3f4A0lLikREfx6IXaGhuw5GaOowZNgg19S2IS4pH0EvmQyz2FO/FqGEjoYEaxSWl6Oj2oK2jE1lpcbjr1ptF17/8r5dRWlKJq668AjqtGn/43z/ijrvuQeWRCny2YRO0GjUmn3kmysvKYXc4kJWVI2xXUV4KrYaFN3TodrkwZnQBJp4x7vhwWrHiI+wpLsWUaWehtbkBh4oOIiaJTI9YNNfVo+xAEW775S+RnJpywnclx7USSDvRA8hxK2nuHLM8JsEGPgvo0BKAuOGGG0QZxC9LreN5+RzgXE9tCt4vfPH/MjWA7yynuGrVKkH35/150003ibS9n+omn6lK3SMJ8EsBWwIFfB6TkcA+IdhAkIH7EfSk/gIZCLQjn9l8X7t2rXjWEqwgOEqxTjJS+GKfsi/4HftKmYYjxxPZCQwQsO95DqZSEGxSak5IsFWuA9jfK1asECkzZEZQcJq6DmRfSICD/Sx1dJRpP31JAfqyMRIGHH6qd0/4un8IFggDDj+EXgi3IWyBH6gFpNMldRLkw555mn/4wx9ELigXCszJ5Kaknct9lZFlJXghFxNKATL+5l//+pdwBrlw4ou5qHLx0uXw4s6/FaO6yXUcdGC5TIIO4S1sga+ygBJw4GKZETYydDh2WSKTC2d+LselFFSTUV3JYpC50nJBrHznvoz8EcigSj+BC5bI5AJcAg5fBVZ8XQ++9/4y/Onpp9He0gJjQy2eHToG2UYtmrsdIu3h9dZWPN9QgyDU0AjifVBoJvDcTFuIMOoFU0BoR2jUIvrPyhbpmVmIjo1DRWWV0E+gwKNOpYZRr0VNXTUQ9CPapIU6FECH149upw8urw92XwgqjwtnG424OjEJA20xMCdnQJ+Ygq7YKKwLBdFksSImOgrRMbFCL0Gj1sLe6RBlK+1OB1RaNVIS42CzEhRxiWoRibFWaA1GtHd0w9ndjYzMfvhk3UYRcc1IS8KIgpFY9NK/MGfaRCSlD0Z5WTFam44iOycXp38hRvfbPyxEZX0b4mJs0Kp1SE2N+0KQ0gWzyQpPKARzpAE7duzDrOlTYG9vgUqnhzakQl1js9DGSE1LQWVNLVzeAIJuBx574F6YTBF4b9kSFBWVYsrkSUhOSsI/XlqEKdNmQmPQYuP6zehsb0XQ58GAnGy4vR643D6hm0F2RygUQGxsnKiWgZAKKakpSE9Lwb7i/XjooYeQ038QZkyfDo06iKL9B+Hw+JCalCjAq+ojh3HJJRcfn2+/brwo51uObVkRRcle6yvYJY9FZ1FWuCAjjVVeKPhLzQYy0hhZpwPJTTLaeD7eCz03Jbut53fUCaBwJI/Ne5QsB0bNf6qbfI7K/lLqavB+ZroEK0MQNKDjzvmHz2cKNbK0JRkE7CNWkCDwQBYCU32YGklwlCDewoULBeDQ28a+IoAhwQOOJTIRemMXSiFLfieBJ4IVUstFXgPLapPRSCbL5MmTxdiRawlZuUQyK+X4OdHxqryWMODwU717wtf9Q7BAGHD4IfRCuA1hC/yALaBkIMhmki5OCi2jJAQFGBnkJsEDLgqkqrT8vYyuKRdOcvHA3/Fz7kPaNxc+jAqzdjdzguXGYzW2eXDfiyVobHOLj80mLRbemI+c1P8rPfgDNme4ad+TBXoCXxxnVNQn3ZvgGRffPUvD9bWpStYCHQHmtDPCSCfgySefPA448HjfJkK3ZevnuPe+3+BoVSXONhnxp8GjYG9tRENXB8r0ejxcXYnytnboWFtSBWjVGpGWIKOialVQRNoNOiOMJhN0Bp0AJoJ+PxJSUmGNjsOhsnIEQwHhoKhDIXhcTtTW1cDtc4tqEqpAEHq9FgE1S96aERufgPjkJEzJG4yclHR4rBbBgjDFJSIqJha6YBAtbW3wUrjR2SU0E1gac+SwEejfPxddnV34cNkSuBxdomLE3PPPFyU516zbgObWVmRmZoLl9OwuH0rKDsFs1GPq5Ml4bfFS9EuwonDCNKxcvQbRBiDWZsG0adNFt7340iJ88tkuAVYQXDHrVUhKSsWhiirkZCQhwmTCgcpqxFjMSLFZUFZegfiUVJgMephMRkRazOjq6kbRgVJ0My3A3o77774TOVnZ2LtnB157cwlS0pJx4QXn460334Y1Nkkwspa++w4izBY01zegvokifQlIS0lDMBiChykmWj1a21vx9ptvYtr0GUhJSRX6FE2NDSL6HGWNQt7gQbCSju4PoLm1DbHRNjGftrTWYcTwEZg797y+Ds3j+ynTIuQ8LfP4+3IwCdjRmZRUfJaWJcuNgBpLbjI96corrxSOrRKsls8D6azyO94bMi2AfzNKLgUQqQXAyDerKtAmBDhuvPFGoUnwU9+UDBNluiOBBKZGkBnC1Ii5c+cKtgHTGmhPAg/UxiBbgSKitDXBBTIcmAJGcU4CXtSdkVtv6TcyneZYpRnNf+zbG5NBCuNy3CjBB4IVHAfsY7JkCF5xDiZDhu0mAMKNvyPIRV2Ibzo/y0aGAYef+t0Tvv7v0wJhwOH7tH743GEL/IAtoKTQSoYDm8sFy/PPPy+iw6TOku6qZDP0LPkn8+K52JAAg/LYMnIsP2OZTS5AuIAie4ICkkrAgfu1dgVw+1/2o91O1+YY6PD0rcOQnmD6AVs03LTv0wI9gS7mm5PS+89//lMsvBlBZQm5k7ExL5pAA/PSCWpwoc/74NvmILe0tuGqn/8ce7dvxcMD8nFJtA3NjfVodjjwqs+Fd90uBF0euFxOKluS33BMYFCtPhbdVquIQ0CtUsOg0QsxxmAoCK/PK9oaFR2D1LR0NDQ2wh8IiBKWAa8P3Y4u+P0+RNtsSElLF1TstPQMIfAYExOLAFSIS4hHRFSUEJCM1OvR3NAEu90DT9AnylLyWJmZSYhPTILH7UNnezvaWxqwZcvnWL1qFS644DxUVlViZMEInDtzFrbv2IOa+kZEx0Qjb0B/hDR6bN+9D0GfD2efOQVbd+5BS00V5lxwEd55byUSY4wwG1WYPXsWdDoj1q1fj+dfeQvZOXmi+oXK58aogmFYv3E9Th89SjA7/MGQEIusqT6Kfv1yROrGwZJSONxOATx0ddhhNEUiOiYKjQ3NWDB/Ls4YezoamxrxxMI/IXvgIEwcV4imumqUlFVh3vwLsWn9WiHCGVRp0ebsRu3RKsDrQ//sHFG60+3z4XBVBaoqKjCg/wBkZPSDSqOG2+1Ee2urcBBjYm3o7OiC3+uHTi9oEUIno6W9GdaoWNx1x20nNEwl4CSZDb1R1b/ugFI4ko4iI+QE6ZjywMoX1AiQZY3nzJlzHGyQ7CB578nzypx/pZCwBKQpMrlr1y5R6YK0fj5neO/ccccd36gk6Ndd13/b9/L5qqyYw8oPnGdotwsvvBDz588X+ggU7SSQwPmN2gnsN6Z70XmfNWuWmBOY8sXPKPJIAIninXKukraRz/eewrlSwJJ9JwEm/kb2pWSJKZ/7SntLwILP/Ndeew1Lly4V6SDUdJg+fbq4F+Rxpfh0mOHw3zZiw+0NW+CYBcKAQ3gkhC0QtkCvFpBVKaQCtlwkclHDsn+MpLDsFqMpyk1JXefnSmq6MhLM73rblzRcpmwQzKADSLo70ypkVE7SgstruoWmQ7frWE3yRJsR/3tjPhJthnCPhi3QqwXkeOOXHM8cwxQ/JfDAqCxrxDOaKqNyHHdMtWAkli9+p1RMZ2SWjjqPy1QKgnFcrFMQj/RmHpN0ZQq1ycikjNL1xvTpS7fd++BDeH3RP/DK6HEY4fags6MD1T4PXrREYAmp7VFR8Pi8UGnIbggiEDwm1giEoNMahHaDAAH9fjA+SdFIvgIBH1xuN2Js0aKKQlAF2GLjREQ/KTkFUTExSExKQkyMDVGWKBhYsUCjQmNrMzJSUqEKBURJyYy0NOzevQuJiSkoKSmH1+dGfWMTEpOSMWzoULz++ttQq3z4bONqDByQg8uuuBydXQ64nD7E2OJRU3sUZxSOQXxsLD7ftUeUtyzevwd33PM/2LVjtwAqJkyaiI72LlEV4RfXXYdPN++Avb0OCTYLZkw/GzZbHGqqq3Hfb3+PpPR+gD8Ih70DQ/MHIDUxEa3NHYItkZWTjbZOO+x2J0IBLxxOO7QaHWkogmnAv7vtXfD53Cg5WIIJ4wpx169uR5fDgZcXLYIlKQujhw9DvEUrGA/nXXABDpYUob62BuqQCnp9JEJqoKh4PzwOB2Kjo5GckSbAnM72TnGNao0GnfZuaDRq6DVqBBjVZf+FIPrW7/UeY4i43VAbdcjMyMLtv7wBMdF9TyPrycCRIK8ygq107DjHKtMu5FzN+4IgACPppMJPnDhRjG06jGSk3XLLLcK5lTR4JeAgz6Vk+PS8J5gyQ80B6jkwLYOsiWeffVawkPg8GDx48PFbRAliKNOdvuoe4vmUIoY9nVc5P0jHWrZVmUYl546e55H24udKMKAv93Rf9lEeXzrqtDOfl9RgYDlM6tGwOgVZgQT4t2zZItKQWPaXLBSmqRCcYElS7kdWyaOPPor169cLUU6yC2RFHclQVD6nJXAl7cZz8++vm9Pk+FM+7+V4k7/luOJczBfPTbbMggULjlewkCW5ZQUL2QbZ932xoZLhMO20RCTE/P9pPn05znexj9cXRFWDUzCj8jIt38Upw+cIW+CUWqCp3YtV2xvFOXj/3bmg/0k9nyqkXOGd1EOHDxa2QNgCp9ICkvaqrDLBBYcsa8V8XS5Q+N7XrSfAoPydXFBxsUFH8OabbxYLGZYtZL6pXKAoF0IHqrpw73MH4PXToToGOjxz61DEWH64C4m+2iq836mzgBRb46KcQorMe2aEjeDC0KFDj1dbYbk+WSKTYAP/z02CD6T6UliNi2AuiOkYMerHF6OLTEtgyhEXzlzwSwV+ZR62dFD6erWbPt+OW667Fs9nD0BuZxfq2rqw3whsGzYMz72zBDGWSKHTwM33BbigVgHBQBBer18ACx63C+Q/cDeLNQZWixWJKcnIzM5GamoGBg4YBLM1SkRCyUygXQxGA2zRMQj6vdi2Yzs+/2wDKioOCb2I6VPPht5kxMpPPsGvb70NJaVlCGo0GJA7GOWlB+Hx+REZHYvYuCg88+SfcPMNP0d6SjxUai2y++fg8x27ceRIHQYPGohDZaXI6dcPef37Y92mzejs6sQfn1yIp//+DzRU18LvcSApNRUZ/XLw8suvYMFF89DpCgoAI1Knxszp52DQ4EGirOctd92LgM4g9CgiTBECiOH1MI0jJi4aERFWRERaROqJs7tLMA2c9m401NWhuaVZMEUo8mi1RCDGGoVzZ8/CaaeNRkVVFbZt2Qx1hA0RRiN0Kj/KyqswYepUQA189uk6oVthijSDnBJqVQQQwqGDJdCqQhg0aDA0Gi0czmPjRavVIegPQq3SwOm2o7amBsUHilDfUAt1UIWs/v0xaMhIxCfEiQojt9x4HQoKRvV1yPS6n5xPlawbOpASYOaPJHAgnUKOb2rsPP300yJ/n/M/6flMISL4zOoHvE9kvr48sZLJIJ33nno/vCdZNaayslKAGLwPKU5MphDTK+655x5MmzbtP1KSvqxcJ69BCejJe0yC6EonuTfjfB3gwN8o91GmBspzfZtI/Je1STJE5Pe8fgIKnL/IqqL2EfuQ1T9Gjx4t+mLbtm2iKgjvZX7H9EdZZYJtJNhKjQcyCWV6pFJg9Kue2d9qAH7xYyUYRtD2nXfeEQxHzq0/+9nPxNxJMUpl4EL+rbS1Ug/ky9qsBBxORttP3THIQyM3LbyFLfDjtEAYcPhx9mv4qsIW+MYWkA9xZdoDy1WSSnv55ZeLPFGZa9mXk3wd4CAXVFwgLVq0SChZcxFLqicXTDJCJRcaXFjuLO3AIy+XHAcdqOVATQemWYS3sAV6swDHNR09Agj8e926dXj88cfFQpx0Xo4rjkGCCYy8kbFAcIL7Uq2dDjhF/Li/FE8jG4K/o7Aavxdjc+dOQWNm9JCLeTmG2SZlhO5Ee+mum2/BjLomuNsasfRoNfYH/GhlWbwvStVxuSpyrX1eBAM+eL2MRKqh02kFWyg9MwNZOTnIzBmA9IxsxFgsSIi3IcIcBUAjoulez7FqMP1ysoTTXHqoTOSCN9XXICEhFl5XF6IsVgFYJCQm4qyzpuPXd9+DtvYWDMkfgdb2Niy49AqUlZQIkUu/Wo3CsYV44Df3omDECAGAREdbRXpEXEIynnrmrwgEPPAyt1+nRUtzMz7/fKsQWezXPwcPPPoENq/fArNRA4vFjDETJgvwc/IZYxGVkIn169YB3jaMGjkCUyZPFW1/6pm/YN+ho0hPTYIpwvAFMOSDSqNFVHQC3A4H2lqaUFdbi5amBsDvRWSEEVFRZsQnJiIi0oxQMACv24OmphahvdDQ1ACDXi/sO2ZMISIjrUIQkmDM0BHD4QkG8cnHH4vKHGw7nSizxQq3LyB0LMjQaGqsh9lsQpwtAa1trfAFPOju6kBt7VF0trXjcEWF0McYP/YMUTJ0xGmjUVNdh0ijEWVlB1F4+hhcetnPTnTY/H/7K4VM5dysTI/jD3idHPtk83z88cdgOVlWjpDjmXM0mTyMstMx7Mli+7JGKsEC3gsE6Mhu4Pgks43fL168WByX6QBMFSDNnmUbeb7IyEhx7ykj3BJQkACJBAXYJglUy/YpnVYlONDbfdmTGSXZdrw2JQCuvK+/ded8yQFkiqIUUSTQ8Nvf/laADASC2H9kMTAdYezYsWLOIYjDeSgrK0uAOfwtWSQEdGhf2p4AP9MqOK8RcPiqKiMn+9okOMTjEtTifEyxXY4zzp3UBWG7uCnHrLQ3f69kW/TGpuG+P2jAQeS+hYGGkz22wsf7YVogDDj8MPsl3KqwBb5zCygXWDKfkwsrLgDo/JNCy4UKFaV7U6n+sgb3FXDg4oFRlzvvvFMsfEhL50JTRuXkIlhSf7cUtwnQQW6DMi1YeFO+KJ0Z3sIW6GmBntFd5juz7B7ZDhzXVMPnwlemTFDYTKZacHFOx4q5xjLVgot8/s2oHIEK7kudA1KYn1bp+skAACAASURBVHjiCSF2d9ttt4morTy3vBdOdGHPko9r167DshdfwMa9O9HoDUBNgo9InfBBq1EJQUi31we9QYeo6GgMGDhIpElkpmci2haHhKRUaHQ6oVPgd3sR9FHMUIv2rg4EgwFouPBVA1qDDokp6Xh/yVL4XXZ0drUhJzsT1173C8RExeLdd99FKBSEVqvG3Lnz8OrrbwhWgtEYCb1BjQUXXYqXnntB6B64AiGcVjgWf3/2byjetw/XXXU5zFYzSkpKEW02Y8tnm1BWVSVSHAw6LTKzMpGRlo5pZ52NSZMnIT42Hv9e/CEOFe1FnC0aZ86YiY2bN8EaoUPB6VOw+J0VMOkcGNA/DefNniu6fNvOnVi8dIVIsfD7GQ3uEGkvLS0NcHY7AJ8LSUlxSE5JFqU/NaEA2jvo+Nei2+mG10dlfp8ADAiq2GKjYbZaEGuLRW7uQCSnpMAUEQlLtAVxVqtIUSmprMbKD5eLv9vbWxFjixVsAKNWj0AwgC63CxvWrxPXm52RIijT0GgRGWFCfEIiBg/KR1p6KvKHDsegQUMECyXCoMOf//JnFB0oQVZOLvplpOHi+fO+lQCpvCfonBF847sc4xLYVZbRZOWVRx55RDiDjIYz+kxhVN4PnKfPPvtscUj+hlT9vmySok+QjrR+vo8ZM0ZonjAyz/NRNJI6EQRueJ8yQs/7iFUNCgsLj1Pue7IS5Pnl/dZTA0BWpJH3nzLdQsn6kM6wBCrkM0f5LJOpIT3Bh77Y4ET24Tk5ftk+Ai4EPpYsWSLsRIBBpm+RdUK78doowEhdBinMKYVC2WaCFBRm5r5kqJx33nniuLJf2LaeYMuJtLcv+yqZKBLs4TigrgTTaQg2XXbZZbjiiitEcIPXz2uQqW1KsELJpOktrWXV9qbjYtN9adup3qeqwYEjDW5UNzl7PZU1UoshWVbkpIQFsU91X4SP/91agIHBcfnHxOZP1hZOqThZlgwfJ2yB79AC8iEuy23J6C5LaDGaQqo4y27R6eprROvrmt9z4UHnjXm7LJ3FRRHFKRnlkFUvuLiQeg5cqHAx8eSbZcdPw1KZLJkZBh2+zvI/re97Uq3lIpeidIywElCbPXv2fyiiM7IvnSku0un00CnqSZvmor60tFTsy4U+U4N4XDpyFKUcP378/6e0Tmevt5KBX9Yr9q4uPPLo77Hsow9g0KhwsKQE1qhIxMcmCH2FvLxB6JedDRMj77ZY2GyxSEpMEiUY7V1tMBiN8HkD8Ht9MKiDaG1ugL3bAafbJQAAvd4EVUiLkFYNnVGL1NRMvPLyKygcPQyD8wbgnSVLce7saZgyZRr2Fxch6HeL6P+A3IFYtnwlGurrkZaeCZPFBIs1Fvfd9WtcNH8O0rPz0C+nP1xeDxY9/zwsOqC4tESkYmTEmZFgiUCHO4T03KGYfs45GD+2EFBrEAgBR48cQVl5OUK6CBzY/Tl0amD81LPR3NaB6opDuHDehXj3w9Vob6xFnM2K8+aeC5MpEnX19bjt1lvR1tEtgIH0lCTYoiOg14YQG22FL6gSVSBYDpR+P4JAQ1MLUlLSkZGeisLCMdBo9VCpdSIdpX9uDkafNlKcn1AmcZ7WLqcAmSorKuHx+jBi5Ah8unoVHF12+JjCEWGGmjktIT82bVwPhALw+n1Q6/TIzclGfwJB/TJgsxkQE2NAZEQ39LoAfD49AoEEqLXpMJv1WLbsPXy8diMuuvgSHC0vwQVzZgsw6dts0pmUzrd04pT0dX5H3Z6//vWvQieAUXOmuRF8fuONN4SuAiPQHMcyZUiWNORx+OyQ6UgEXmRpRM7djL7zdwSwWUWBVQqYokfWBJ1nRuHPPfdcoRXBe4mpG4zWM42A7CQ60iz9yHcC0nwe8d7ki+f6qk1WRmI75PVKR7sn4MDjSGdWCbDTfhJs4D6nEnDgedgXEmxnX9EOZDWsXLlS9APFIqmhwevndwRK6bwTAKJtaCPJSJRzF4WZOe+xMhRBnJ4A6HcBONB2MtVGOaeSSclxxz4nyEVWJa9DsjykvSUjQwmUfZtqQN/mnvq637LK1vKtDVi1rem46LXyN1yvTB4Zj5ljE8HASXgLWyBsgb5ZIAw49M1O4b3CFvhBWUAJIsh8XKm4z3KCM2bMEFEtLiSV0ZBvcxHKSIVcLFA8knXe6eQ98MADQuhKLmoZ8eLiVbmwfGtNDRatOHK8GURQCTqEt7AFpAV6shv4OZ0PqU3CGvYECejIcF86REyroIAdF7aylB8X73R05O+5+OU4pePEjTnUdJDonBF8oKAe6cxybNOZIh2aIBq/V24ye5cE254b2/TSy//Cu+++A7OVFRRikZc3GLa4eCQnJyEiIhIIauD3HROCFC9WyFDphMClTquGVhvC4apKRGh1MJi1iIqJR6zVhqwBOWhra8XmDVthjY0TjIkh+cPwpyefgU6jgkrlhtFgRWZaIhZcsgBvv/EGao9WoLmlDfVNraivr0VyShLOnTsfQ4ePgC0uCW+/8SYSY0wIqo1ITMvC2LGno6h4L7RBPxLi4pCamgKL2Yy1a9bCbLZidOFYtNi70KkKorGkDDGRLIenx/W/uB5XX389EPDD092JoSNHwRKTgOXLluHGX1yBioYOLFm8GFF6YN6F8zF0yBBqReL5555DY3O9cPTtnXY0NzXD5XTj0KEyIdAYFWvDhAmTkdMvS6SfBEJqxCenoKK8HFHUw6CYo0EPj8ePjJwByM5Mw66dO1BeXorKw2Xw+f0YMmggdBotmlq7cflVV6GmphIlRQdgjrSK0pZQBXCg+IBgnEyeNB6Dhw5DfEICTEYT/N5ueDyHEFTvAFS1CAWdIPoR9AMBXwTUqjGIjJqKiqpKPPTgQ8gbMBh1tUeF2B/H4DfdOI6UAIEcx/xcmZLAaPkLL7wgqrkQIGA0nWAbqyKQok8aPu8VqWXC33Nu5r0iqe2yhKKMOvNe4Tl4LzFdqbq6WjjKfG3atEk4mbyXmLbBF6P33Og87927V4ghEgThb3kNTGGiI0ognH8z5YL3Ff/mZ3S42Xa+88Uo/tdtyueRdIKl8610wuVx5LXJaz7ZGg6co2hTPu8k2M45hOOA9iNIyv4g6ElQgawqtpNgKSt/0E5kZpF5xeuXWhu33nqrYPQQuCCTROmofxUj8evs902+72lz2pBpPCzBzTmYY41MB4pe8npkyid/p2SqfNvymd+k7V/1G2pMrdvdghVbGnDwiL3XXQkuzBybhMkj48JBkpPdAeHj/SQsEAYcfhLdHL7IH6sFlMADFzWshc4FCQW8GOmS4lwna3HVc4HDRQUXGwQdqFpNp41q6HLxyYVrz+jwvz8+ildXVR/vklORK/Zj7e+fynX1zAPmwpU5zlTfZ14zS8VxfEuHjKADHRw6VXS2CD4QbGDpPm5yP35PgTsueOn0fPTRR6DmCZ0mghjcmKpBB4DAHRfTTOU4//zzezd9KIQOexdaWtrQ0NCI9o5O2B0OdHY7EB8Xh2hWUtDrj0XnQyr4/V6oggGoyGaw05F1IwSmPBCYM0Kr1UDL/AtVEIcqKpCdkQNblAXlR6vhdblxtLoG8y6aj4rDNWhvbxEO+Jhx40QJxOz0TFRXV+CzzRvR3tYm0gkYxXe5XTBazZgwcQpOP200hhechpTUdDi6HaKkJqtXrNv4GTwuN1JTk1E4fixSk+LhdLihUTFlwSX0VzQ6g0ilYN1Ov1YNp0GN5oOHMDgzC8GQBpdddinyRwxHbm4eWurrER0fh8IzJuCdxe9gypTx6D+4AJ9t3ozK4h2IMBkRH5cgSmNW1xxBV1cndGq9YF4kpqRg0OAhqGtoQPWRI8gbNEg4YWxrZ0cnXF4fQhoNXPYuWK1mRJoj0NbaKnQePP4g9Do17B3tSGFlDrUGeYPzcd6ss0XKxr2/eRjnzJ6DxKRYfPzhclitMUIYMzk5AYvfegNZmenoPyAH11x9LbocTvjdzQhgK3TGcuh1nYAmiFBQg1BAjUCQ+hseeFxA0D8JOsNZeOCB/0F8jA319Q249rprxRj9ppuMmEvnX6ZWcC6nU8u5mJFlliok24DUdo5V6iuwAgvZDiyteNFFFwlnn6CABBbk80AyBXh/sJ/JWlOm6BGYIIDAe4L6DLz3mLvPz8luI8VfCrfK62S7eBy+6IQy9Y7H4P3LqD4dbt6v3PhbakIw4s828p7kfcv+5n0sdSBkVRrZfqVNlc9AGUGXILvUkFC2Tc4FJ5Jq2Nc+lG3htbOPCMoQ0GRKBLVnyAZhiguZDXTKc3JyBPhA2xNU4LxF2xKMIfjAFDJqcvC6+YzNy/s/cJ59eKrAk96uV9qU75LBIEERiomSWck1COdSgg4EkySrRqYC9dWO39V+BBc+2dEkwAZZTUt5bopbE2CYNTYpXNL7u+qU8Hl+tBYIAw4/2q4NX9iP2QKSKkpHjA69FNb71a9+hTPPPFMsUrjgkXmxp9IWjBIzr56LXylsJdunXNgq2/Dkm+XHy+/w84vPTMM1MzNPZTPDx/4vtIAyUsnoIWnFb731Fh566CHMmzfveP4yHRJZYo6Ub1LA6bwMHz5c7COdKDplpH5zQU/nhxoHdKKo30CFfTpFpKETiOBimbnoBO8Y2eVYprhjU3MTmptb0NTcjIaWFvh8fkClFo6rXm9ARIQJ1ohIqFUqhEhZN+gE7b+7swuxtmh0e9yCpeD1B5CbnQ2r2QydXg97Vyd27dyGjevXIkKvQcjvRWJGOkYXnIGX/v0KJkwohN8TQERUNE4rnIi9O3eK6g2Dhw3BvqJilBYVobriMOoba5CTmwNzZKTQFBg28jQMyS9Av4wMAXzsLz6A5uYGzJw1E9bICJSVHMCA/AI0NTbAZjGio6sbLpcDdUePYsb0qYiNT4Q/4Icl8ljefzAUgifggw4qNFZXIzEjAy0tXbj1ll8iNt6GKWdNR0P1UZijrOJv9lduv1SMHn0aDpaWYc/2bdizfz+CAT+ioqPQr/9AUXmDVSA62lsQG2ej3IVIh7BEmGDS69HS1iLo8B6XC6Vl5QKoYDWO6dOnwRrDKh4W2KKiRT8PHJiLgoLRQoBz+47d2LptF276xdVQa9W4657fIHfgYEw9cyqWLH4Ler0Rao0OE6ZMwuK33sTuz7dg2LBBeODB3wqBzGBgKwymvdDqXVCryIQQxUuPtS9IhkonAn4PXN06GHRX4y9/W4FP167B0MFDMHLUCFx77c+/8V0n51AeQEaWZZSeY5HjmOOUJZDp8JFdxig4tRXo/JEpQGeW+9J2/L9kR9DRpxPIz6SzT4efTiKZBnLe5n1Cp3fHjh3inmJqAI9BYJsikQQFlA5/bxdLZ5qRfh6HzjT/z3QPfkZAgp9T+0ECHnyWEYCjk83zE8BmG8kWIbuJbA2WhvwqSr60l3SO2S4JWvDvEwHgT2RfHltZOYQOOOcPzjEXX3yxAG0IpvD6+bwkIMHj8xr5OfuEnxHg4XEITLC8Kb8nYyUz8z+fkV+mi/GNB92X/FAyyaQIr0xxUeowEJxlG9mnTOGhhgjHFPtTpsXIfvgugZKel0RggQDDexvrUN3k6vWKme559uh4kToR3sIWCFvg5FggDDicHDuGjxK2wHdqAUk7pxPGxSMjI1x4Llu2DNdccw2Y90mHSbnIOhUNlDTSDRs24MEHHxQLwvvvv/+4g/ZVC6KeoMPPpqXj8ukZp6KZ4WP+F1lACRD0FBYjbZwLcEZuqY7OUpYy8sY8Z1ao4KKcLAY6JSNGjBDOiwQu6NyQvcBo79q1a8GUoNNPP12MWzoHFJFkBJKOGgXvCN7xnU7B5k0bsH33HhiMUQJgYPTVHB0Fp90BvUYFNZje4Rft0eopDGmExWKFXqvD2lUfo+TAfkyZOgkOL9DV3Y258y4SrIK9u3di44YN6LK3YcHF8xEfbUFbzWHEGPWI6ZeNUePOwfvvLUNjexPcTg9qaupw9XU3YtOmDdBpNfD6PZgydTq6O9uRlZ4itCEMGsAVILhQivKKKlgi9Giqq8X2bbthd3RicH4ezpk5W3y/a/sWnHPOTFiio/HyP/6J/v3ScPU116C1uRFV5aU4+5zpgoVB0UqH3SUEL0Nqpm+E4Oi0Y39pKYzmWLz6yr9QU3ME115/Iw7t30MTYeq0GdhfdAg7tn+GaLNR6CUQuLBGRSEpKQFxcbEIqnTYt7cIXZ1teOG5v2HK5CkoGD1asBNYpnLn9m2YNn0anG4naquP4rRRI+Fyu0UaR05OLiwxMUL/QRUCOjq6sOaTNbjkkguR2z9blM586qk/45xzZmDihHF46s/P4HBlNR54+Hf48P130d1lR1x8AsZPmYydu/fi6T88gdTkOPz2t48jPs6AIDbDFFkNtUYNFRM8Qm5AZUIwZBbnCwVd8AQq4PN44emegMaGPJSUlWPjhjUwGkyiZCSrj3ybTSmeKJ1fOqvLly/Hm2++Cer2UFuBpReZnkCnj9FyPgO48V6QkWZqWTBth/eEjDrz+AQCjpX/PObocyOQTYeR56TjS+0TAgCsfMT7QrIH+C7T+vhbKRgohDi/ADX43nOTqVC8Z+mA88X7k0AEgUGykQS7xus97rQSDCEjgvcn20IggkwBvpMRwL9pg970IXoCI72lXfTWT30FHJQAkWQf0G58HrI9ZADS1mwnmQ20G+caOuj8nHMSASDuKx109h1ZXbxWMks43ym3vpSa/DZjj7+V16UU3pQpEWy3TCMROk2rVgkhSV4XNR14zewTHoN9KceXkkXzbdvX19/vKGnH6h3NWLe7udefsGT3rMJETDs9IVy2u69GDe8XtsAJWCAMOJyAscK7hi3wQ7KApI9ygccyW4z+SvG7SZMmiUWgjG6dqnbLhSYXhzz/mjVrMGfOHJBpIfUj2IbeFm2kabNyBRcCcrtlXg5mj0s6Vc0NH/e/wAKSOq6kkrPZ/D8FSkkt5gKWbBqWZJWOBHPZudClU8IoIRe6pCDz/0rxMjprBB1kfXuq9zOiWFRUJBb8FGYjDZ3pGEon5aMVy/HBRyswfMQYxMXEQkX9iIAXXXYHoqNsMEUYERBVFOwix7+2ugKHDu6FLSYWB/fvQr/MZMQlJ8MSFY+C08di8PAxePHFV2E1ATarCT6fS1xPVr8BWLnkn9D77DDFpWLC9PlY+fEavPrWqxiYOxAbN27G7x5/AiUHDyLWFoXEuATYYhOgMUWiobERXe2daG9vw86d23DllVdh++fb4exuw+jRw9HW1gmNRoVYmw1Ha+sQ1JjhtLchKysD8XHJ+OOTT8Ntb8Ttt9+Lw1U1SEm0omD4EPhDKhj1LDsahFanF060Sw00+J3Y/9FaGE3R2L13N5YtXYL77r8fR8rK4fU6MHz0adDpIlFctAeZackYlJcHU2QkoqJjEKk/5tg2dTixfMUKaOjer1uDiooy5OYNQna/LJQeLBbVJ8adcQYs1mhYzBaYdFrUNTSiua0TdqcLZRVVaGpsEtUk2ju6EPC7BaNh1ozpgr7PdIOQWo+fX30l1q9fi78++zye+usL2L/vc5QfOAS3P4Sk9Gz4fR48/5c/IiExFr/+1a8xpnAQAqrNMJuaoFHlIBiqRwjNQCgOagxFUNUANTrh9h+Cz98JT3c+3K6zoTdG4rm/P4OiomK88MJLJ1SWuLfbU6nBwwoAZDaQafD2228LDRKO8fvuu0+weR5++GGhCcB7gwwEqa3A49IWdOoJONBRJcOHGiWsbsHnB/UWeJ/QmZfaCnQQpQgi9Qc4t1PPhMAAX9IhVTqTEuTmb6WDSSeaL1k1RlZi4PkkQKHUpeDzhNdaV1cnmBV8J4jCd7abAAmvQQIaBCEIMPLF+57sJl4H733aQOpD8L0vArBKMOJEAAcJANAubCPZJgQKKEZ7++23i9QKzj8EcsjEYnsYMCAQxOvkdfMz2p/2Yn8RtOJ18l3q1sh5STIFZOokz9vX9vb1UaAEGmS1FLZZjimOKyk8ynMz+MDqKAyCcAwyvYKAEMcI263UuDjVwpEUgCTAsHxrY6/VL6QA5KQRsSCrIbyFLRC2wKmzQBhwOHW2DR85bIFTbgG58CA1nHntzKm99tprRR7s11FdT0bj5DkY5SDtllR3fkankKJYX7cRdLj/xQPYW955fNc7F+Ri2mkJX/fT8Pc/Ugso03EklZcLUy5U6WwtWrRIAFuM4JK6K50DRkoZEeRCn4tkRjqlOB2dDFkuj8AC2UCMDnOhz6ghF/+kO/PF33DB33MxXFpSgqf//CQsllgMHzkKHt+xcoVarQ41ddXQaUOYMmkiSksOoaGuGhp1CFHmCCSnpSK3f3+hWWC22qDTaKDSaNDa5cKfnnkWOnUQwwYPQHX1EaSnJ2P+vEvw+dqPoLXX42hLGzKGjse6LTuxYsX7mDNrJj5c+TEe/O1jKC+vwsjhQ1B5qAoOhxNOjwcdnR3wu93osrfCYDQgNTUNqz/+CGWlB3HGxDMwfGQB+mcPRIw1Cus/24gLLroU3W2tMEZGwh8I4d2lS/Dqon/grrvvxcerP8HAfom4647bYTRHQ6fVHh9xHo8PRUeqsLe6AvEhFXR+NY7U16O4aD9mzDoXFWXlMOnVSE5PE9FwnQpCAJJSFi2tXaiqrkVbczMOlx3CRys/gN/nxRnjxolyki63E2lpGUiKTxSsBpVGi44OO47W1KO2vgFNLS3w+v1wu5wIhEJQa7UIeAPCUdOZtOhq68DEMafhtltuFO3l3NjlcGHWjBlwu7pFydBHHv8jQkEPPt+8RaS7BKCBVgO88e9FSE5NwqwZszBv/mxoDVsQaagFQhR/bEUIpGCroQoZEVJ1IEjuR8gOf6gNfnd/NNWPx559lehsa8F77y/Fo4/+DiNHFnyrO1WmB9D5ZNoQqesc/wQW6IBSlJAsnBdffFHoNixYsEDMw9Ip7HlyjlkCcnR+CeDRKSZ4wDFP0IJiqmT8MKrOe4ZgHB1p6cwTGOAxqFMgUzTkfcp7j0CBFKUkWMH96GzyGaHUYpBOqqyQQcYQ71mZ0iHZczyG1AyQn/G+JUDCFCi+8/8yNUM63ZwveE1M+yDribbivS3ZEDwP2yMrKfXUezjRTpP9xLZyviFLY/HixWKe4XOZIs50zgk4sO/YZgKc+fn5oo20Dze+04YEhgiyEGhgO6k1Q8aWZIDxHHLuO5WOu7wuggmyApUEbeR3bDf7hn3KfcgUI7ODNmAFKzId2Le8fm4ScDpRG/d1f4IMZDMogxnK36YnmDB3QorQZzCb/m9e6+vxw/uFLRC2wIlbIAw4nLjNwr8IW+B7s0BvkRcuTEgzf/3118VCk8JUXBTKyJhcFCjp6Uqn7ssYCF93kVLUjPtxAcLFBLUjPvzwQ7HAIKWS9FF5LhmFke2SkRi704d7nz+Aw7UOcUpGHVi5Ihxx+Loe+PF+L3OElVcocvg9HjG+KJJI1fd77733eMSSC3Uu5hkp5OKWi1ou6AkmSIE4RoR5n9Axo9PFyCNZBUyroF4DI49ftgVDfjz2u4dQvL8MqZkZSO+XCavZiuqjR+D1OmGLtiIznWJ3qUhMSRQAgyUyCirNsUg+NzrcorJFKAC/SoObb/sV3N12fL5lE9IyWD4wFeefOwcfLX0D9VUV0Fmj0NzmgMvngTnagsLRhRh3xngMHTEaDzz6OH7+88uxb99h7N2+VTAogmotgoEQjHq9cLL27dsNlSogSmFe9/NfCKHKHTt3CBbEocpyjC6chMS4GMTFxsPr8SIpLRk3XH09Bg/NE6kKORmJmDd3DuxOL7rtdjQ1teL9D95DUMUqDQFkZ+TClmxDv4x+iDBFIC01FSkZ/fDu4vew+dPVOH3MKFx9w43Ye6AcO7duhlmvFmkMnfZuuN0OTD1rimCHHK08jEiLGZmZ/dHU3IqyygocOVqNutoGdHbahZ6D2+0R1Sis1BkwaeHo7EJcQgIcTicSYmPR2d2NLqcPAY8T8RYjHn/sUaGpsX79euw/eAAzp09Heloarrv+ekw5exbGjx+L95cshUFvQMAfxJGqCjQ2VMPtdWPI4CG44aYbEG0rgUl3CMHQsZQN0YMqHxDyCvAhpHKJtrFaiNcdC3VoPv7n/t+jqqICtrg4zDlvLuaeN7dPN2pvADHHO502pvtQB4CUdb6oecBxS2eObLZ33nlHpFJwHJNdRuCAm3QQZZoEwQOmYnzwwQeCyk9nn8Awqx+Q5s/xT2Dhy8AKYYHQsRotvUXS6XQSjJBpEPw/2yBTOvgM4P/ZDl4b/+Y7X/K5IHUCeB4+V8hQkEwGgiCyggV/SxCGjAfpoNMufNFmvD6mZ/B7CZqw3Tw+QQcyIMiGkCKVfOfziiBFz9KTyg5UOtnKv5X24HzDPiOLigwSlsNk2V1unKcINpABQJCUgAz353US/GQf8Hplqgv1kQjmX3bZZUK3hmwO2ktqNCn7RP6tZD4o2yXn1W+q7aRcS/Qc1EpdBl4T9UWYXkEgiHoOkunAsUD7KgEM9olsJ8/BcaMsfdqXG4h6DNRl2Ly/rddylgQWCDDMLExCTurXV0HpyznD+4QtELZA3y0QBhz6bqvwnmELfO8WUEYb5AOaeaKsFEE18CeeeEIoo8soiIzaKGm5clEiF7jyOCf6kOfve9aHZwSOERku9ihcxkWxkpLJc/dGA3W4A7j9z/uOiziFQYfvfah9rw1QjnO5SJeRSEZmKfJIB4lUcoqtSQeBkUPmmtOZ4P6MYjKqyVKYpPpSXE86WiNHjhSMhjFjxhynnitzopUGqKuvQ1NDHTZsWAOn04HYuPhjivop6SISzLSJCItFRMtVxyAFIdAYQkiUXQyGgkK0UB2ieJ0WLpcTXS43lrz3ISoOHUCM2YA1a9ejqLgEWk0IfgQRDKmRkpyGMePH4qpLL0WsLR4RRiNioqLw0qKX8djCJzBmzGnIzy/AZ59twoiCkeg/cAic3S7UHq1CdGwcBHW06AAAIABJREFUbDEWzJ09A6/9+3UxJ5SXHYLT5UBbWwuys/tjylkz0e10iRQHl7Mbw4bn45c33wF3dxtmz5yJrOz+qG+sxsaNm7Bj+3aMKSxERKQZ8y5ZgPSUdERFWWHUaGDv7kZMtBUtrR3ocnng6Hbiz394DP3798NdDzyMZSvWwNlci0sXzIPJbEVp6UF02h2YM3u2sNWSd9/DnqKDaG7rQIfdDrfPD5PJINggXo8LqcmpSIyzoaW1DfFxNmRlpcPl8qKmtlZUn3B022HQ63GougUmkx6+rmb84bHfikodpaUl+GD5CowfPxGFp4/Gww8/CG9Ai+tuugnLlr4NlV+NluYmtLe14IYbbkDp4UN47dV/4eFHHkJufzJrdkEVtLDICGEPoeUQAqssEGrwIAg3AqEgPK44RJouwj2/eQSVZRXCdskpifjVHXee0L1Eh4wOJR1nOq1M/2HKw7p160REn9Fwlj2m80nAjLo9BBvoKFPHYcKECceFC5UpdWQyLFmyRGg+cCxQCJVAA9kRgwcPFk6u3Ho+L+TnEjzm/+Vzg+/8/ESi7LKKBa9TCknybz5PlIwGOQ/wvuTGc/BeJyDCl0zTkOAi73dutCHtR6eeaVZkCvC+Z8oCwQeCjZIJxXNwriCQwXuZDj9fdOz5kiCMBCm+qjPlM5FACQEiOtwEPQjA91bphoAD20ennG2Wc5Ysi8k+IQuFJYEJnrKfyT6R6ZLKahy99ZES5Jd9JgMMJzv1Qjl25Hhg6g/XA7xGMtIYhKAdZb/Kd6kDwjbJYAnHAv8vwYne7N6XcpbD+0fhrNEJ4XKWJzQLhXcOW+DkWyAMOJx8m4aPGLbAKbNAT8CB/2ckgQsSPrRZgos5tjJK0BNw6A2wYGOVAMWJLBz5Wy4GJZ2Si0bWhGeddi4uGNWh8yejYl917IZWN+5+rvh4riUjEgtvzA9HI07ZaPphH1gCUxw7dA44lulk0Hkg0MBFOgVS6Xxxgc5FOCObXNxynMm/GQUl0ECNBzoU1Gigoj+jwHQoBDgQDB5PQVI6UvzO6XLi9TdeRXpKIk4/vRAxMTZARdbCMb6CZC3wncBCMECHlE5YECr1MZCBootQq6BTf6Fb0NKCTzZsQk7uYLz1xmtwdjVDo9Zg2KgxiLXFoKmpHV6fD5FGk9BboF5DTd0RmCMMGDl0mPh/yf494pjDTxuBwnHj8dY7H2DAwHwEfAERcY9PSkXA78Vbry5CdU0VvB4/6urqkZaSjOuv+zliYii0l4p2hxMeHyt5eDCqYDiKyw7j7X//E2NOK4DL043hQ4bBFpeELrcfBr0O9tZGHDxYhKzsgYizWYXTX11Th4cfeggelxf/fuMtDMwfhg+XvovYmCicd9FFKCkuhdvegWuuuQKlVbXQwYv9+/Zh6uSJsFhjsHXbTjz1txegj4xEZESE6I9oSyRGjxiC9RvXISMzF0a9FlHmKEHP33+wGClJSXDaOxCfkAyzORJOhxPbi8oQYTGjs6kOv771RpEe0NLSjNdefx0ZWdmYM2sWFr/1Gl59cyn++vxLWPXR++hs7YJaFRJVKq659joYI4148o9PYOHC32N0QR5ssVVQBZ0IqjRQCXYDnV+CDT6owLKmnfAF3XC7BiMyYhaWfrAMT/3vk5g8aQo6Olvw+ycW/oeWQm93nYz0c5zTQeUYJtBAEJkpA2TtcDxTR4HlFenAcpyydCup9rxHHnnkEVFphU64TEGg40vHm2AFq4WQ4UMKP39PoE2WMOa8LR1v5fjvyYrrjYWhFAbuixMrnwVK0EJpE/kskukYMkVDshhk6c6eoAfnBs4DUq+BznrPdAm2j88qgg8Ec2hn2papWmQdKO0g07gkAMF3WTGD84YQjTWbxbsEQHg+Age0O9MKqGtEIIgCt7JEqgQ1lcxC/obzGQES9jOvkZtMUWDfbdq0STzfL7/8cnFMmV4i01SkXXsCCpJlIp35nvPbyXwKKIEEKXzJEq0ESnhNnK859th+JVtCsiUlwMDvpA1o257jiuUsV2xpFPoMBB16bixnSfHHWYVJSLQZTuYlho8VtkDYAt/QAmHA4RsaLvyzsAW+Dwv0BAz4oKZzT5rsxIkTRU47qaHSieJipLcSVr21vbfFZF+uUUakJMWTETTqSXCRcMstt+Ccc84Rh5HK1BJ06Fkai/+nyNMvn953vCY2QYenbx0WroHdl474ke3DRbik/vJvjk86E4xSkqrMhSzp5AQf+Dm/Z/SSDAeCEqQyM9edgAMjuDNnzsQZZ5whyuuRvixF6pQOgATQlHRefr98xVKMOX0MEhOZy39sI8DAODd9T4/HDXt3B/Q6oxA31ISOVasAI3ZqDcsZiL8rqqrBahqHq6pgMptxxRXXoLPLDqslAgatDk3NLcKhrT5SD5MlAgUjhuCpP/4Zb731b8yeOw/96OTHxqGm+gjKSvbC43ZCG/Ijs18/7C85jGkzzkVx0QFER1mh1ekEc4HpGnt2bwc1GpMSbRg2ZCQuvvgykdN+3XXXYsjQEcjMHgi32wmDToVps89DyYEiUQEjPjYePrcHtY21KCktwa4tW5CSmIjk5ASkp6Vi6oxZCKk0+Pvf/4YpUyZj9MjR+PDDFdBEWtHe3gF7ZxcKRo+Cz9mNVxYtwqOPP4rKulZogy7UVlchb+BgDMjNxc5du/H7Z/6G6NgE6DVqoekwang+2ptbEJsYjzUbtiKrXxpsZjP8wQAS4mwwmiJRV1MFg9EES5QNLocT2/YWwWyNQVtrI+ZOOxMXzj9fzDuvvPoKdAYjLrxgHor378Wd996Lv7/4CspKDqL8UAlMpkhs2rBesCdiYqKx9tNPcOVVV+Ls6ZMQZalBlNmOkNBtYF1Mwkk+hMh2UHUBYElHIzyecTAY83G48iB+cc21Apxyuuy47977kJ2d85V3Jx3gvXv3CqeTaUFkrdERplPMsU+qPed3UvPJzOFYZ/SYcz+BCdLVmV5ER1hqAdDh49h97bXXRMod/6a+A49BloQUUlXOx9KJl5F6md4g7wsJLsj7UukI9gVskM8ltkVGwXujziuZDfL+lOwK+Tzj53RKCdIQKGBqoSwnKVM4eD6ZlkEnl/YhSCAFjWkr/lamgPBvAj4EICQrgkKVnHOkFgWPyfmG6RdkVxEEIhDBF5+9ZD7xnEzlIeOEwA5FPMnIEvPGFykp0hbK56Cs+iDTKXhOtokMF4IOZERQfJL9LftNgkvK57xSI6EnwKNki/S1z/r6aFGCT3I9wX4h85FCkpyLCTpQlJdpb7IyimRsKNkNEiyS19lu94pylsu3NHxpOUuWsaQA5Lj82L42Obxf2AJhC3xHFggDDt+RocOnCVvgZFigN4bD3XffLRYkFKWi4r7McZULGrmwU+ZI9syRV0ayTmQRInNvpSgfz8lFBRdHzz33nMizp64Ev5cUSaUaOfeXCwq5MKqoc+LuZ4uOgw4sV/W/N+aHIxUnYwD9lxxD6XAoU3Ckaj6jh0wfImOBC1myaLgRbKA+A/PcGREl24cgAytOMLLL/HS5yYV3z3zmnkBYW1srmlpqkZszCBoyFFRAVVUlioqL4fY64GxrQV11FQ5XHoY1PhH33P87xEbZvqC1h6DVaKBRqeDyePHGO0vR0uGARqdHbk4mhublYcuWnTBGGOF2OeB1e5GWniQqHdQ3NQlGgdfnx7233oCCkSORN7QAGm0I7S2NaKxvQPXRo9hbtE+kURSeMR6XX/0LVLP6hNeNuPg4xMUnob6+FmaDGju2bcO8C+YgCC2OVtehoKAA7733DmwxNmRmDUAwEERLWwMmnzUNzXX18Lm9WLb0XWgiDBgyZBCuvvxnaGtuQtXB/dCF/Ghua8fgsZOQkzMQzz73HCoqyrHwD/+LNWvXorqxCTnZuaiqrESMLQYFI0fjl9dfh9vvvBXRiVk4crgE3Z2tSElOxeSJ41HfWIuHHl0Ic1QcuuydQDCAwlHDsXXHTgwfORxHqmqQOyAXm7fvQpwtCmNGDEXxwTLYos2CUbJzz35MnjABe4tL4A4EhfBkfr9M3HfPr0R3v7dsGaqOVONnl14KjVqFeQvm4467/gfJCUn4eNVyqKGFyWjAjh1b8Okna5A/bCgmTpqIa3/xczi6DiI1pQlGPY/E3G9CTYxAu+BHFxwONTzOkdDqB8FotCIYcuGSiy5GeloGfH43LllwCaZOPfMr7zwycEi/J9BAR5dOGiO71B9h2gS1Gai1QAeXjIXnn39ezLF0nDm+CaYxgs55VtLs6axSYJUvOtqktJPZI3VKepbblE63rCyhvD+Uzw55IcoI/YmA1RI4UIIb8pg9GRVyn68ynozgyzQN6bTL1BR+Lj+TmhaS+cdroM0IQhCQ4EspikmggYwDAhkyTYP/lxUzmJrBz7nxmNnZ2YLNwHuL4p4EHAjyEHCQ6R7cVwIuynQUJfAjn4WSPch2yAo9bN+NN94oKkDI3ytBmd7AIKX9ZL9KXZuT+UhQsiwIBHHjdfOcTP0hQMaxTZYO2y+ZGrLalRT2lWOT17q7rOsry1lSAPLs0QnhcpYnsyPDxwpb4BRYIAw4nAKjhg8ZtsCpskBPwIGLqZtuuklExajjwEiuciEolcHlg7wn0CAXkspUhxMBHORii4s2Zf47Hb9bb71V0HsfeOABkSssF5oy3165OOm5YCVl8u6/Fx2nSxJ0eObWoeH62KdqYP3AjqtcQPNvLjwl1Zpjigv9u+66S1CQCTxwUcscdVLMmefOMUY6/QUXXHCcyiwvUTod/L9UqVdefk/AobOzA03NdcjJzhNjvKurA++9txTbtm6Fz+PEkYoD6OzuQlNLJ2zx0Xjn3WXonz0UXmo3BAOiWoVGo4UvEMQbb7+LqiP1aGpuRv/cbJw353wsX74SOpIg/FTzdyMuKQHDRo7C3l17oTeoYYtNxV+feATZaRaoQyp8tmULdGoVTEaNiNrPuvwmLPlgFcr3b8et9zwIh8OFsgP7kJU7AMmpGfC7nSgsyMfbby2GwWRCQ3MT7J0daG1pQ3JaBmJsscjO7AeL2QprbDT27dsr0hWCAR10GicGDMjF/n3FuO66q+F0erH5o6WIMWjR7nAhaeAQnF44EavXrBG6EvEJcRg3bgL0RhMMRgsqDx+COTICU6ZNx5//+EecOXUSBo84XQBC8DuRnJiIObNnIhD04777H0FLuwNqjVYwHAqG5aH8aDVs0dFITYpHV7dTAAr5A1lO0ICjNTXCIa+pqUNWZia6OjuwY18RvL4QVGoN4qwmLPzdwzAaDVj76adYs34jFlz6M2RkZOLmG67DoMH5uHDBxVj8xhvQafWgKiR1IHZt24GqI4eRPzQfDz3yGBzdbVCFjsJi6YRWp4JaQ4aDDqGgFoGgEWp1JkJIRDAUQEd7K2pqjmLpkqUincbh6BbilD+79PKvvMMoZEpVf45bRsoZNafGAh1XAg7SWWWkmIwF0uvJ1KGOA21AQIG/IUjBMU1nj/cCKf38/z333CPAX25SK4D3U08HTzrOSlD46yj40uk9keeGNIZ8BvRMB+jtc/nsk/etPK+Smt9bG/iMJPhIoIbvsmIGn41KJgTnFdqZL8nWo+2kVgQ/k8wIguqsiMMX2Sk8LtlUnINoaz77PvnkE2F//k3BR/mMk5pGbGtPp59zk5z72AfK5zLnPKZPkq3C/SgYyj6VaWG8lp6BA+Xv5bymBIxO5bQvUyKkNgjHJFlpBMAIOrCalmQ6KNPneP0tnX4s39qAT3a09CoAKctZzhybiEGZllN5GeFjhy0QtsBJskAYcDhJhgwfJmyB78ICysUVH9Jc7JBiyYc7aeaMXslogaTFyoWNdPjl/5ULNrZdCVSc6LXw2HIhy4USF3csjclFGMviUeSPNHYpTKlcGPYEUeS5WdLqkZdLjoMOVJampkO4jNWJ9s5/1/5ynMoUHAlQSVE5RiO5MXedqUR0yGRZVkYiqdFAR4zOWm/l25TjXFKAlYCXjBDLxbrd3oEjRyuRN3iYqJhw6FApNm5Yg+XvL4XeYBDOHQUOGemfMGE85l94KfQGE/yBALMoEAr6oVZrBOhQXFKK1R9/DJMOqG9uxcSzZmP1qpU4Wl6EKy69GhnpGVi1fj3OOXcuPtu8FYVjT0fl0QZs27wJKhWFBO3QGJh+YYReC7R2NmN4wRiUl5Rj9YrFOPucOfAHWAmiTVRzSE3PgNflwYvP/gVBvxsenxstLa1wdjsF62PCpCnQGSIQHRWF0cOHwhMI4EBJGfYXFcEX1GHapNHw+9wiPeXh3z2MrOxB2Lj8bRhDHmg1emiiYzHqjLOx+pM1qKmuxsrVq3Hpzy5HIAikpqbjQNEeuJwunHXWmfho5ccCSDj/4svx/ocroQ15YLMYsOCi+dDr9HjuxZewdtNWmKNjEPB60T8jVTjtLkc34uNjhU1tMdEoLzuMkFqDxMR4VFRWobq+GRqtAT6vFxarBXqtRpQqbWmsw6/vuAU5OVkoKz2E5R+vQuGEswRT4N3XFuFw1VHcec+v8eH7S+FyuEBdQrI8WluasGnTOqSmpuDxhQsRF5cItyi16oZe50cg6EZnhxON9a04WlWLssOVQhuj5MB+tHd2IiMzGyMLRok5mWkqmRlpuOfue74WcGAJRZY9lBVTZGocxyYp/gQbli5dKgRQyWagwCVBBqZecB+CujJyT8bb448/Lpxr7sc0Cm78P8c3nUA5vnnvcF7mZ7w3et4TSnaDEgiQ99E3eW7IcyidX+UzQQLjSnZTz2cU28J2cx/ppMs0ka+K3ivvdc4pnDMIGPCd97LyxX1l+Uzai88wpgKQRShZfTIlhP1HgUQyqahdxH4hkEQAYtasWceffdKGPZl98nmsHChyXxk44P+p10SnnefnPDdnzhyRyqHsN+4nwVR53BPV2vgmTw35LJdglhJYkmsEpgJR04F9RjsRdCCo4/EFsGF3I9bsahWsht42ggszxyZhXL4tvA74Jh0U/k3YAt+jBcKAw/do/PCpwxY4UQsoI0FCPG3/fqGXQGoi6YpcEEnRKh5b5nfKRZEy4iEjxsrF2jetRS7BDZl3yQUSF8gs6UUAggsxLo65KRd8PXN5e9qDolBPvHro+MdccCy8KV+UzgxvP14LcIzICBkjixKEkA4F/89F99NPPy1yrkk1J/Bw1llnCWYDgTflWJcl+Ph7LtSVi33pcHFhLnOflc7Pnr074XJ1Y+SoMQgGNVi3bi1crnbs3L4F6emZKCwcL97jYhNFh/gCoWOVWNQBUa9CHCsYQiAYEOdWQSP2e3fJ20IfYdjQodAaTLA7POhq78Cy5SuRkzeEepAwW4+VBNTpDGhq7oDP64JXFUBMFHP1gYDPi/iEWOzeuRdPPvYbXHb5lYiOTYdaG4TZaIJGp4XRFIGiPbtQVrpPiFxGGPRIz8jEhRddJNgD9z/8O4yffCa8TjvUWpUATvYWFaG+oRMbV72Hq666Ag0NtZh30XxMmXoOtq5ehu6WOrR1tKG6qRXQx2Htuk8xbvw4FBSMgS8QQGJaGrq7HCjevwtarQFjx41FW1sn3nj1n1j4xz/ho7Wfoab6KCyGIC65aC6Sk1Kxes1a/ONfryImNhE+nwd6tRrDh+ZDq1Vjx6490BoiYI6MRFtrG5weL0JaLaxR0TBqtfB5PFCp1PAH3OhsbUbNkSqR2vX000/hrCkT0dDQhC1bt0BjsIjyo81Hy7Bhy+e4+PIrcah4H0oOlgo709n0+3z49NPV0Oo0WLjwSZxWMAKHKqtQUXYYe3dvx+5dO3DgYAmaGluEsKc12goPAZKcHAwalC8qmKhU7OMQOE057F247757EadI5+l555Kiz3HIeZwOrgTKuB+p9HRcd+3aJRwziu4xss10Iub0k93GKDe1HTiued1Mz3jppZcEdZ1gL48pnfjeAAT5fFBG35WAgpy3le8SAFC+n8wZSalJoDyH8vmhZD303Ef5e5lm0Fv7JGAhUzMkiCGfjxKQkFoPfO4SoOCzlXMTX+w7lt9klRwKc/JZx7mEFXWY8kitGe4vn6/yOa5sj9JZVz7n5Vz1fwCoXVTcYf8WFRWJOY+OOwFEyUyRYIxSH0MJFvG8yvnxZPYb7Ud79Jxn5bijOCfTTQg6cDxfe9M9aAllY8sB+/E0SmV7ZDnLuRNSwlpOJ7OjwscKW+A7tkAYcPiODR4+XdgC38YCyoUIWQR8cP/zn/9EXl6eKEPJhSUf9jIqLKO1X3ZOubiSVMwTXYQo67wrz8V2cgH24IMPikUR3+kQKhfSbJMERJR1z3vSYldtb8KTb5Ydv4TReTF46Oq8MOjwbQbSD/i3cqEvo3Qyj1nSyllujuOe9FyK7DGyK4GGzMzM4/RzCWZJtXRlqoSSttyT4txz/G3c+Cm6nV0YUzgeUdZYeDwuRBhN/2FBXwjweX1QEQfjPwzxIwCtRiUcYVHBIuCHmir50MAXVKPiUDG621vR1NqFffv3Yu++PUjPzkVcYhq0apVgBdi7HEhIjIXRGIFPN2yBnkwJbQh1dY1CXDJ/YC667B2wu0L4xZUXYvykiZg2ax6amxtFxD86OgpGkxE2qwVJ8THYsPEzzJwxHbt27UZOVg5MRiP+9uI/MPP8i9HUWI+Y6CiMKhiBNas/hdMDHNi3DTdfdyWe+vMzSI63IW9QPvbs2oqjFZU4Ut2AgCaEzOwcTJk0GefNmQur1SZKgzrcLuzeuRtqVRAurxdZ/fsjM6MfHr3/N3jm6aews/QI9u3djWijBlMnjcfQofkoLSvDo7/7A6zRcfD6CSDwEv2C5WC2xkJrMMLlcMASeaxEpcftRmtLM1rbWuCw26FX+2FixQCDHjFRrB5gRg7LetbXo/xwmdDDiIqJE8c36NTw+YKYMm0aS5Tg07VrBEvFHGmG0+HCzt3b8P/Yuw4wq6qru16ZV6b3xhSm0Ic+9CZFBCwEUbFr1Bg1RdM00ZhiTNSU31iSaGwRaxQsqChFeu9lmBlgKANM7/N6/791xs1/fRkUbEH/d/n45pX7zr333HPP2Xvttdd22jpRWFCIltYmJQBoirLC4XIqbYz0tDRkZ2QjJS1dMVlcniDiE2ORnJQAh82p7jNFOxMT4lC1vwLXX3+dKil6qk3rRHMfOrTUKWHqCZ1LbtRqoHAk2Q3UIuE8z7mVVHuKSoqTSzYKwWc+GzLvcp7tYuJYP7Y2iOMp0WdtipEI+knaxamYDOKw09kNZ66d6nrD95Poe/gxukuRCHecw48RDqjI++7a6u6z8Pak76Rkp5Ty5OfcmB5A7Q2C/Sz5SGYf2Q0UZU1NTVXCyayIo00bEHAknGUox9aOB9E+0q6dPAdWHiHjhSK0FLD81re+hQsvvPBk5RG2Jes7j3Mq7aQvcimQeyNzr1yHAB8iDtncZsdj81diS5Uf+ujsbk9heJ9ETBueivEDk9S5n6lt8kVeV6StSA9EeuDz90AEcPj8fRhpIdIDX1kPSBSEiy8deubzklZOY5Q57YzSabUUxOig0jYjM6L8T1ooo8DhAMCZXohUD9BGodmGUFofeughpaZ+5ZVXKvonDTI5J16DGEQEHMTo7I4O++8PT+DZxdUnT48q1AQdIts3rwe0gIPW0GT60IoVK5QTRgOf0WACDaQrM9+dm+RAa8eQGKpa50KMeK14nPRkuIbDihVLUd9Qi7ETJiEvpwChIEtf6gC9Ii4gGGLRyyB0IT9lAFTVBjIJdKGgcriZThEIBkHYgedCKEJnMOHIocO4/torMKCkBAWFfeH3+2BNTEJcfCrSk+IweuxYbN2+SzmyXp8XbR1erF+xBmtWLEJNbQOCAS/69C6A2+FAWlYeGhtqkZmVhpKho0FfyBJtht/jgc/jQ7++fZGRkoD3338PkyZNwaZN63Gg6gASk1KR07MXsnILYDbqYTHp0X9gP9TWNCPgc2PN6pVoOXEEb7+7WJX8zC8oQEZGJnJ7FqGgqBjFfXph2rRz0drUippDh9FutymAYeWypag6eAA333ILOh2dSEpMxqzzL8RNN9yAm268Htl9BuPtN95AggkoHToQ50yahEDAj1/f9wc0tNsQHR2DKLO5KyrPvtMb0NrcivbmZrhcNvgCbliNLJNpQUJCNCxmCywxCTAaLUrkr8Nmh9Ppgr2jHW6vC4kJyejTry+KiouRnpGFpJRkpCalICU1GTt3lWF/RRlMJoOqOKJ0Olx27Ni4GZWVlfD42H/90L9ff8TERcMfJEvGjPSUZFjj4tDc1IARo8ajvaMDG9evgC6oQ7TFDKfbB7PVjOaGE5g2dSrmzLn4Ex9WshWoP8L/1MDhGOdndFqZljZ79myl2yDgAMc6GW4cy6yAwPmczwvBhjfeeEMJSV599dXKGRUBRc6zUnmCY1EbVZdUPDVGg0HVrjipEuWXz7jOiN7Bp81A3QEE3aXUaZ1wea1d77THEfZC+LHDWRndnVt37ILuzkf2E8CS77tbmwj4bNu27aT+BnUbmF5BwGHOnDn49re/DQKhMj9p2RZacESuWXvOwhzkX632kZwHK5TwXhOAJQjBlByCUkzL4fFlC9dy6u5Yn3YfT+d7LeNEC+QK4LDzQCs+3N6CNbtbui1nmZ5kxvQR6Zg6LBWZKZaTuj3aqhuncx6RfSI9EOmBs68HIoDD2XdPImcU6YGTPRAe+eIX8hmpiRSQYurCzJkzlQo5HX/ZaEDS+GYEhNEy7k/QgTnwNFxpBPE/DVWpI06a7qmiPlp2hRxDq2SuNTAk2vXcc88pNXXS3FkOiyreEhGTyJkYcp8EOPB4Lyw5hheXHj95fdNHZOAnlxdHRstZ0gPdjQ/teNWO5fB9tdoeWoeArxlBZHlAqpwTXKNhTaOaQmxkN3ALZy+EO0/a44mxzs/C85rlM61TsGbtSuwt24Wx48Zg8CCmVdApBQIhlkbUKYFCVrrThwKq/GWQiRQhPfT6EPQ9zYqBAAAgAElEQVS6LieFzrqOO6kddQiE9Giob8SeXdsUFV9viMXBg5VY9P4HyMrOQ8+cdPTpPwA7du7DwMElaO9og9sdwg9vvRGxJgOSU1IRE2uGy9GJ9JQUNLZ34PHHHkZLqx0vL3wXxX36IujzwRJlRCAQxL59e7F08duIi42G1RKFocNKkZyei6JeJYhSFWS88LkccHQ0oe/gQcjr2QeNxw6qCD6ZEozYb9m1G/17F8MAHeraOxSjw2oxYeCgIdi7dx9+d8/dOO+C8zBs+AhUlpWhtq4Ww0tHItpqhU6vw0UXX4yH/vhnFPXMxaXzrsZfH38GIU8bxgwfpPLQ2ee/vu93qKg6jJiYONgdbriddoR8HpAXEm0xIjUlUX3HtBTuHwj40MpKAf6Q6hPqSJRSoFYXpVJbsrLSMGpkKQx6M6ALwmiiw21Smgw+rxtujxc7d5bBYe9Q98rtdKmqIgEAHp9XvW9qaUXpqLHISE1C2d5dGDikFMeOnUBLYz1mz70U5RV7sWbNWqWfUb57Ezw2G6JMZviDOpgtUQgFPMhMT8ett952yieVYNprr72mtDKYIsHxS8bC9OnTFaBGBoP2WeJrPhek73Mj4Cb6PQSeKV5IxtuECRMUaMDni+NQyygTwEGeHXkuwlMR+BumaZApwjWEbRFsIGhN0I9rDtsSIEPS6uRvdxcd7vR353hrnVcBEmQO0f7+01gK0k53DI1TnUf4OWsrO/A3Ml/xupn6RdYVPyM4RObVww8/rNbpH/3oR7jmmmvU57I+atNXumNfhM9/so82/VB7r3h/eL+ff/559ZegPgEqMgqLi4sVG0YbWJDz/yzpk93ZI9q+6m5OZTnLpVsa8d6mBjS0srrLf26exh0wOcrx/etn4rzzzlNjSnuvhQnCX37a/T5LlsPIaUR6INIDYT0QARwiQyLSA2dpD2gNru7ohMxd/9Of/qSiYRQFmzdvnmI4yEZxMTr8VDQnG4KltWi0MN+doAMNSBqONEoIBFDtnHRd/tWmOIihGy7gJZ/zr5ZVoTXO6CSyTCGBDKp1U1BL0jBoOIjhdLoGxV9ercLSrQ0nr3He1BzcMKsrehTZ/ns9oDU0tVFALSAlBiTvtdbR52sa7TSKOe4YjePG12Tm0IBfuHChGq+M3NE5HTFiBLKzs/+jpKqWoqx1UrQ9Ex7NDDdiw43qdetXo7x8N0pKBmLU6IkI0dH1EzsguKB+jWBQB3IX6LQGgiEEQxzbTKcIwqAj+KBDKEhAgiCEDgGdHi63F6s/XIl333sLR6oPIz+vGAOHjkZ9YwvSk2Ixa/b5KqWirrYJbZ0dWPj6G2io3Y8xI8di8PBRaLPZUbZrJ/oU5qKxtRkHK8rR2tqGrPwCpKSmo+7EMdVnIT1wxbx5SE/LwKJ3PkBqchxmzDwPx2taEGK1BTCa7VHARFJ8DEaOGILsnJ5AyIfjxwj0vAN7WyPWb9yMwoI8jBs/HgcOHlZR/l7FRairr8eY8efgoQceREFxHoaPGA2LXg+v3wefP4RQIAi7y4bZF8/Bhg1bcKzqEH79yzvx+nsrsHndWmSmJ+H6b1+LpIREvPb6Ajz15JPokZujHKeEuDiViuKwdcDtdsHDKLPeiGhrLJrra9DYWI8Z51+ErJxCVB6owOsvv4iZM2cgP79IVcoYVjochhDg8jjR2taqhCdjouNUKkaUEfD6AkrTYcWK5QgFQ4ixxithSwIZOn0I+8r3IS0rB5PPPQ9ZGSnYtHEjeuTkofZ4NdauXIWL5l6JlNQEPP7Iw/jWZVcj4G7D0YOHSfHqYgco/Q6yTDy4+xd3f2x+1o5JgrLU4iEQPHr0aDXOOScTRKBj391G1gHBZD5vnFc5xxIQoGYAATpS+5lqpwXbunO+PwnUljmeIB/XEAIPBDqYniEVHiS1gEKKwnpgegH/h4srnuo5lM/l/MLXO/lczrW79fBUgKeWDXE6DAjtucjcoJ2veBxhCnLO4msyDbi+8l5J5Ryuv7wX1157rRrLIoIr7WvXPDlOuDMdDj5o7x9/I3Mt26YOCAEHCjWzzCr7aNSoUSrNgsAsz03mXu4fvsZr1/fuxoS2H7WgrZxjuAjm6l3N2LivDdRh6m5jOUvqMgwpMGLJ4rdVeWP2E6u1ECwh6KBN09Smb2ptj09jifz3VsXIkSM9EOmBj835oXCIN9I/kR6I9MB/pQe4uEqlh/DSkTwhfi/GHRdjluSiKCMNDSo9swQgf8d9WBLtlVdeUZGXgQMHqhxSUj9pMPbq1UsZKu+++y6qq6sV5ZbGCA0mMh1IxaTBS7q6RNa0C7xEasJLp4kxI/RNngvp74y88HwpXkbKpxhvWgf0TKIW4aDD1dNzcc15ef+Ve/b//aBaI1+bhy2GsVYrgX0lAITWOJW8Xm1ElPu98847KmWIEV+WCmT1icmTJ6sxpP39mYydz3K/tm7bjG3bN6GgZxHGT5wIqzVOOdJMpSBhgeKABB2YMqFYDLxOJRrJtAsdDDp+x9QLv9JmYC4GNR/oOD/7zD9RUb4Xc+dchqTkVLy5+H102tzQB0MYM2YkdMYoHDtWg/jYWHyw5AOsWbMU06dMRn5eIY4cO4o4swlOWyvKq45i9+59cLtsSEtPQ6fNAY/Lqc7l27fdhtkXXYQp556H1xcsRsWe7cjPyVLlMKNMVnTa7Ghp70Bp6RCkJyfhSFUVVq1YBrvTDl0ooCpYxEYZMHxALzh8AVx67c3YvnM33v/gfaV/QOfm5/f+Bm+99S6SE2NhiY1D0B9AanKCAljqGxrg8fkxacpUeD1evPvWQtz+g9vQ6TNhwWuvwN5ai1tvvRVpycnYvHkr3nxzIeoa6zFy6CgsWbYUnQps8GHytOnI7JGNGIsZ8bExKN+3C8uXLcXcS65ATFySYoF0treiZ34eRowaiYULX8fGNesVqysnLwcXXTQbekMUOjpt6N2rN86ZNA6vL3wDTq8f2dlZOFxVBb+XTAAjrNEmHDxwUAFJAwcPRFxSggInDh86itIRw9HQUAudPwCP149Jk6fg7489iryiPoi3GtFUX690PDxuD8xmKwzGIFqaGvCzn/3sY/n12rHIEooVFRUK7CVbQUuHFzBPdHbkd5yvSeWnYCTndz4HrGZBZgMBAaZWZGZmqjWFbWij3J/lmeG8TuCB/dlVgcOt2hbGmoAQsj7wmDxnrgOc/3l8rhlcYwiOiJ5EuON7qme0O1NVjsW/nD9kTdK28UksBulb7dwl/SyAQHd9pQVF+VsCPFyH+VteF8VseU+ZTkGAlIKO/JzaHLxe9kW4Uy/rp3ZO7Q54+ZgBr9P9hwgzdT2o+0Hm44kTJ9TxmHJDliFTL3ku4f0jqY2SwqZ19MNBDrnfAngIU4Z9wnKWS7Y1K0YDmQ3hmwhATitNR++c6JOACccy7QQKYdIeIegwduxY9XMtm0OYZwL4aFPiTgVWfZY5P/KbSA9EeuCL74EIw+GL79NIi5Ee+Ew9oAUcuPCHU1u5oIqhQwOOYAFLnxFIYOkzOmNUySaQwLxOplOQjstUBi7iZEIwSsVoB6NPFJwiIEGjlNRYGrz8T+YEv6dhQsYD/2spvQJ8yOKvZSpIDr3Qa3keLONFejDrbrNNMbTk+rS00tMxhL3+oCqXybKZsv1gbhEuGJv5mfo98qPP3gMCgGnV0bXRSLasVUrXipTycxFiE0FIGpK7d+9WxvLixYuVwczxx1x0Kr3LxmMIeNGdk/HZr+g/f1lZWY4PlryrKjuMHz8ByakZ8Cm9uC6ggf9CfB1kgkVIBbUDfK+yJ7q+pzgAsQYdRR6gRyAUVEyIo4cPI8ZqwZpV67CvvBJOtwu9Bw9FfW098jLSoTNFISrKAqMuBIfLg3/+8x9AyIOaYyfgsNuQk2RGcUEOjtv8uPn7d+G9txehsmI3euZmY9hIUqp7YeI5k5GSlor2TjfeeH0hWlsaVNWJoYP6Y9DgoXB5gzhyqBLjzpmMe+/5FTISY9EzLws5+XmwOT2443vfx7rli2ENOHC0rgkTZs7B8YZmLFz4phJJfHfRItx73+8R8AXh7GxFe6cNHr8f27dtRVtrC2bOmIHmljYU9+2nKin8+cE/4cbrr0C/QUPw9tsfoHL3ZqzfsB5OtxutbR3IZ+65DuiZ0xNZWdnYu2eX6t8+/fqrChu+YAAxsTGwMH0sBKSlpyM+Lhbp6RmqTGlLWzvaO9qxe+d2tDecwOCSPl26GJlZmDR5MrZu24I9e8pw9VXXYv+BA3hj0TsYO34c1q1di/iYOLjcbgW2nDhRixHDRylnOT4pQbEPKsr3IS4xCZMmjMOOrdsRZTbB7fFgw/o1cHn88HvdyEpPU2k3JLTo9UbExUfj6JGDuPqqq1TEubuNcy7naNkkBYLvhUov86zMn5z3GdFOTk5WJWBF04GsNz5bf/vb35RjT5CAbZD9Js5sd1oEn/eZodNIIWMCEQQfRDNInHp59nnsrsorXXoS/Cuv2dd0zPlX9vmk8xLAIRzYPFX6hDYaLn0h58fjyJomTrR6yhWwyOdadxLolHsicw+vnesx7wlZHawSwnns+9//vlpfeS1cA5newOuTduWvlo2lBT+6Y2OFAxLauVA7RlghgxVOOEYIiHAju5GALRkxZL+wnGZ4n2jX4/C+kfPVzr3+ILBqZzPeXV+L/ccd3d4uKWd5ztDUj4k9a/uRYMxTTz2lgAee2/XXX69sGkmvkOsWwEOuVXu+cg8/71iO/D7SA5Ee+OJ7IAI4fPF9Gmkx0gOfuwe4ENP54ib1vrWOHI02OmP33nuvMihvuukmZdiQ1cASajT2mAtJhWxGzLZv367KqtGw4yLOfVmrnRExGh+MfHAhJ4Wd+zE6w3xiMh8YoWFbjLrRWKIxRuNWBMQkQqVNpRDDhDRhClox3YMq2jRwtICDGAjdpWt8UicSdPjlU+XYXdVxcrefXN5LCU5Ftq+uB8IBBx45HCiTsSD3mO85Vmisy5jmZ2TfEGggSEWqOKO9HDcEGjheaVhyrHPjb7Xg2+kAVZ+1V+rqTuCFF/+FvPx8lFKMLb8YfpUdEVRaDcq5VEBDF/RAeKGL+PCRfkMwoOj5BB8ULhEMwkhdSb0RtbX1+MWdd8DWybx/K3r37o/M/ALU1NahMLcHQkaTaj9KD8QlJCKk02Pb1k2IiY5Beo9c6INuTB43GlHWWGRm58FiAg4cOobOjk4kxCfAbNDB7nLiaE0Damqb4XHZEGMyoLC4CLt37UBhQU/0HzBIVWkoGTwEvyeA2dKIQQP6YfSYsdixczu+e9ONaDp+BE2HK3HgyAk02T2orqlDfWMD8vNzYI1LxOXX3IjqI9V46vGHccmllyItMxuLFr2NpoYGXDL3YlhYotNswew5s/HySwsQ9NqRmJSMEyfq0dnZhihTFKJjolWJ0NSUFLjcHjTU1aChsR4NtTWwWEzo27c/4uOSkF9UBBdLVy5bqsqRTpk6RTELNm7ajvUbN8LpdmLapEmYPn1aVxWLpkZVoaKptQ2Dh5WitvY4fvHzu1BY0Bv33/873POrX+HcGedj6bKlXaVE9TpU7K9UWhp9+vSG0+5QmgyjRpVi544dqNhfhaTEeKxdtQLZOXmIS0iAxWSEy+NRdz85MYECHzAYopR2B9ujsGTp8KG44sorux2GBIfpjHILp45rqeziCPMvHTTO0ZyTyUjjM8HnhqKF/Oyxxx5TYIQ4dSJ+yGOcCeAQHok/1XOkdeDlmZfrIQAhqRj8Swedz682Ws7nh84l0/3I2pD0DCmvKA7mJ2lEyBwT7qhrnXQtk0DYDN2xJ7TrrWg2nGqt4/dcO8nGIuDy5JNPKvDhwQcfVPMC0yt4L+jsEwTitQl7QTsvas9T24faOVT24e8lwi/AAI8tgI7MxZxXCTpwHeZf9j21m7jmM32H9gFTGQT0lfurBRtESFSYDzxG+dFOfLi9SYENdldXxQ7tlhRnwvSR6Th/dCYykv9PW0rbPseAlNBk37LPXn31VTzxxBMKoLnjjjvUeUoARgIaolXVHUvky1wLPusaEvldpAciPQAyQD/igEZ6I9IDkR44a3qABoxEucQwkQgRF10aBxQa++1vf6tYCwQDGGHhZ2QrMFrG/+eee64CLEh7plHLRZ3UShocVGAn/ZJRRwIKYhzSqaPxREBi5cqVSjWdlF1qMNAJ1BpifC1GG40diVixLQqa3X333SqvmFE3Rqol5SPc4NVqQJyuwUAj585/lOFQTVdUxWTUq8oVLJsZ2b6aHtCOBW0EUHt0icAJyCBioXKfOZ45DqnTwIomHENU2GfuMY1hjnVpIzzyqGVPfFlX7HY78be//xWZWVkYOHAw+g9giTudciZDQUIMVPunmgNZDV0VFYIsi0lGg6oEQMChi+nA1ArqA0QZdNAbzWhoasbSxe+idHgpPN4AWjva8MQ/n8Oo0WNUaUhqMRj1BiQnpyA1JRZJ8fGIsVpx9MhRlO3fj4K+/RFwurB65WoYjEBRrwLMuew6vLdkNXas+xAxJh2GDB2EpOQ01DbZ4HA6kNUjFQMGDMSypR+ismwX4mLNuHDu5UoJ88Ply/DB4vegD/gw64ILsWLVCsREW+GydWDfjq1KLNMd8CE2KQEFuXno238AJk0/HyPGTcVzzz6HLetWYsqkycjtmQ8d/IiNjoY5KgrNzS2oa27GVddejw1btqDh+DGkJqchKzMd6WmJiE9MginKjKSkZBw6chybNqxFU0OtSse48YYb4HQ4FQhDIGLXnr2Yd83V2LxhE/r164eGuloUFfTEhx+uwuCSfvB4bKo058xZs9DR1oiNq5arahGddifGT5oOo8mKxx9/FMdP1OPa62/Alo1r0W/gIJSVlcPW2oym5hYlBDp4yDClwxEMBPDee+8iMyMNhUV9EBVlRkXFXpTv2w1LdAyGDxuJHlmZqGuoU8r78XHxsJpMShODY4Lzot4QVCDRz++6q1vRO9LxhUXG+VdEGMXR1EbYZV3QAg7UNJF5/oEHHlDPEHPiuQZoHVp5Rk53jpVoO38X/hsBQqR9bWpEuOMsawvPnc+7pHmIU8v3WlCCr9kPsr5If0h1DIISohOhLfXZHTgSbuJqI/p8LXOYlnEnjIPwfeV9d6Aqy5CS1cDqIgT+Caz85Cc/UawWjgGCEVyryTIgyE8nX8vEkL7RpoeE6yLIeJD7IeCJgFTcXwAmYVJwX/Ynz4/jjAEFikjTXqCzTzYBRSYJPvDceB/ZJ/xOwB3pQ665BBjeXleH442ubqdcVpCaNCQF5wztAtBOtQlYzevlveb5ctzSTmEqHdkOtFOYXsFzk2uTdURAEBkjMlbPBEz7staMSLuRHoj0wH/2QARwiIyKSA+cJT2gXeTF0BADRyIBQuGkcUn6KgGHt956Sy3Y1GageCQjAwQeaMTRgOB+BA3EyOvfv78SJCNDgvXCScclMCGAhhiOXMAJVNx3330KnKAIGffjJucnEWeejxhKvA5WE2CUh8e4/PLLVQUNRnbEwBSnU7r+swAO/C0NoDse3XPS+ImADl/9YOY9FUG07ipAiFEsZ8b9ZYxRh2TBggWKUUNjnGOTY4ysBuo2yCbaJtp8Xn4mOeKn60B91t557PG/wGQ2oWTAYIwaPY61LxWLwUcPXKfvYjUE/SqaDRi7SmV+RMPmngQnCDbo9UyoIBhhUIKTToddCRPu2rELu3ftUaUcS8eOh8kSjYDPhzHjxiI9IRbNrR3wB7xYv2YNKip2o7mpHXqDETNmzYQxyowH//QnjB89QrEBfnn/Q9ixZz8a62phb29DYrwJWZlZKO5dgvqmJmT0SEdKYhJamppxqOoQYqNNyMzrjfa2NgUSPP7oXxFvNWDbth2orTkBg9GAuPhEFORmIi8nCyVDRuKyefPUdcbHJcAf0qHi4CEcPLAfPp8bBr1BAS89stOQGB+L9tY2LFv2Icwxcbho7mUoKRmAoM8Do8rvNyMhIUb1jbMLr8G6teuxe8smLHj9Nfj8Xlxw4UXweHzYtGUzpkyagJ07dqJk2HCMPWc6gl432prqUdPQgrcWLsDN11+FTrtNsRluv/0OGI0GLFv4FCw6L1weH7IKB2Fg6US8/c7biLLEoL6xA4cPVmD0uPGo3H8ILQ01SEpNRo+sXFXasqauRlXp2Ll9m9KyKBk0FP6AH50d7aipPYHExHgU9ixQANPR6mpEx8YjKsoIq9kEj8erxnmXU+mHy+XG3T+/B3FxMf8xDCk0yPHOeZBzPX8X/iwJsCtzJSPVZDSQhUbQmPvzefrNb36jIsUEHAhEi0PN54Xrx5mkIGmd9VOxBmSfcIdPC5KcznPH8yMzj/8FcGBf8HPpF6myIQ63Vm9BwAgtKMH0hnAdBC34wT7Tshy0gIWAAXJ92u+EmaFlGRAAIoOAax+FmrneETiVCiIETrkP7w0BCJ4bRUEpfssggXYt1AIt/FzuYfg8J4CJFiyR11IpStZlaZ9ACFMpuaZzjeYaT+FogneDBg1SFYCYdsnzk21rRSuWbWvCxrLWbstZZiRbMHNkmmI0pCT8n3D1J913LWClWF8fVVPhNZGVwXNjeVFqUP34xz9WY1x732UsCHNHAO/u7vfpjL/IPpEeiPTAl9sDEcDhy+3fSOuRHjjtHqBRIY6V0M25iIqxxe8lakEQYcWKFUoYjHRNMhCY507xSKZJUKmaBg8NCRo4jLxIfinpt6R38jMqnRNw4P9wISsafswBZVoEAQuCG5deeulJ1XTJnxXnkeAD1bpXr16tKguwhjzTMZjuwfxnMZzEaNAaUdqI2Jk6jw2tHvzsH2UnS25RmOqPt5agqMd/GvanfTMiO552D4Qb3/JeS7/VRvLYMKNte/fuVaUuaZxzXE+ZMkWVkKPAGTdJ0dEyfPi5vJeUI9Jrz3TMnPbFfbTjy6/MR3NzI/r3L8GYseNhtUaraL8CHBTDgSkVXYKRTIEQR6DrutXI/yjdokvjgXsGAhTyM+OVV17AI3/9H/z0Jz9FQkwiehYVovrEcSVMSUe+qnwfDh2swA9+eAfKK6tgthpRVNwbbocDWdmZGD1qNB7/x5Mo31eGzevX4b4HHoQfXQ7r/gOHUTKwH5oa69G7ZyH27d6Oiso9uPzyq9Fv0DC8v2Q5hpT0w669lbDbHRgxbCAWLngNra0NCPr8GDliJIp69caqdVtx9PB+jB03GrkF/bByyQdoaKjDLd+5UekW0Nnesm2H0k5obGpGR3uLqvZAdkD/fn1x9VXXYPqMGVi3YROqq4+pFAW7y4UZs2ahoakJFWX7sG3LBvTtVYj4mFi8+NLLyMnLQ1ZWJsxmEy65bB42b9kCBLyo3LsP+yqr8NN7fomD+ysRGxONDpsDL7/4ItyOdlx62TzU1tXjsnlXIi0tFctfeQye1mpQw64jGANXKFoJcFqs0SgsLMLY0WNw/rcuxvZde1lvRJU35W09fOggjBajSnfpbLMhLjYO8fFxcHvciLZaFDAg4BkBXpvLi6GDBqtqJM0tzUoglPef49RkNqK+vhZ3/PB2NSeHb4w8S4lJbcRWHGJxdgXcY7t0ypmnz+eEzDMCFpzPf/GLXygn8qGHHjoZGdZS188EcDjVcxLOYOB7beqGNjKv3VfmfK1TqAU1unMWZV2kk87rE30IEa/kuiPCs8KE4JpE4IHzCv8K0CLCkvyM84aIJH7SdWoBB20ahDA7JK2B58AUFwpG0pmn407hQ2EKEHhgSiGvgwATHX+eJ4EIMjaEtUEASVttKvzctCk24UwMAX200X+ZM8PnSKlowjWeYAOvkyAWU3toD2Tl9UOnLhfbjgCNbV2pbNqN4D5ZDNNKUzG4OPFj1VBOd34VDR9eL8+d95bnyb7gM0URSabYkRFCO4JlXrnJ74RRKeDzFzG2T/fcI/tFeiDSA2fWAxHA4cz6K7J3pAe+kh4QZ57GjBhyNE74mlESVn+YP3++omnOmDFDCSzRaOD+/I6USUYruEATaKBTx9+R8cCcSBoWFI3kQs9UBzp5XOTFKKExQkCDJS2ZV89IzJw5cxSoQcNJu9FIoCgVBSdJief+pPJSoZt15GlAadWk5bfCdjiVQXQmHU3Q4bb/2XUyl5Sgw19/OAgsvRXZvtwekPQfMd5Ff0SMfy3FlYYhnSuOLUavyIChpsgVV1yhIlmkSXMTJ4PjUQAtUcQPj9J+2WADz2fVqhUoK9+BnvmFKB05BinJ6apCBYEDlsDka5bEDOkAf4BJFkDA7+8SmmP6BJkPRCI+EppkFQsyI6KMUapKRSDgQW6PnkhLScPRo4dQdfgQXn3tdVijo9EjOweV5XsxesxopKblwOG0Y9z4CTh+ogbtbc2YPm0aXnn1VaWDMH/+i5h76WUoHTVa6Ubs3r0fXp8XV111KeqO1eKhP9yP3bu2YO7ceeg1YAgOHzuO7JQkGHRG2Gx2ZOdmoF/JAPi8AYT8AVijrbDZu5y8jRu34PiRQ0hNjEHV0cPQs7QnHUC3Gx4/nfQQrCYzggEvSksH45bv3orXXnsdOXk9MHr0WNXGqpWr8fRT/8SMmbNgtMZg1vmz8Oyz85EcF4P4WBMGDuwPizUGS5atwIzzpqO5oQENTY2YOm0a6hsaYe+0Yc+uXXjq+RfwwssvY9XKlYp2vXtPGVJTM1Gcm6HKaD71zLO48PxZ6ty3blyB5vo6tNldiIpJRFZmD5QOGYShpSORmZ0FfSiEAwcPwGbrREdnJwL+YBdopAe8AR+8bi9irNGwmMwwW8zYf2A/Nm5YjwsvvAgx0bFwelw4cLAKfUqGoKBHNpoa6tDpsMPR2anmV7IM/H4fdu/ZgaFDBimxyvB8ec7jBHwJGvC5kci+lIqVJ1hy2GUtIMBLMWACyJzrOd4oJMz0JIr0kl3G74Td8Hmjv1rnW85JwLXwtmV+F8f809KfwtsW4EWb1iCAhTjdEuXmezrwBOIJRBCY0OqQinUAACAASURBVIpWChOKcwf7VCozyRwlbABhO0gqwen2lwBCTFdgNJ6AA8F53hN+x4i9pBwS8CfoxHOkWKgCq2w2dV6pqanq3BgskHmPn/O/gAvSj58272nTMsVJF7aIgFVkwTCVh6mP7ENWBlqy6QS8Mf1hSu7X7cJBIH/mqAxMGJSEuOiokwyRcA2n01l15HwI/sj8TpBIro2MHZb2pq1D8IbnSTuHIBPPV4RQOQ7knp3OcSP7RHog0gNffQ9EAIevvs8jR4z0wKf2gBZwkEgxF2FGRmgU8D8NjwsuuAAzZ85UkRNx1FjTnZEvUtNZz5q5mqTe0pmjcUEDnXmmZCHQGCZgIWrVbJNOIJ1BRp+5L39Dw5YLOlMjWJ5QNhpMBDNIiecxaCSxnCaZDTQMCGLQ4KKBIDRhLTVVDEahHmu/+9ROCtuBWg7UdBABK9I8/3RrSbeCVWfadmT/7ntAIq78VkvhFUFRSZ2R1BuWa6PxSHYNDWuWciXtmEAYx542khvOgJHvhDqrjeZ92fdnz57dWLHifWRkZaF0xBgUFRR35ejrVIKEcrYpCknAQek3MEoeomZDF8OBzitLZioWhMob7xKdbGxowN69FVi99kM01dVBx99GRWHg0OFwOVyoP34U37roAixftRqdDhuuvuZG7Ny1Bwlx8WhrbcPhwweRmZmGHbt2AEEd4uKT0H/QYFx86Ww0NrSgrrYJdocdxUX5MEZZ8ML8+WiqO4qExFQMHDoSoZAOKfFWRBn16GzvVIBmbXMLTJYYdLY0qfQPm9MGS5QB1dXHUXP8BCyWKPTIK4A3EFR9YDFTAM8Aj9ul0k462ltxwYypqjrO8/Pno/rYcbQ01SsgoLm5Falp6Sgo6oWOTjvOnT4Nry18G72L8jG4pD9aW1qRX1iA1179N/r374u2tnZU7j+AG2/4ttK7sNs6ULG3DG8v/RB/fuQRrFyxCudMmIC/P/YYevTIxbFDlYrWzr7NyEgFDFFwuTzIy8pCTl4Bho0YhYkTx+HI0Wo0NTWq47ndLrhdLuXUJSYlKo0NW6cddocT1hgrTCxjGNVVEYNlMNtam1FZvk8BQBQ33LevHOboWJQMHqRYJx1tbUpUdNCgvqisOIB5V16F6FgzFr35Bg5UlKFvn364+ebvfky4kSAcNwEcOLa15WLl2dCyerg/HVlq7dC5pkNGYJhA8rPPPqsi1dQQIPAsug9n+pzIM6gFF7RtdOf0dsdoCGc4ybPLtqQNLbCgPcbpsN9kHhJARiLgUsqT/SZlPPmazr5ExWU+EbYB10k6/MI0kO9P1XcCfoiQM8c9UxUJolIfgc402yari2xEznus1sT7w7QFgk88Bu+hVPqQ0tL8rYhn0hHn/jw//u0umi/ilmxPGAP8jAADdZm4XrOv+HsyIVnJhOv0nff+ESv3OLB2dzM6HP8pAKkLepCfaMNNcwZhxKAC1RUyRmXul/n5TEAa7b2Vaw6/LvYlmZwE0ZhqxxRPpo0KoMX7yk0YK2c6xiP7R3og0gNfTQ9EAIevpp8jR4n0wKf2gNBStcrTNBzEeWMDdNTuuecelav785//HFdeeeXH6OQ0LghGcD/SIpkTT5CCAATbJXhAw5psBBogpLHzv0RTWM2CglcEEEjxZe14akP861//UpUuGL2hwCTrv5PJQOOexjKNIOpC8JiMWAsAojVMxJDQAihaY00iJJ+HFllRbcOdfy87mWdK0OGRHw4EFbMj2xffA+KQ8K9WX4H3Uisix/FGAIsMGBrWFFLjOKIBSVCKm9x/reEqhrMWbJCrEGP1dA3cz3P1FDJb8PpLsMREY+CgIRg8cIjSUCA+0DWGmTdBIIH1KkKKVg+lZXCS1AADy2UG/Ap8sFqsWLluAxYv/gAWcyzaOxtR0qsXauubkZHdAympSejXrwT33HMvAq52XHDhBarfCCi8+cYCtDY1IC+vJ7Zu2wa/34NeffqgdMRojBo3HkNKR6Czw471a1fgsksuQXn5AUTHmGCIisWO3eXobG1AfEI8DDoDkhPiUXfiGE6cOIJpUyfjpRdfhtsXREhvREXZHuTl90QAOphNRiQnJsJsiYbL7VVimAajXulUkAGgC+m7UgcsJqXN4HJ0oqH+ONramlUlj4aGetjtnUhNTUNhcR8UFPVGe4cNF8+dg6OHD2Hz5o0o6d8fRUW9MGjQYGxcv05VuTCwLY8XickxsHfY4HW7EJeSivETpmLm+edj5Zp1yOnRQ1XxWLL4PSQmxKNX795KQ4HjqqWtA2aTBePGjMTe8v1KYyE7OwOHjxzFnl3bEQoE4XK6YYgyKDbJ+rVrEPD5MWLEyK5512yC3mDAsiVL0atXb/QtKUHA71P6DgadDseqj+Jw9THFekmIi0FHR6cqq+lweXHR7BmoLN+PwoIirFi7AuNGj8LOrZuwcsVKDBk8FH/+859PDknOoTwe52ehw0tancyh2vEurAJ+xt/SkeX4YOSc101mGgHlX/3qV6o6kBY4CHf+P+25kONqwYHwZzC8je6eV+6jbSu8DS140d1+2uOHAx2yppzqWghEEPSU/1K+k/uLiCXHr1YXQFgF3IevJQ2Djj+BJq554XMP2YTXXnutAg6YHsZ7SGefzAU6+QTzeRxJ92AbXGcJbtBhlvbknHhdAp7INQsLQ641XIdCtJhE20AYkmJf8Pfshz1l5fj3B/uQ0XcmPIbuBR5zEj3Qd+zBkT0fwOt2qvFJYIvBDIIpMm+H64582pgK/15YMDKutawY7suUTlZdYaoogyisvsU0C16TgHAyrrXrzpmeR2T/SA9EeuDL64EI4PDl9W2k5UgPnFEPSO47F04BHdiA5IDyNfPeb7/9dpVKwRrfjF4xQsEIsWwEBsg24GJMQ4btMrLBlAoqY9MIosFB44GLN40n0nIpJEWwgiKUXMSZQsFoAo1Y1samEUtAgdR3pmzwN6JyzdQJRqrZlmwSxdJGsOQatdcn+0tE7/MADmxrW2Ubfvtc5UnQgRRQajowzSKynV4PaJkmEknSGrrayJS2xfAymYzAkgHDaicEqRitowNEujGNcBnf/KvNj5aoojYXnPucTrTz9K7wzPbi8/LSi8+BqEFez54YM3IsLJYYBEOALxhUFSgolqgirYGAAh7oeAdZMFORGj5KqQgF1Wuj2Yzlq9ZhT/lB6I2x8HltuPGG67BixVocO3oIZgMwZdo0PP74E3C0NyA6Kog927aoyGhjfR0Cfi9q290I6Ex49NG/4pyJ47vKbgJ45sUFWPDma/jdr+9CtCkBzz3/OuydjYiOsWDc5KkwGS3QG/Roa67DqqXLsGHDevh8DmSkp8Ht8eK7t34Pbe2d+Oc/n0Lv/v2Rl98Lts42pckQEx2PkNIl8EGnC3QVAWU01cdSn3oEQkFYTFFwOhzYvGktAl43emRn48jx40hPz0RdfS0mTZyEqdNmKCHMAYNKcGh/Bd5fvBi33vJdrFmzCidOHIPL3qGOSXbB0Zo2DBw6DLNnzsS0c6ciIT0DCeYoda1P/OtVVB06hPNnTkesxQSnx6ciyV6nA26nC81t7Zg0ZYoqj0nqus/vV6VIR44sxZP/+Bsy09LRs4BlNt1oaWnGrm3bERcTq+Y4sjUIKlH88fixauVgFhQXdYEgTqe6xr17yzBg0GAMHjwQrS0t6Oiww2Q2o62jA0OGDYbZYoHH4YI1xqLYIutXr1RA70svvaLEBWd8VB2IKWkUTaUWg4jnaUv/aZ8rAeE4l8pcySgwQWaOP4LMpPb//e9/V8AeqwuRyaYFd8Ofpe6eBi3DKJx9oH2vbVccRmkvHBiQNrvTcAgHGbqLmHd3TqdzLZ/2tIs+BIEIpjcIA0IACO31cu3iPMbxQPBB1jJ+xnt42223qfX2lltuUU45QQaC/tyf6y/XSIIAPA6PK2UhmfpC1gPBCAIcUp2HQJLYADwfvpfxIOcnKSPadBy+5hiSPiPgwffHGr1Yur0DBxqiqFjyH12TnmTG5GFpJ8tZEjAhM43O/vr1nCt8YFUUgg7UjiILUgs2a+dybeMyTmQd0d5vEUIV0EAAJLEh2D6fETIdyOBhUOPWW29VZUZl4xzNdnhPTgVG83Nt9Y1PGxeR7yM9EOmBL64HIoDDF9eXkZYiPfCF9ACdfeWUGI0fE59j4zRe7rrrLiWkREYBnTZGiVlCkEwERrdocBMMYOSLxgIRf/6XSAkXbxo3pO/SuGH0mSDDsmXLlBEkufj8nuUsmR5BXQgel4s+DQx+R2OW6RU0cGlM0UiSTaIs4eDJF9JBp9HIqp1NeODFAyf37Jcfhz/eVqJKZ0a2T+6BcKdAq5wv1O7unAG2KqARv+dYJYDFKhQ05M8//3yVQkENEBq/4VVRZNyfrRGqhQteRXNbMzKzszFx3ATExycr/QZuXZkQ+i5NB+UBAUb64qy+4PXAaDAgFPArUIAlNfVGgyrz+PQzz6PD5kQg5MEN37kJnZ1+bN24DiaTEWPHjYHfr8POrRuQnGBFUUEBYuOT4HB6sHnjOhQW90J6TgGye2TD5bAjJzcT6zftwSN//guctkb0KixASckQJKdnYNK4Ujz39HNIz85TZTZP1BxT+gYBGFF99CAGDewLIwyIjrXgOzffhNjoeEyfdQHqG+vRr99gtLa2KHZGlN6A9Ix0pVPB553XE2W2KCFFXn1QF4JeKWIGcaz6MKoO7lcUcjIiLrlkHsaOHa0YBkuWLEOnw4v8okKkp6bhkf/5H/hcNvTokQGDMQq9iwrgtNsUAGKMScGkaVMxZtQIHDh4BM1NTVi/fg2ysrIxfuIUFcmnyqPf54bTG1Bgqb29Bb0LyM7QY/zkKdiwbgOaG2oRDPhUtYphpaXYsnmj0qAoLCqGJ+iDx+3B8SPHEBcbg8zMDFVtAmAVAx1am5tU1RC31weHw6nmz9z8HGT1yEH/fv3g83gR0oWw6J13FPjk9frVd5OnTVbPAIGFvbt3KHCFUfAXXnwZzOV/5pmnkZ+bp+ZqPi8EOuhonk4KhBZ8o2PGZ4xAA4FlgitkFHFup5bOnXfeeXJ+ludb+wyHsxgEZJR9JDVK6wBq2+Hr7kDkr9tcK06xXKcCEP1+BQzwvhFQEHaEMLLkGjkmuB9FI7mWMt2RjEA+J0x7YQoD5z2u2wQWhHEgqQkCxjMFkt9RV4ngBH/P3zF4wNcCUPA7KScqWhQCRvHceN4iFko7gKwLlrJ8Y3eqSvcK3ygAOXlIEob3SfwYO03mdV4bgxlMbaA4Ju0EsT04bnl+ai4MBLq0a1iS56NN+pF/+bmMJwFy5NrlO/mdNkDB35Dp8MQTT6hnirbHT3/6UwXScZMyqtJHbFtsEhnfAtgIqPN1G5+R8430wNe5ByKAw9f57kXO/RvZA1zYuUByQQ8XW2TEmCrkjBazdjYBAiqSc1++pwHABZgLKiMhpILT2ODCzagNjSb5zyoSNIK4iB8+fFjtX1paqv4zYkY2BWu6U5CSqRPMTWX0gGJkEtnIzMz8WIlMoXGyLVnUw6NcX9VNW7q1EX959eDJw5X2TcKvv903Ajp8yg0IBxy0UUWp9y6ggPY7MTBpBJPVQEYMI2KM8jGfmQ4Wq5XIbzke+RupvELjWIC2r2qMnMlxVq/5ELv37EJmVg7GjxuDrIwcFeGn0+3x+nC87gQoBtna1o7qo9WoLNuDPn2KMXvOXOj1JgRZ117PEpl6kBsQZTCivbUVPr8b1phonKhvQ12LE/v37obd1g6LxYgrr7kGbocNe/fsg8lqQb+SIbDbHLDbWtHe3gGn14+WpkbYOh246urLsWTparz92nzMveh8DB4yFP37/Z/A65133Y3GxgZMOe9CLH3nbbQ73Zg46xrUnTiM3gWpOHKgHA21x9C7VzEam1uwes16uL0e9CrqA3NMNDKy87Fv1w5kZqTAbIlRaErA7YHBaETIqIffz+QLimfqYLfbkJOdhuuuvQZvvfMe0pJTMHLECHWvd+zYilUrVyjAJT4hCY8/+Qyqj1Qh2mLCkIEDT96Sn/38blU+Mz4mTpXzLOjdC2W7d8PpcGLmzFk4cvQ4vn3zTdizZxeMoRAodGtzOOFwutV1NtXXITYmFiPHjsfY8ePw9BP/RM+eeRg1dow6x8XvLYLT7lQpE26PC0lJicpp8ft8Km3C5fLBYXOi09mB2NhkZGako7C4EClpqSguKsKxo4dRVXUQ7W02GA0mxMVYsf9AJeITElUVE78/CGOUQaXYOO12xTAJBbxwdNrx5qJF0BtMuOnGG3DXnT9VrAemydFxEzBOK7ba3TgNBwm4DyPrdFg/+OADPPXUUwrE4HxOsb3Zs2er500LaPM34QwFeS/RZnESFY5Gus5Hm1D1T1fE8EyetbNtX857Wgde3rMvJU2D/cX1mOxCMgJ5T8kSpHAn10mup/wv5TBFn4HvZd1kW1yP+ZdzJddQrYMuOg/8nEAevxPdBtFI4nrP+8T3DBDwNzwG59cmhxkrq7s0GNS9dzVicK4f93x/tko71Ao/yr0OT4GkzUB7gIwHpmoS+GBaJplrZFuK8y/2i6SFaMGEcMBa1hEZY5JSIcCEfM73UqJ7yZIlSr/q3nvvVX2hBTrYf8L64G8lXUbWF0lDOdvGWeR8Ij3wTe6BCODwTb67kWv7WvWALLqy6GuphxIxoPFADQcu+sxjZFSFiv8sRSlsBho3QlcXiqUIK4lhQ4pnWVmZYkJwI2uBNElqQvD3kgPMyBgpudyPKRw0tObNm6cMCxox3Ff0GkSwi8YC/9MoEopteN7pV3Vj/v3hCTy7uPrk4caWpCjQIbJ9cg9IhFNr+PFeSilAiRxpc2/ZIlN9KDhKRgzHI2unk9VAMEy7SSULjkdpSyuSdzben7KyPVi6fDFS0zIwckQp+vQeqNIlnA4bXnrpBSxY+Loy8uvrmhQo0NnZgt79i/HKa28gLTkLXo9blV1Uz4TeoNIxKOhg0DH9woCqQ0dxrLENC15bgGVvv452WzsGDB6Cnjk90Glz4ciRQ3jgwYfg9QaRlpGBupYO+HweFOblYl9ZOUaPHQmjNQ633HAtCntk4OprrkHvXkWq8oLL5cYDDzyoSln+8I47sWHNMmzZtRNXXvtjHD6wC+vXfaj0Efbt3a2qNCQmJysNidqaExgzdgIMpih4fIDBAFgsJuhhVE46hTCV08MbxqwRf0ClHDgcNlx0/nm44frr8e/X38Dhw1VqbFDLob3dpnQXEhNi4HE7MWvuFZgz6zxUHqnFkUOHsXH9WqQmJ6C9pbkLkIqJgcVqUUwqpmesXrMWObl5WLd+LcZPnIqmxgbsL9sGl82F9KweSEhMRkCnQ3unDRWVldAZ9Pj9H+5HVeUBvP/e+xg6fBiczk4crKyASRcFu9MOr7ertKLBoIfd6YTD5UFsXCIGlgzEeTOmIj42Hl6nDRUHKtHU0op33n0PKUmp6D+gREW1+TudwYi6mlqVUhKlNyoggxVCEpIT1D4ul1NVMslMTcGHq1aguroW48ZNwBN/f1Q5pwQKmCL3eQAH3gayHAg2MKrOeZpABp9Frhd0fgn6yBwtz5mABsoJVdVUPp7i1N2apP3tfwtU/rLnCa0jHK7XIMcWNgGd3K777FLz3z/+8Q8ltsxKFQTrSf8nyMogANdfAv/sNwIPZCZSy4H3ngxFtsk1XPQW2C7bJ7uCQQfOM2RJaB1yvuaaS9CD95DtcVzxfNgWj8HPD7XGobq2HRVb34W/8yi+853v4KqrrlKXcyqmi4BL3EfSNAg2kMnB9EoyPwg8MEWTqZWi78D2xPkX5iQ/E8FOGW8CTsh7LXggwJfoRHAfapaQfUlgm+xOjm0yR7TMSu2YFqYHP/ukkqNf9niKtB/pgf/PPRABHP4/3/3ItZ9VPSBOXjjQEB51oK4CjUkyD7jYkoK7a9curFq1SkUexJChAU2aIxdzKT/Ftmj00KjhfjRcmBdOeiKNBYIONIb+8pe/4NVXX1XGyK9//Wv12W9+8xsV1aBhwZQKGjBUiybbgf/pEIgxwXZ5HeFVKP4bHf7CkmN4cenxk4eePiIDP7m8+L9xKl+bYwrdV+tohEdctQY4DWJG7whUcYzQGCYwRa0G5i3LpqUsh+s0nO2AQ21tDV597XnExSdi2LDhGDJkJBobW9HUcBwLFy7Ayy+/pMQEvd4A9Eajej142BA88NAfERcTr7QdWKUiEDIqgIF6Ar6AHyajgcR9uH1uNLc7Me+qG9BZsx/jz5mIyvIK/PB730dKWhbaO9tROmwYbv/RHfj2zTfjgosuRM2xWtblREVFFVIzktB38CD8+Ac/wdYNK07qrVgtZuTl5qKiYj8WvP4qxk2YCK/bh5r6GtgcPhytKkNdbS1SElMx5+LZSohy89ZtGDtmAg5V7ceocROQnJqqgI4AgjAYjDCEmDbgVVoQRmOU0qwIBHl9QJQhSgEPAY8dupAPB6sOwxv0q2g7WQhzL7sSk6ecq2j/ZBOMHDMaZqMB+ysrcPjQIZhMUfjeLbcgJtqKN956C4OHDYPd7sTBikpcffUV2LBpM/YfrMKG9esx9bwZSqtlw5p1SE6KR0dbKzLSUlBUXIgADLDZPeB9s8aZEfJ4EfB6VFu8F3TC3R4fTBazmifJSoiOjlHimGmpGTBG6ZHTMw9mswm7t25FrDmATRs3IzOvJ+LjErByzQZMOGeairiyL1Iz0uGw24i6YNzYccjNy4fTYUdhQU84XU48/8KLiIu2whKlw+6yMsRY43HPPXejV3Ghml/JMqNT+lkAB4X3fKThQco7hX+p60NmER3DRx99VK0TFDIk1V80f7SpA5LGEf6cC+Vfewy+1qb8aaPgX5tJ7gxPVJtCIk7wqYAWggpMaSHTgf3PdEfeC+oesAKGAAcED7gO0ylnf9IZZuoDX3ON1eoR8Fi8RwQQ+L3oMwnrTEAiAZO4P+dlbXqOrPlkMHKcZGdnK80JCvhqdSqE1SIAhIAqUl5VyrryPbVDCLDwP9N5Ro8erSpfEWymTlS4/gfPU9hscq7aUsdyTEkPkesSwFtYCjzuww8/jLVr1yp2xfe+972ToIPYUFrdCDnW/wdGzhkO7cjukR74SnogAjh8Jd0cOUikB86sBwSp15YaFAePwknUcKCGAgEBIvuyiBNMoBHD/zRqaLxITXIa+4wykrLJ78hOIN2W0WdSeQkk8Bh0DJ588kkVJWP6xO9//3sVlXnooYdUvjQjHKQwirgWDVSKSf7oRz9S4AXPmUYQ25IFX67jzHrhi9v7L69WYenWhpMNzpuagxtm5X9xB/gGtaRNk+BlSf6t0FDle3FMODZo9NG4Zs4403o4LjmmpE66GI8idsbfanO+xfERp+bsi5iG4HC48Pz8J6E36DB06HAMHjoSLa0ubF6/ApX792HRonfQIzMT48dPQEFxMfLy89CrqJihYvgCQZiMJqXxQAeZ1R0Cfr/SRfB5qB/ggNfnQkFhP9z4g7uwZfkbuPOuu9QxL7rwQuTl5qi+XL9hI668/jo8/NjfMGv6uTDpgDZnEGs+/BBtnc247KorcO+9D2Dt8kUYXDIAcfHxsDscCtRgCUiKN06eNgPGqHjExsfBajGhfNcuvPTS84iPt6AoP1+xpyZMnIT09AylSUCdhaLiPvD5Q3A63RwQsJpMSqvCH6RAZkClKDC1IuD1wWig9oEODkcHtm/dAI/brapP7Cvfh9i4WMRER6tSmldcfR3y8guQnJoMm60Dm9auwI9vvx3HamrR0tqGkoElePqpp5CRmQWz0YT2tjZcPPdi7Nq1HdHRsXjhxRdR1K8/zj3vfGzfuBUtba1wumyqBGeUXq+EEpOT0tBpd6ChpQX19QRn/Ii1xqnUF5YTnTB+ApKTU5QYqMcbQEy0BQ0NtdiyYSN0oQASU1KRX1SMJ//5T4wfPQppyYkoKiqE3+/Db+57EOddOBcOmw1+rx+dNptKxRhZOhCJcVY02j2Yee5UrFi2XLVRXrEPrY2NsHd0IC09FbfechvS0rrAOIIvLFXMeZRA7ploOMgzKusD1fw5T1MzZe7cuWquJv386aefVqlyTK246aablLMp0V46jto0uO7SNeSZDF+btBovn5YG8nWdJiUYoD1/bcqJNu1EwAM6+wwE0LEn+MD+pTNO556VHggocONazPRGshEYCOBftsf7RseeoAPXXJkvxekXgWbuK8xFgmgErPgZ13GeC99zo03A7wk2MdWC8zXHG0WoyawRtoQ2pY7XKOkjwlCQ65a+EP0Qji1ht/GYTLOQ8tgCUMhYDR8HMrYEPJG1RgsYCOBAsELGLYWuWdqTAqyXXXaZSq8QLQleB/fl+JQAiFYr4r9tk3xdn4XIeUd64LP2QARw+Kw9F/ldpAe+xB4QgUcaGrLQipPG0oKss05DhKUxySzQbjQqqPFAY4ciT3QIZaHlb5g+QUODRgZBB9Zu1wr10egh2PDII48oJWgyHPgZKYzMyScTgirRpADTqGG6BamjbI+G7Lhx49TxhDbJts8GBzIcdLh6ei6uOe//qnt8ibfza9d0OOigjWBybHLjfaWRSUeGY5LCocxZZgRVhLwEYAjPAxfjWZgUwnY4G8ZJdzcrGAxArzfg+flPo6bmOEaPGoVhI8YC+mg0N9bCFKVHU1MLUtNSkZ+Tq5rwBALwuF1we/3wh4IIktHg8cLhsMPj86h0CL+XBnEQfi+rJDTCHJuMo41u/PQ7V2HauRNR3Gcg+vTpq8CFE8eOADoj7rr7Hsy76gpcf+N3UV1dg7rGFqxduRxOZxvuv+8+vPja+7jv7h/A77YrR0ZKc+YXFuPiS69S6RIUuYw2W7BsyTtwOu2KjZGWnIDUlDQkpSQrdkpRYREuu/wKVB8/hgEDhyIQInZiQBQZDUFqUVAk1AvoQqpCRdAfhE7fVbWCaRX8rrKiDCeqj6Jf3/5oaGzA+InjccnFc6l8gerqVCNNlQAAIABJREFUo0hJTVNVL7Jyc/Gru3+BqedMwsWXzEPVwUMYOKQEi95ZhP2Vlaq9UDCI49WHVUQ1IysHaemZmDB5Ks6/8AI8/dgjiI6Og9PnAyuSUueho70FRYV56JGbB2YJeAI++PxBROlNSrhy/NhROHTgAMrLy7r6yaBHdEwssrLzkZAQh9dfew1JyWm4+rqr8acH/4AYsxUPPvgA7v/tb7Fq1WrEJiRi4rmzYLfZFKBDVke01QqnqxVJ1ihMmXEhJp8zCU8+8TcEzfGIS4hD2Y5taGtoxoWzL1DPiWwEHMiUGD58uHqO5Hn7pIlDCwpwP3l2CAwz2sy5m5FmAhh0PLkm0MkkDZ2ChKTR83tS77kJw0jpWPj9J1MveBwlEPqRCKA8s1omnpzvqdIOvnYT4EcnrE2p0PZx+PVwPy0go53f6NxTU4OMQa6V7CPOj9S0YdCAazHBBQIUTE0g24VMAdFdUkycj1IqCFrwOx6LjjXnYNoIUkKVv+FnvIccUww2MOWR4Bs/72LyWNX4mD9/vmJIMmVSCbsy1esjjY5w3Qb5XJsaKWkWUimF6wLFT8myZJonhSUJinAuIRjAY8g40/altk1tqo+2D8P7V86Hx6adQ9uE88Ill1yCm2++WTEruInd05X2ZDjJGBHdi28qQPZ1fd4i5/3N7oEI4PDNvr+Rq/sa9YBQV2UR5KIqJdJoAApKz/xFKmEzEsJoFhkOFAvbuHGjMloZoSRAwN/QUJQ63zRkaXwQoOB/bQlLLsCyCJO58NJLLym6IimgZDnQgKERwfxglsD87ne/q6IlPBeyJmhkMIpDw4KilmxbHNOzRaCJkWWWy2TZTNl+MLcIF4zN/BqNki//VGUshOcHd+W4U7W/q44783fpwDAyS7CJxisdGBlXNPKEKitjKxxQCKe5aqNrX/6Vnv4RgkE/dDq9qu6wY8d22G2dGDdhErJzeiIYCsKg06uouisQVA4onW+Pzw2vhxR+O5xupwIcWFqSWg4EHlrbW9Fp60RLc6sCJliW0q83orUzgEf+9BByc5KRnJoFry+EHlnZ8HntmDt7Dnbv2oN9VRW47/d/wbpN21WqhRlRaGltwu0/+R4y0lPw1BPz8f7idxEK+JS+QHZODgoKeyt9hkDAhyiTBccPV+Gdtxfixh/eC53PCavRDpfbi4qyvZgxcyZaW9vw5ptvobm1FWMnnKP0KlTZS7NViWQGgyHoqNfCL/RA0OtFDKPzCKlUCZfDhmhrFC675BKsWbMOmVmZmDP7IgUycJ7668P/ozRoXB4/brv9djz0hz/g3CmTEB0TjWVLl6t0hM5OVgZoR01NnZr/rr3uGgwdMgxxKRkoLCxGTm463l+6HH+8/z6U9O2LHnnFirG1fsNmFBcX4sTxo0hOS0HZzh0o6JkPm9MDa2w8Jk4Yhxfn/wv1NfVK1JGVQ8xmKwKhAHr0yMUFsy+Ey+PGB+8txbfmXIR/PfcUrrn8cpjMOvzinl+ismI/0lJTMGr8NMWQaGqqQ7Q5GpZoCwLwYdqECQgEdYhJTEHF/go01NerqPaiN16HSRdCca/eKu9cNs7fnEuZ0vZZAAd5rvhccv7lWvDggw9i4sSJHwN7GRFm2hM1f+iolpSUqDmeIDKp/rJJ6UBthFny6rWOoOz/TQMa5Lq6Y3sJG0si/XLt4tzKHBkuYkgHnKmQZIMx/Yz3imwD6h0w5YIgBCv4cI3mms12OXeQAcG1lmAD//I92+bargVyeXypcMK5mq/5V9Z//pYsRx6fVR74mhpN11577cmAQ3cglpbdIdcsawTfi70ioDH7jmkkZB3QZqA9QS2RadOmqUAFmTWyabUhwgGGcJCb/SHghrBqhOnAwArHO/9ed911Sm+KqXzSBvtOwBj2m9zDb+q4Pf2VLbJnpAe+uh6IAA5fXV9HjhTpgU/sAWEFiJMmC70AD/wxDQgu5gQaaLTTuGTkgBEUqmPTcGUEgxENGpM0YGnI0JjU0hq7c/SEzsioCFM2/vznP6tIGEEE/pYsBkbH2CZLZHKx5zHpWDJ1g9RMGjfUfyCtXuiYWqPkvz0ECDr88qly7K7qOHkqP7m8F6aPSP9vn9pZc3xt+VSJLAmdlmOEEbiVK1eqCBmjd6TNMg+Yeh7cXyjFp4pQyYVqI2qnomufLZ0SDPoQCIYQZTTB7/dg584dqD52DD2ZbtCrD9wupkW44Xa54XE54fHY4fJ6wHC7yrt2u9Dc1Iz2tg7UNzagvqYOefn5WLV2Azo77bB3tiE3JxsumwPNLQ2obWxBbk4uBgwagqzsHqoUZEdHK4JeFyZMOAfJWflwu1zwBvTIyEpDYUYarPFJiIpPQkdTAw4cOozjNTWwmi3wOBwwxxAk8AMKbIhCSBeFjtYWLPj3fEy94GKkxyVg25rFcPiC2L1zu3Js6EgXF/dGXX0dJk2eBkOUWaWAGFliVwEwOoS8TKkA/AiqspEWi5mEByWY2N7WgnOnTcb3b70FS5YtR9nevQpA2LevXPVlYkoaklNSYXN4cMlll2D5B4uxbPE7CjAdP248+vXtgz3l+1Hf1IKe+YXoP2Ag7rn3Z4gxQIlUtjl8aG5tQmx0NF74179weH8Fvn3z92Bz2JWGBufHcyZNRE1dA+Y//QzMOsDt8eD6m7+DpR8uw9GqKqQmpymQID09W2lPJCbH4uI5c7Bt+3bwnttsHsQlxGPL5rVY/PYi5OUWoN+A/ti7by/8HidM1kT06TcAR48eRFpGJsymKBw7Xo2rLrkUQ4YOwvurtyA5JR3lOzYo8cClS5YSmYFBp1OaOMIs47zNeZ0RbwJ2Z8pwkJQl9h0rUjC6Tao5U9yEkcC/PB7nd4KFnOPp+JLlRlYa9SO4blB/hUBQeHlaqZ7EzyWiLgyms7WU7Rc5f8h6LLo2sq7RaZXvBJSVQAFZfpwHZf7k+RBY4vxJ8IFrKpmCdIiZYsFAANft4uJi5TCTkcDxwPWXAJFUtBAdArYvx+ZrOtP8K6/ZLoMP1Achu4JsAD4XTK/gfaaTrmXacNxpU0VkXPFzmc8lMMK/WltF1gotqMxr5DpBAIzXQTCQ/wmsiLA1f6dNtRMQQHQeeFy+5ueSOsJ+lP3keLRNGCRhAIRaJWTwkL0pm1SqkMofX+TYiLQV6YFID3x6D0QAh0/vo8gekR74ynpAFnwxEmVR56JK44EGJQ2Wt956Szn7NFCk/CWjzDRqSdGk8ULjpLt601qDSYvwS3SDhiVFx+6//37VFmtd06BcvHix+s/czF/+8pdq8SeNkcYLz4sABQ1nghGsP07gg4bC2ZYraXf5cec/ynCoxqHuq8moV5UrWDYzsnX1AA1AAge87+JM8DOyGRghfffdd5XBSNo2GS/a8m3hhqAIjmk1G8So1RqnWsfobBszwZAfwUBX9RWmDJiizHhn0UJs2LwWl827Bh02O4J+r0o18BKA62xTZSubmppRc6IW5ZUVSElLQ3pGLg7sr8L6tR8iIy0VPp9X0fZbqEzvd2PEiNHo1acP3nz7HXWciy+cie2b1isn1uZ0ISYuGb/5w1/gDunRq2cusjOz0djaBoetFY31bThcXQO30w5rtAUmRjg9PuUE+0MBeDwupX3AkpZehwtWqwnlFXuwYtkH0Pn9aGyqQ1xCAgoLirBj+zbodQYMHFyK6upDGDthAhKT05Ujw/yEkF6HKKMBfm+gi+mgJ+gQAkIB1ZaO+RZkfLhs6JGZjr37KhSIUV9fh85OGy657HIU9+4LfxBoaWvH0CGDUTpsKNatWY3+/fpi9MhRMBmByhOteOetBejTMx+tbR0KLLEadTh24gT2lJdh1PBSZPXIRavTiQ2r12Hi5Cno17sQPp8f+yoqMHrsOFV14sMlS1FzhABREW695XosfGsRGhsauijpUVFwOx2w2R2wxsZg+LBSVWrY5XRg2rnTUHX4EEoG9Ef53jKkZ2Tj+LGjePbZZ9Da3IzktExMPW8WXHY7PF6P0rlgJYqRQ/sjJTEG23bsQeX+g2i32/H7h/6E1195FQG3AzZbO+6555cnqd+cN+kMMsdfxAA/LfqqjUbzOeK9oXAwgQY+m3/84x+V08rnVkphSuUgvucx6fhyLaH2CpkVjLYTeKDTy9d0EunE0uGV55Pzg0SaxeHlPmdrOtTnndO1dH62Fd7vWgaAdu6T/QQA4FiTiDyfBYL0AgJwTScowBRFAkLCFiAowLWc95EgENkPEjzg+sr92PeSRsG1m8dj25LySFCYqQ5kRvC+MZWD95pgB9dqMtNkk7Qa0V+S85A+EMaLdv4WZodWdFT6gZ+RSUFbhVoWrIzFa6CdQuCBY0yqFHG94UZghVu4WLZ8xnOUVFNhOvA9r53ABlOKeG1cm8h0kD6XIIs2jeKbOmY/75iP/D7SA19GD0QAhy+jVyNtRnrgc/SAdlEX549GAxdrovc0GkgdpEATDQ2WoSKVneADGQmSk6s9BYmYhRsM2n1k8eXCzZQKAg6MfD3wwANq0aaQJPNQSQ2+5ZZbTkZSmBv85ptvqvNiNIUMiN/97nfKmD6dSN3n6KrP/FOCDnc8ugfHG10R0KGbXpSokzj+HBMEm1544QWl20CxUTJfWN1EhCGF2SDOiDZqpY2cyeFkvMmxhB4s0bvPfHO/hB9SGJFVGAg6sPyj2+1RKQyrVi5HbHQ8rDEWlJfvw+7de9DS1ILmllY0NDajs6MTDrtDOSkFxb1gsUbDHGNBRlo2mhubsHfPDuXwTpg8HqNGTUZSRgYuuOh8HKg4iGeefgYNJ44i5LIhOysVCUlpSO1ZjKDRhJbaBqQmxiI+PgZ1LS6YrBZEm1gZI0YJOLrdXuiiqHtArYUQomNilHYEN7IPWM6SVISUtHQcPXgYL734BGpPHEd6Wjp69ypWQGL/fgPQp28Jli9/H71690NeISu76BD0+RHSd2kG0LEPhaie74NRicQGYNTr4PWQCWFCY2MdNm1YDYvVqqK2FeXlSExNhTU6FsmJySgZMBAFvfuouWTOty7C4L5FoNvR3GxTeg1r123EmlXLkZ2WhFBQBxiMOG/qFOzcuwd5BYWIjbaiquoIzpkxE4sWvo28/Fxcfc08dHQ4lDNXVFwAk9mE9xa9C6/Li7GTJsEAP45XH4PJYkVNXR2cLgcaamowdsxYpKamYPXaNeAF2ux2TJ40Cbv37kFbaxusJjM8HifSeuSibNcOHD14EB1OD0aNnQC/14uoKANsDhdS09Jw6EAFkmKjkdGjB3oWFqJHbg5sdifWrFqFhFgrmuqP4zvfuQWlpSPUPaGGBNPVxowZ87/sXQeYVOXVfnfazmzvfZdlWXqTLig2FINi11iiiZqiRo0mJsYkxq4pRhMTW2LUmN8YewcRO1ZAeu/SFrb3Kbszu//znrtn+ZgssIBIu5dnnmVm7txy7nfvd8573vOePQYcGKgSDCRzgVoQZL8xsNR2xUr1N4EMdi0giEghYbId+H8CyKoRwICQ9ziDVAa80c8FZcUdygyHaMChq8eLll7I/dUhlmz+X8sLo4EZ/o66DbQ5WSkEHAgEsZUpn7P8nN+ztIILf6+dn5Q1wc+UBaCsAC17Y0BODQ+WXTIhwXHBa0XNHc7bbLFNEVEuylzgtVeGhqnToc9rfZbrONLxpQwE87lurkNQi2Ul7777rowzPg84hxCwJoii7DjVCzFLV6JL8nQfHPMEV9RGfE/Q4fnnnxfAguWgfJkCm9HHvw+mC3uTtgVsC3RhARtwsIeFbYEDzAKK7HOypiNOoIHOM5kMqhBOSizrcFl/y1pgggDmQidA+1br5GyKM3Hd6HpNfsZ1OWkTcGCGjJ0GbrjhBgExqHz+zDPPSFaCfcXpBNFpoX4Dsy0XX3wxZsyYIdoSBBzYKjOaQXEgZRTKa0L4xSOLUV4TFNMl+Fz441WD0CvfUvU+FBcFARQUiAYCdHyZuhscewS3WLbD68cxR3FIjg0umtky62I1G9qdchqT2XCg6H1EX3tqOChYx/NdsHABUpKT4IhxICkxAYFgCLfcdjtmzZyDFSuWwRefgPjERCQkJSPW60VaajqSU1Lg9ljt7Mh2GDV6PBYuWIhIOISxRx2JrOyeWL9xrQgWJiWmYOOGzVi7egUQakYkEsKyVStx/EnfwrrV6xBobEJGRiLq6hqRmd8LMe4YuCJtyMnORnpGFlKS45CXk4lNW6owc84CNDU3oS1CNkJYgAGn24XU1BSUby7DB9OnobGxFmgPIz8vH5lZWdJN4he//CWcMS58//LvorKqHgOGDJPzJVjB31P40uVkZtuBltYQZRzgQAwi7dREaJOgvaGxFl+tWYHKygqMGD5CnmV9+/XH93/wA/TsUYwnHn8C2T0ICsTi7DNPx9y5X+LL2bOxbOkSZGak4bTTTsfMWbORlZGNzLR0bK3cjHPOPRv1Dc2YM2ce3nl7Gqpra/HXhx7GzM++QGtTHUaOHoXmUBve/+B9yfRv2rxZrpW/vhqZ2bnyLJv55Tyce965yMvJwfsffSTinUMGD5JrxgBmzZq18nxkkM3uFynJyRg9fCQCQT+2bP4Kzz33AhYtXCpgzpgxR6FHcREiDqeUG3kkk+3GhOOPlW1t2boVWzaVoa66El6yTdrasGXLRpxzznk4//wLOgEHZoGppbAjhoMG+xrY6RjVgJj7YpkGs+VswciWtFrTb95XmunVEgvdDrPgBD1IuWfAywCYL2akzz77bAG1CWAQfNTMut7/3JbJStJngc4pO3ruR89BO5sfvq51uwMgmLZVIFSZDKbGkgINOrdqYKzzqzIBzOcJ52UtUdDncPTzhsA9kwwcT5xPyRLgvKwBNv9qBwY9LtUo4FzMMc6xy+vFkktqRDAhwcCejBYKQZMVwA5UfJ7r8UazCkzwQM/FBAK05EJtFH39ooUl6cNQQ4LaDmT08BzoJ7BzB8swlY1gAjjRNiRIRlCGYtgqBsn16StxvPMcCW5QWJs2ZHLksssuE+CFi3bQ2hWD6FCc/+1zsi2wPy1gAw770/r2vm0LGBbQSVYdIk6gdPxY20sKpootscUZJ20GfNRNIP2VCydzM9Nk1jvuSo1ZnTkFHJgpI+BAsSdmCJh1YHaCgSedGbIqSNGcOXOmODac1OmQUr+BbAfSGakYTQdAg1rzYh8owANBhx/fPx9kPHAh6PCXnwxBYZbvkBub6pRpBksdVb0W/GvWIBNQosgcQSaqmpOxwuvMnudd1dIecgYzTogZfAUc+JdsgRi0IyEhidCd0Olv+s1vsHL1OiQmJktniAiD8xiHlOwkJ6UgISERhUWFcLli8f6H03HqaWciIS4dVZWb0dIWwYCBQ1BVW4P0tBR2b5QOFF+tWo5AYz0CIT8qtm7BEUOPQEp6FuB2YvOmDYh3x6LN4YQnzoVLL7wADU1+lFdVIxxoxurVq/Ct087BJzM+QVwssKW6AS6nU7pHtEZikBSfiPqKzSjIz5TOGMFAI3oXZUi2cNmSxRg9ehQCoRCe/c+z2FpeiSOPPtai1ZPS7PNJa0mWbLBzRQRt0i6UYpnsOkFQQrQr/M0ItzRi8uTTMGfOXAnM2eazd2kp1q9fh5/f+EsMGDoaqSmpOOmkE/HqSy+jMCcDvak7Qwp5fiGee/45FBblSSnHxg2bMGzkcCQlJKOxuREbNqzHbbfdgb89+piwMkJla9BYX4MTz7oQmyvrRMTyo08/wzHjj8fCOV/A31CLrNxcZOTkifZDfn4eEpNTkJudI4yPBor0NbIrQDO++mq9sEXWrF2LE0+cgJrKasyZNQteBKQM5KRTTsPChQvw2edzMHTEKBGkbK6vQ0uoGRs3rEdxYS7ifT40NtQhQBHRYAgtLa3wsjwhHBaA46abboTT6ZLgifXupJrz+WqW1nEYMjhS+jjvPT7nTbYav2d2/Oqrr5bvmLnmvKDZdnNe0N+Z2WsFBnTI89nOuYflGXzus86fpXUqLKkgowIOfG6YOgVmUNpVYGcGlLpPM7DU781n044AB3PuMoGCHc03ewI4cFumvbU8TAHaaCaAyQZQ25paD3quGpCbgNDOjo/rk0mmZRqqt6OlEAQRCDjwpeUzph3IkGTrSDIVJ02ahNtvv13KJnUxQeM9eZ53dS3Ma6LABI+bfgz1HQhwsXMW5xUCboWFhdvpTfFctVMHBSgJxvB+IehCv4TlJiw9IVBHgEXbYrJciP4IQRtqDBEkV5aOHseenKP9G9sCtgX2zAI24LBndrN/ZVvga7eAUhrpfPBFx5/0QE6inChZ40nwgUE/1a3vuOMOyQ5olkGdHKmz7qBfms7czg7YdBQ4uRNwIEuBzAkyHPg9la2p7cAMA8EPOphUnr7gggvEuaWzQ8q9ds6geBlBER6PdtjYmUPytRu0mxuklgM1HRR0yE7z4t6rBiE7zaolPRQW08GXoLGjK4mKv6koF68hHWNmS+kQ/utf/5IMG2mvvM7MkmkWis6fWZd8KNhpR+fAFpYK0LCrQQxXbI8gHIkIuMC2kH+6/y/49Isv0dbuQGZWhogFFhUWoqS0N+KTUiRYCwb9EvC+/to0xMW5kJSQhnUrlyPiiuDsc87DkqUrUFKYLw70m1PfQWM9NSA2ITMzQ7oi9OndB/l5eUIRfmPKm0iNd2PunLmYOWcuLr7o29hSVolp06dj6JDBGHvUeIyfMBGbFi3G+y8/jn5jj8cWP4NVdpFoR1ysD+Wb1uCDd17H2BNPR3xcAhbP/QzVdfWYN3s26utrRdOhKL8n6oQ5MA7xCRQ0pAXIhnIg0tIKOGIsIclQi0X3bm+D2+mSzhVNDU2YfOrxuPJHV+DDjz4RBkNCYrywojxuDyKRdhx9zHHS9rK0X3/MnjUbc2d9jEGDh6AgvwjDRxyBJYsWC8uBgcSmTRswfNgwEcx88qknkZ2dixUr1+KuP96L9rYw1i+ai5Z2YNDI0diw7iv4AyFMnHSKXLEXnnsWaGnCuedfTHhERDidLhdiYpxSEkJAIC7eJ9e2NRLBO9Pfx2mTTxW9kqHDhiEcacW///UUxo0ciSOGDUNyShI+/OA9vPv+DPTtN1B0GeprqmRMnHjyyZg1+3O4HRRYjIU/GBTAiQAISy/Q1orC/Hz8+MorkJycIgEUbcISNgUcOMRMKrkG+XzOcyxqplzvWQIWfObyHmUgyUDMDNJ1Wxr46nyhzwKdd/QeYGDLMjo+9xmUsuUx5x2TtcTtm9osu5pjzOMx/2+y78yMPfe1sxIrXZf71XX3xXNImWE8Fn1WKogTfbwmcMI5XTt+cH2z0488QjraUOoxK6jE9yrOuavzMZ/t0eCOCV5w3wQaKBTJzD+7U1x//fVShmnun/83WRxq210dh56P7jM6qRA99zNBQlCLuiNkXXCeoT9D4IHdVRQcIMuGGlEsO1IWA4VOCYCTtaB20jHE/RIs53syLnkvEJxg+08mTxSEsxkO3bmi9jq2Bb4+C9iAw9dnS3tLtgX2ygLquKgoEidYovRkGXBipfP34osvikPJbBMpiFyU4qpiS3si5GU6PtwvgQW23mTtJ1tnEThg+QSPgYJMVFNniytmJNgFQxcyHtgTm/RgUnrppJLOGT25HygMBz3uZesbcePDi8EuFlwIOjzwk8FITfTs1TU9UH4cnTE0s5wa2GiWjZnSxx9/XEpoCEicc845ci05FrhwfCqVtbtO8YFihz09jlBLAGCg3d4uugjyr50dGqzPqFHA2vkp0z7Amed/B0U9e2JrWQWqa6oRjoQlGPe4naivq0a/wf3hi83A7NlfoE//Xvjys9lISfIiN78ADbVNEjjHONrREo6gprYWqekZOPO0U8VpXrJ4IT7/dAYG9OuH5ctWSutIt9sDb3wiigpzcdmll+HWO+7AlCmv4vRTT8PRx09EkicO995yHS6/4kdYWh5Er9JeGD9qBObMXYD58+fi9ddfRkNtNXy+OKz9ah0S4+OQkZmDNWtWi7kGDx6G9RvW4ojhFJujsGqMgA0EWRxOh4hDslyjPRKWseF2uSX4Y8mFvymAxHgXhg7tj5UrVmLB/MXSZjMUacOoUWNw7NFHA5GwgBMjxhyJ1eu+whP/eBB33HIHHE431m9YjcTEBLzwwstobGhATXU1QqEIvD4vMnJyMG7s0Rg27Aj0GzgQMz76EOtXr8Qpkycj3A4sXrgY1TV1mHDyyWhq9mPpooXYsmEDjp1wIoLNDSLKyVILamg0+/1YuWYVGhrqkZ+ZjTffmoaU1FTp0kEWRd9+fdGrf1/84Z67kJGchgcfeBC++Fj86te/xOeffoYtW7Zi7LhxaG9rw4yPv8D0Dz7CPx9/DA21tVKeEhfrRIIvFqkpyejRowjFpaVIiE9Ej8Ji0Zgg4MBnJgEHLalQIFkBAgajvN/MIFsDfoLTZJbxvmXXmF/84hedQaPes3Jt3O7tPud3KvqnNH8TQCCAzGc+g0OKSTITzRILPtMJOhNE42tnz3PVeeC+FDxQ0ETvx66CU52TdhUY6npmQGt+pgFwdEnh7jwLzG0rq0GZYhpo86/JbND9miLNWvYQHZzrOZrlLtEgjGkjk/mxo/Pgfk2xUI4RshtYasBrRnCKnRxMzSeznFOPMbqkYWd2M+eZHY2J6DI+JjDITiLATTYNF2qZEHRgSRR1LLhdJl54rPzLF0FXk7nJRAnZD9we7yfun2AP2aAENDhuybzkds0WsLszDux1bQvYFthzC9iAw57bzv6lbYF9YgGi85oNYQZAs83PPfec1GNSWZrlC5rl0swX6YUmxVNp791xGEzAgTX7jz76qKhKU1CKpRF0OJnx4oROh4GZCIIOunCyp+iYpUS/VZwHbueKK67ApZdeKquZ+zjQAAce35fLa3H7k8s7QQdqOVDTgWUWB/uijiCdWBX5UoDKPDc6fAwy6KSxzSVFvahirk6pjjlu43BqL0ZmAssEWLNvjWP+besEINy4jWdFAAAgAElEQVSeWKxetQIPPPwoBo8eh0nfmoylCxajvLoa8fE+0T6Ii49DY2MzIu0t6N27H1595U2MPWoEls1diJSkeNTUNwuo4fK40BJuQXJSEpoDfvQeNBhepw8P/PEuONCCwqIC/OTaa1FVVYfZc+fDHetDXm4+aio34aILL8RjT/wLs2d+jvbWMJKzs/DLn/8Grz37HwwZMQyV/gjSMlORmpAgx/ToI4+ioGdvNNRW4b9PPoKmQABx8bE4atzR+HjGDGRkZKN3vwGYv+BL9O09ANm5eSIUiTbA546F2xcrwEhLKIC21iDCbRH4WV/eEkEoHBAdh3AoiFCLHwG/HwnxKehR3AsnTToNDpcTPQtzUFCUj2DAL6yONRvKcN3VV2Bwv7749PNP5bwotFlbW4PM9DSUlPbBqDHjMe7osfB4XGiqb0BZ2SasXbcOa1athcNldQIYM2YkkpMS8c477+GMc84RFsPDDz2IFUsX4ZQzzsSvf3Y9HnvyX3juv89IcEPEY8GCeQi3tqJXz97IyMrFqadPxsuvvoyYtghSk1NEcPKNN6ZgMFsX9ivBilVL8cS//o3Fi5YjLi4Zg48YipLiIqSkJKG4pCc2rf8KTsSg/4B+wkpJTEiUc2QJR/SyM9FIvXf1+an0eVX357ZYs87yB+o3/PCHP8RFF10kc4Fm/fkbE3CIzjabIIYJBpBRR4YHtR2Uvs91yZ5g0KbBH7PRfEaodgDnKbYkNFsx7+oZqsG2Bu5m8K7nsaN5IxpQjQYhuE0TuNjd+YfnruCOzqsqBGk+R81SE/N8o4UeTcBB19Nz0PPXz6PBmWj7mPtRliQ/U39Aj5tBPbtHkVEwbNgwSQxQENQM2k3AwQQGumuv3Z3juQ+9Lix9YOkeRSUpYsp9MrnCbhZMbrBbR1cLfROCDHzRd+Ix6DVhaQnHIBMhBM64L3bYou9yKAud7upes7+3LbA/LGADDvvD6vY+bQvsxAKkqnOyJauBkydLFO6//37pl84yB4o8qWPB781yBaV7mn3SuyPEp9kYHhYdE+o3UNiJImTsSEBaLSmM1G7gX1042RMQIUWTDAj2caeiOenBzKawTpTHrA6W6UQdiIPgw3mV+N3TKzsPrX+PRPzxx4OkDv9gXtQR5LhRBowJGFCUjE7ZU089JdefjijrwclsMUEs3Y6Or2jn+GC20c6OPRTwS6mANY63MRv4njZ1OV1SAsWMd+mgkbjyiivQFmzBW+++izXr1qK2uhKt4TbkFRShpLQEw4aPwhuvv4UjhvbHwnmL0BoOSovFfr16YFNZJdLS07Bp4yaU9u6JLeXVwmD42+/vwNhRQzBk6DC0x0TQf8AQvPjqW8jNz8X6deuxevlifPfiCzBn3gIsnL8Isb5YJKam4xe/+S3efPNdFBVmIDcnD1VV1SJemJScjLfemg6e1szPZmDl0oXwxfmQX5AjwaTPG4tf3fxbJCWl4fuXXYq6+gYRfGQninB7G8IBliEE0dDUSKMgEm5FjIMlGx64vR5UV1dixZLFuPbqa3DRxZeiuqoSdbU1KNuyScoL8vILsW7tWlTWVqG2qgoVlTW4+Y678Pu7fwdHJITRY0bi9NNOR6QdmP3lHGnP6XC64HDEorUlhLqaagkw2J4zxuGQrhNNzc3SSWTsuDFYs2IpFs2fL/aCJ1Y6ZDTU1SIvvwB9+w9AcWkvfPju+9iwfoOwDpoa6pGclIwRI0Zj1FFH4qP33xOAgkyIzZu34sfXXocv583F4rlzZJ/UYvB6fUhJtrKutXVVaGyoR3lFOcpEqDIFv5GysiH/O7SkJmXbxwQcKKLHQIgMBw1cFQhQ0Di6I4BmzAkQssSOWVzWq7NTEO9zBlh6r2p9vgaY0RoQejTm3MLAjeOadfbMNLOsj0Aynxe0PQFmvvgbZpwJOBCMUMo7//I97aMtmlVngO+7Aj31OHXOUJE/ZV5EgyW6njmHRYPs0YyH3WU7kNGltlZ7qv4C98XrxzaUDJq5HsEWXgv+5blz0fVN4MNkNphMEL0Wev3MgN8M6qMDfK7HY+W2GGirHRiMkx3JeZ3dL5hEYBcqMlVMu5mdhcwSnH31XFcgjNvX7hTsYEGGJRk7XLQLF8cRj0lbYnJ8cxxqNw/aimOQ4BfHnZ6/lggSYOE4ZttMJmy0NHBfnZu9XdsCtgW2t4ANONgjwrbAAWYBdRTpCDDDREYDHRpSIAk2RNfmqjMS7YhohqI7zpXpdBAs+Otf/yoBKBkOpPkSyKBOQ9++fTsFA0nxZmaNDiidMLa54ovrTpkyRSZ2io3RyVHHqitn8QAzP6bPrsB9z67qPKyR/VJx62X9DnrQwRI7tHq8m84oa2dZ28sXrxNptnRI6bTxWvKlmUptu6aidTTSrijPB9r13ZPj6RJw0BKLDk0Hdmf43V13Ys3GcowddzQibWGsXr4MFZs3ICXBh1FHjkNzSxs2VVXh3AsvwayZC5CY4EVbayvWrlmBQYMGYPzRx2LxslUoK9+EsWOORFysGx/O+BwFRcW473d3ItBYiaamZkyaNBHXXPMT3HH3ffjqq3VYu3oNPF43vLEe9OndW0QqvQnxOGLkOBw34VgsXbQMK5YvxqTJkzFn9hzUVlfIUbe2O7B04WI89/Q/8as7f484jw89slNQUbEVa1evxMXf+y6aGvy45be34qtN69GjuCcCzQEEggEpLfF4Y5GSmoKExETZHl8xTpcAKy3BAHoU5OG0UyYhFGjG1ClTsWrVCmzcuAnpGZlSEsZxtbV8C4ry8/H3fz6JO+75PQb274e2cAuCIT++nDtXWCGfffwxcrOzAKdbABKXg8CDVdrhcFiqGg3+IBxok9KO+Pg4lJb2QhO7eWRlo6y8SthhMz54H5lpaSivqkJWXg5OmXQynA63lFx43C6xH23z9vvvYfWKlfA4YwGHC+FIG0497RRkZSZLWYbL5UZ9YyPWf7UW5eUVqK6ugT8QkPvLorKHJdi8709/wsgR20T5djT2qLrPDh4EChg0abCnLAUFCfS9mclm4MQAjc9ZdgpiGZuCFnzemhoIJuvB3IYp+KgBPP9qdp3nxYV/CTRouQfBcQbZLMPiiww4AhOcrxjk8nnBLDPnLNqfgAQDcWau9T2/i4+P7wyOlc3Qla0U/DTPyyw5MTP0XQHt/N2eBNImOKNUfW0dSaCIbRipoaHZdj4fWYJC7Ru+mJ1XMEA7U/A4NMjuipHRnbKJrmxkCj+qmCfLIFkiyXHCfVHL4KabbpLroutwW8qeUZ2DnV2LPXmORv/GZHWY8wjHEf0KlkIw8cFryfIKjh8CDrQzwQaONf6fn3HM83uON4JgOk55LSiCyrFKNhO7enH8HQ7z1tdxjext2Bb4uixgAw5flyXt7dgW2EsLqAPICZITPR2Ye+65Rxw5liWwtROzJSZ9VJ0SzXwp20G3Fe1I7ugQTcBh6tSpki3jZM6uBFR35kTOrCcdTrZPU6eS++VETzExik9x8idIwpadDGCZKSdQQuc72pHdS3Pt058/994mPDF1fec+xg1KF9DhYF54jU3AgOcyb948EYb89NNPpSab9d+83nREufB6qiq+ZqM4pvhS53RHrd0OZltFH3s04KABSKfD3N4GX1wiHnv0Qbwx7R18+9sXYuSoUfjg/fcxcvhw1FZXYfToMSIY+ZeHHkJlXT1OP/N8pCTEYubMuVizagVcHifGjB0vIokNzTU486zz4PO4sWjRMuQX5OLGG25C0F+DcEtIShASE+JRWd2AhAQPSoqKcfRxJ6Kh2Y8Lzj0TTnesCD4Ggi0ixrZowRJEWoNITU+VThW9e/XAho2bsHzNepRX1OKJRx7AD66+Gr1LSrFswRwp5SDoUFddgU1lFSjs2RM1lZWIjfVKSYDT4YI71oNAwA+3x4PEhASkJCbB7fVh+OgxyMnvIZoLa1YuxeeffIyTTz5ROjSEI+2I83rhcbng9XpwwYUXYMmiRdLC8uGH/4Hf3nEnevfpi7/88R40NNRi7LijLIbDFzNRUtQDJb17IxIJIxBshcdjMR1CIQYcXrS0tsLtccsYT09Pw+lnno2tlVWYPWsWjj/+BMQlJuD1V15GoL5GgIpgKIja+jokJyRb9GoH5Lm2bu06ZOfkIDszC55YN1xupwQn1bXVoslQV1OPpqZGNDY1obW1TTLa7NThcDrh8VgaCSpA+dCDf8OggQN3eSuwDI3gLdlkfMabgIMCBibFXbPh/I6sA7LgOF+QTcYWgypUqOwAvUf1nuUxKnuCB2dm2s0gs6u5JvpkuC8GiGS6MdBjYEc7akCodHcGfZw/+ExRIWHOHRooco4hyMkuBXwRkGC2uruL3pO6vhmw74gh0J1tK8ihDAWOFQVcySxhIM85WhMBBFSoIcDrSSCF5YfMqFNgmSU1uui10HnRBIZ0Hb1GOj/vrDxS2Wu81louQLYDASl2G6KuB0sWaFuyYDi3k0Wp7bO5z2hAamf7647tdraO6XMoUMT1zRIPllZwbpozZ46ABrQRj5flnSrASYCB50HwUoESbofnzoUAHu1BH4XsS7I6aBMFrfb2POzf2xawLdA9C9iAQ/fsZK9lW2CfW4AOgwqDMWj/05/+JCyDSy65RLQQ6HyZNaKcMM32XPxOAQaTitsdJN+c/J988knpz83yCDop7FRBB5LUWmYNOJFr6QadK1W5JqWUL+6P61Gcisd8zTXXSM2oOrk0ZHdrQve50Xeyg/97ewOenr6xc42Jo7JxwwWl+/OQvrZ901ljLS9F5phZPfLII0W1nA4Zs0Ua0GiWUJ1ZHgCzcrx+hyPgYAVg20oqTMAhLj4RLzz7DP7z3LP4wQ+vQO+effDUf/+LG2/6NTJTLFp12ZYy/OvJp7Bk1Uqcc+6FcDpj4HDF4fPPP0NGTjrGjRmL9WvWMamO0j4D0BYOo7yyEoUFWXjxxbfw2WefwhfrhL+xCX1790FGVhbKKzajpKhAWBCFxb3gcwMV1TXSkjIu1ouU1ETk5xQgLS0FTo8TvthtLV+XLl+FZ1+dgk8++ghLF85Gv969sGzZcnjjEyTb74y0YMPGLUhOy0BlVYW0jhw6fBSSktMEaBgxfBgG9O+PwoICuN0OlG0px8RTT8HUqR/gjVdfwsZ1q8mjELFFt8eL+fMXIzk1GcHWkDxPTp44EYGGRoTbWvHwQw9jwBEjMXz0ONx9y2/Q1hLE+GOOg8PtRl1tLVwOhwQV/qAfCYkp8MZ6JYtOLYfVq1Zi9uyZOPPssxHjcCMpKRXHTTgRCUnx+OTjjzBw4CC4PLGY8eF7WDLvS8R6fBYA0haR51JCQpywNTj23dKCMozauho0NjSiob7JKh9oDgioQTaF08lSBSdcLg/cHoInsYjzJUinD4pAEpBoamoAAYeSnj13ed8ScGBGl90gTMAhuhSAx8pnL5/1DLS4sAyKmjtkn7EdJgMqPqO1ht8M4szsd/S8EK2hoIGwCUDoc1uDcAUy+NsdtV5moEiQmmV3DMTJiOA8QfCB56KlGTr3aVcmAhGcP5jZZuBOQIL/Z2DPz7neruY2vT+jyy12eUE6VtB5VAF8nj/tTvtSa4B253mdffbZMg+S3s8yQgIqFJElGMS5kwHvwIEDccIJJwhTkExAc1GNB33eqp27AlG6mjv1OHVeVlajghgM2KntQYCZzKJf/epXoovAMaKBu7JZTHCju3ba0/VMQIXb0PONLiXh+OG44Zgh2MBjJWjA54GyRPh72l3Lezg2+X+uw7Fk6omYwMqeHrv9O9sCtgV2zwI24LB79rLXti2wzy1Ax5P9oz/55BNceOGFwmxgYM/MkIr1KZ1T6aTRWSkN6s2sWHcOnNunXsQ///lP6UDBDgXMynCyp+NIR4/0UDp+ZC3QwWHgwCwqe3zz9wxe6RzS+aVjSbCEpRV0DA6GkgrTTvc9uxrTZ5d3fnTWMXm48oxdBxDdsfX+WofXiwyUxx57TNqNURTyRz/6UWcXCtPJ1QxXVwCWWbKzv87lm9pvMNDcySzqCnCgfRiAL1++FH/96wPo03cA0tOysHnzJnh9CQiFW5CXm4tZs+Zg2fJlKOlViqFDjkB1bQOOPelELJw/F9zHqadORmZmNqZOnYbUlATkZmZi4dJlKCkuxPBRY1FeUY3MzFQRaWR3BwYzS5ethMsRgzivB0mJScjNzkZiciJSkpLgi/XC6bay2TExFL202lmqfADf/+2xJ9Ha2o7qiipUlZehqrZWWjsy8KaWxOLF85GTlY0xRx4ppQIxba3Izk7HRzO+wKRTvgU4HfjwwxmoqtgKf2M9zvr2RRh3zEm44fqrUFNRIQyMyy/9nrAVHn/sceTkFuKrDRvRHKjHt048Hh99+AHWrduIcLgdJf0G4qprrsX/PfkvxHnZstIhXT6SEhPR0hIShgSFHZub/fh4xvvo338Q+vbrh6/WrEJ1dTlGjBiBtjYHauub0LO0FKdMPhXT3nkPQwYPRKzLJSDbyuVLkNhR3x7r9YA1GjU11QgGglJa0dDYLFl61TrhMbBtJ1tokh1CZgfBDgYw8XHxiIuPR5wvztLScTpFjDMYCsDvb8I9d9+N9DR29tj5QsCBtesEHJitNWnuJpuGASmDXV5P7p/BOkFhshv4l89ZBuI8dj5vFWDQwNssbYvWRDDp7SazIZr9oCUFpqaBCU50dab6/DDLGRg4kgXBuYNBO18MLGkLfs5roMGlBo2cc8h84BzEv5ybRG/E5xP788V1NRDdld31uLuzngb6tDlp/v/4xz9kziNTgAxEJglYSkiGGMEF6gVw3iQoRmYBrxHncbJYOLf269evU/eiKy2L7hxTd9ahLck2pGYDbcvjJYNR2RYmCKX20Ox/9Hfd2V931zHBBgVITKBbfRhzzJr+QzRrRUEwfm62LNXt6HHty3Pq7rnb69kWOBwtYAMOh+NVt8/5gLUAg0G2vHzvvfcEbGCwTqaBZqzUEdAaWqteuEWYDeq0mHWsOkHvKhOkBqFzQseEnQoo1sSe2BSJpPOqquPq2JFCS9ooszjMNjBrQ0osX3TKmEWhujkz56wZpVN4sAEOtEs06HDxxEJccnLRATuGdnZgzDD+5z//EQeU15Q139TpoPNujht10tSJ0+DErGXeUUbzoDTMLg7aBBzYoqFN9Bs6ulSwa4VE8qQkh3HX3XchMSkdpaX9sGD+PMQnJWHM2CMxoP9AlJdX46mn/w2vLxZxXp+UQJzAjGhTAMuXLoPb5RLhRmGUtLZI4M9A1+10YMQRg9HW1ormxkbJ7FKwMCM9HYV5uUhMSpQSA12kW0QwJC0q+eIxE5TgUl1di3nz52LpsmUYf8x4ZGXkYM7cuagsr0B5VQ3CMW54fD5hLvQtLUFTY520kWyNRLBs6QosXjhPtBIyMrMwfMRw9Cnti5t/exuycjLRo6gQoXAEP7zyWpx/7nlIio/Fddddi1AwIGUHb02bis0b16OxqVl0D1pDIcQnpuCI4aMwZvRYlPbrjdTMVDz1xFOI9TgRDIQQ64nFmtUrsXzZMkw+9VRpQbpu3VpUV1UgLTUV+QWFCIcj0k2irqEeTf4gmv1BCd4nnHgcnn/xBaSnJMPn9WJzWRnawhHU11n0/+qqKjQ2+xEKtSDSFhElR9qWY1tYDE63lGloNjU+3qJu81nmYRkGYuT529jUKCUFLDGJhCMCxPbp0xt/++sDwoTY1cLAlHX2ZIIp4KCMsK40evgZj3/atGlC6Wcg++c//7nzPuZzlnOCmbWOZiGYbAXNapssNA0+FdQ2AUYN2sxMvD4zuipf2Bk1X3ViOMfpi+A2z4+AGm3Dkg0Gyyxd4DOM33Eh84EAC6+JlmMQjGD7TpYOmPoQeg26y65T0EVBEtqGoD+ZDQ8//LAA8NTL0JJDfv7666+LzhJBXAIoZCiyrTWPk21PuQ67ORFI4bxKnQdqJLHsggDAjspAdjV+zO/NQJ6MC46RF154QcoSWF7AEsef/OQn27XwtMqCqIfi2K5kU+eE7pbNmUDVruytXT7Mca7jtSswO/q66XUxPzc/U8aoJmd0DJrXc3fsaq9rW8C2wN5ZwAYc9s5+9q9tC+zSAjp5mitq4Gb2PKfQ1oMPPig19SxjYD0u6bFc6KAQUNAafFN4SidQk97K30Q7D9EHajqLCkjQGbrllluk4wT/sh6YdESteVTHj8AIHS4eP7+nk1dSUiJBLL8jdZNtPPmX9as33nijONJaEqLAgzqp6tya73dp2G9ohZZwm7TLZNtMXa49pxcmj8v5ho5g57uJztgoNTq6JpjdJ1gu88EHHwiIRSCIzjGdUC5mfbfu0aS47g/K7QFhYNYDGwwHBu8UTGTXis6sMAEHCfKc+P0ff4cFi5Zh4sRJGDf2SPQfMAhr162RINnfHMTsOfOxZOUqZGXninjiqCPHyH20cOEixHs8JAxwU/B4vPDGeQUwyExLRWZaIvJyc5CRnoH4hLj/MQ0BAbmGTida+HvqJMQAoXArQq1htEXC8MbG476//A1vvPkiJk08HSmpXhQXFODGG36GuPgEfP8HV+CL2XOR26MnbvzlL3D/H+/F+nWr0BrwY/Lk03DGWWfizSlvoW/fAQK4bNmyGSeeMAFfzpqDWV/ORm19Db6Y+Tmefv4l/PTaX6BnPksfHHj7rakoLChBc3MTwq1+VNc1oaC4Hy699HL0Li0RnYStFVtRU1uN1avXo7a6VkpXKENJXYR1a9agurpKxN74nGugXkAgKOKQjU1+tLSz3IIt8NxISUqEy+FEfV2d6ECI5oM/iIbGejQ1B9HcHBSWBBtFOGIILMR0MBNiBNwhcKMAQwIBhnh2o7CuA683tR8aG5tEo4LPZZfbLYFtz549BGTgc27FipUSTB5/7PhuDWFm9gnc8jcMoDUA5P5UO0Cf7/rcJjvppz/9qQTibHd43nnnyb52lME1ywrMgzKDxJ0F4zsDi00AwgRIop/z3Q32zePjPEMwh2A45x/+5Wd8EZDgi2wIvuf1UDo+5yICQ2TladcIAqtk5xGQ4N9dAfEavPP+JIhOcUiWCnJ/l19+uWghaDadgNFrr70mABRBCLYVJuDA4yL4RY0cBv1kPlBTgS+yH2g7jh8eE+dRrscXARQeuzI2zPldj5slBjwWAjX8P8EYsgoVmOEY4f75OccJ/QomNMaP3zYuu7r+Olb2hA2wo3EWfSPsTC/CZGZ2dXx6T3A8KfAdvZ6uw+/N7em9tSdjsVs3s72SbQHbAl1awAYc7IFhW2AfW6ArwEFrNpWVQCeBrAIGhFQqpyPJFmkKMOikyfcq2tfdwzadvmhKoulQcXt0mLSNJfu6kxpKh47ODJXUtQUaz4lOOEEGrUcl0MCsDoETOkFcnz3c6ThRQd3UoOjKidgT56a7Ntjb9Qg63PzYUixYXd+5qRsu6I2JoywxzP25mCUQehy0r4JZdIApbvbvf/9bsmwMakirPeaYYzoDFLN0gh/aztj2V5QijUQBGGS3iYYD3xqAg3zAeuF4PPmvJ/Hya6/BE5eO/JwsBP0N+GjGJwiEQkhKiMeRY49F/8H9MXzoKJTX1sHncyE7Kw/Tpr+DOJ8XkUgbSnsWY8zwISjbugm9e/dBjiE2BzAIbZeMPLPsbNbZHGgRhgW1DgiElJVXSttIf0MtYmNJM/fB4XKjR69+eOzxJ/HSs//GhONPQ8Bfg+OPPwZfrVuF7158GSoqK/DRx5/h5ddewYOPPIZrrvspfv7jy+HzxaG5sR5nnHUunn/hFfjiYxGJxGD1quXSMnPNqtVIz0jF7C/n4m8PPoR/Pv0MNq4vw6vP/wfZackYOHAoBg4aiAZ/K95+522MHTsaDc1BZGVl4pOPPpCAMhxpFVA1MSERzhgHAn4/gsFmKaUg04ElK3624WxsRnJKKlKTExHrdonYo8vtERYFyxgaGZzymdVEpXqyFwguWP8c7G7hdMARY3VvYLcJMih8XoIVcZKJ5jXks01rwP0BSwjRLy0322UdBrAlJcXo3acXSnqWIL8gH3EdmgrbBfPbd7/c4WOCASLnAN6b3L7ODypOqOwE/hXApaFB5gp2E2I2nS2IVeh1fz6Lvul9M2BnIM05Z8OGDZ2lfwpOyLgKh+VZSPCBtlUQgqUYqhGh4pX8q+09VSOD58Rtcy5jGQU1b4YMGSJaDWQp8FlpjYcSGcdvv/22/P+CCy4Q8IHvOZ6o38BSQy6cRwlGEIDg9ggIqJ/Aa85j4PHxdwp+8d5QDQ9ug4AK90cghPvhHE178K9qGRBgYekGxxbL6MiYJFCyO2Kc3/Q1tfdnW8C2wKFpARtwODSvq31WB7gFtN81nUc6DFQZp24CnYObb75Z2jfRAaFjQsfCFADT4HBPgsKusuE0FZ1vHhOFKkkXJbOC7TjpSBFEUMVnvmfmhn9VcIrODR0d1iBzXTpKpJFymxSfJPDAbTKDs50zziDNCG4PZMCBx9kUCOPGRxZjzWarRRyXu384AGybub8X2s7soa5ZHxU3Y1aO14c13tQE6dOnz3bCj2YWyAYc/vdqBgLNjPMFVGgnw6G9vVPgbBvLIQJS7qe9/Q6eeOb/kNdjIFYtXwFXWwjFxSXIyyvAaZMnom+f3gi0tKGhth6vTHlDAuHjTzgJr70+BR6PA+G2GCkdeOqxhzGwfy98//s/YkzdufC2oR6DIAxoR2NzswThfI6sWr1SsvRN7AbgD0j5gNPhlPKD+sYGnHLGWXj/3ffw1z/9Cd/+zqUo37oZl196MVJT4zBi2GjM+PhjLFywBHfdcyeeeeEVPPLo4/jWMaOxaNkyFBUW4Yc/+AFWrVmDqVPfgtMVg5aQH0UFBZg+/W0sXLwQPXr0xcChI3HqGWdg1KgjUFtZC0ekFavXrMXmsg3oPWgYpk9/B8VFeTh63NH45NMvsHDOLBGoJDuErIFwawtq6+oQCIbQ7nAKmECQIDsrA+IMc8IAACAASURBVHFxHvi88cJM2Lp1M5op5uj3o6qyqiPD3YJwuE1MQy0Fts5ETAwcfDmccLvJYPBIWQaDTwtgoECmV4I53kN+/7asMX+fmpKMvPx8ee6RjUG1ewZsGpBagF+bMEu4T9XH2J1nAhkOBB0I8JIhwWcqs/UKfJjPen730ksvybOaZQPXX3+9dAM6VBe913Se6mreU3q+srCkzKWxURgRtC0BA2b7CU4QGOecxPKIbaUy8Z1MCLILWKLCYJ3XgtthieM777wj14RgAudtak8Q+OE+CVaxNILaDHzOEgiYMGGCJA9Y1kA2A7dLfSOTncjjVB0kMlyo38Tfa1tRjgntysDj5TZ4zFpGyTFLgEK3yeMge43zN1/cP4+R/gU1oQhMsVRSs/yH6pixz8u2gG2BA88CNuBw4F0T+4gOUQuY7AItLeDEz97YZBPQkaDwF2nuCkTQOdY2mUpVpLPBhd/tzqKZcDpISsk0afR0xFjbyTpUajewOwbrSnmsBBHofKmDpvWsBBjoUKkSN0EFqnUzU8QAiKAFnSgKUVLQbWfLwaDvQNDh+r8uxMaKgHUNXA5pl7m/QAcz8NVrqn/poDK7RmeTjjeFzSgCyoCJvxM6uMvV2UrMLO/ZnXF1OKxrAQ5W2YQCDtGgQ0x7m5RBLFu+HHf+7nb0GzAME44/CaW9esEV60FKShISvFZngS8Xb0ZzIIhFcz9HZXUZTjhpIr6cuwjNDTWIj4uTgPuff38El196IW67406sX7cBW7esQ8+SnsjKKJCs/eJFC7Bp43opl0hNz0DZ5jK0hMNC8ee1rSivQE11HWpr6xHr9UqHidtuuxllGzfhrMln4FtnnQ6XMxYjhg3AuJFDkZ+XhRhPMl596VX89Iaf4uF//BPr1pfho/em4anH/45Zc+Zh08Z1KNu6RRgHzY1+vPf+R4j1+jB48FCMGXM0jhg2BHmFeXC6XZg3Zw5WrFgmYoytfGbFtOGkSZPxyUczMHBAPwweMlS6VnwwfaoE7GQ0ULPCGxcvnR68cT743B7RryCrpLauFq3hVjQ1NKGmulr0GsKtEbS1K6DgQIzD0SGKyTIJhzw7YxVgiFOAIU6YFPyewRy7T0hWuLVVylDS01PlHulZUoLiHoUi9pmUnNTRZSciIpZtEfJKYmRfnZoPbqtdbIz8272FOgUMhhksMgvOscVnM49P5wDd4ltvvYV7771X7mkCupwv+Fw+lBcF9aIZersC3aUEJhgUUIrXWDss8T1BAQIPnMMY2DPI52e8d5RtwLlP31Nfg/Miy3q4XQUvGNCTrcByRDIeWLbAuY/X5PzzzxdQi60duU92iGDJjLaiNJ+5/J6/43ObL22VymPWMhICCAQdeC4KdJANwfHM9xx/3CaBB00KsAyEpZos67jqqqukm4kyJXdlv0N5TNnnZlvAtsA3awEbcPhm7W3v7TCzgAYlOrHrRE8nlc4M6+pvuukmyUKwqwP1DjSYp7OsnR2U1aCZbL7X2tHumtQs7eDvtdZfs+HMwlx77bVCSyVQwL7hdGboOCm4QUeH9EwCDNoik7+nk0wHhy+CDTw/Omq33Xab0Pmp4UDH2BSONI/7YHJ8ymtC+MUji1FeY/X5TvC58MerBqFXfnx3L8XXuh6dU44zs+0XHWeKQz7zzDPiiFKAlDXeqkxuAk2aZTOvzeEkCNmdixEM+kUYUv4ZbTEpHmkxc9pBwIEBqD8Qwl1334aCwgLcdNNt2FRWLoF0j8I8CUT9zQ34YvEawB2Pt196CQOG9MKJJ03EK298gK9WL4XH0Y4FC+Ziwfy5OHnSRBw5dhxeeO4FDB48HLl5Gbj2qivx/ozPcfVVP0DfPn0wdNhoEWqkWGGsxyutHBsbG6Q0g88YahI4XC457gvOOw1Hjz8ax4w9AT37FqOkZCDi44FzJp8Mb6wTRaVD8PEHM/Djq6/CORdehImTzsAdt96KRFcrZs+bh7ycAmRmFSAcCSElNQE9iktx+hlnY8jQgRIUVWzZgq/Wf4VNG7cg0tKKYMgv+3agHVW1NZh82pmYMeMjJCQmij7M1opKPPv009Ky0xNLcMAtpRGRcBhNjRRitOr0Q8EQAoEQWsNhgEG+yyE6DQICMfR3QJ6bLJEgW8Hns7pHCIPBFwcPAYYYS+CROhJSGhZpE4HOjIw0FPUoFAZDQX4+MjPS5V7ifUP9BxXOs8CMGOlYIc9jiuzFOOX/Ajqwi4XLKUyK3QUcGPDy2crMOu9DLaXjfa1ld3yeUuyVbCUeE5lKvK95rN2tm+/OWD+Q1ukKhO5kFPGu67j+MgZitlld58tdnYsG8wQbOH753ORcTPCdrD2OEwbxyk5g2+Dohc9SshLYnpStMFlKwfXJrCDrgaVrnFOpZ0TWBNtiEnTQhdvneWhbUP2cgAPBEI4Lsim4H5Zx6DPcbJG9o/PkOVHfgx0y2MKTZZocX9pCe1f2sb+3LWBbwLbA12UBG3D4uixpb8e2QBcWUEdCBRzp8CoFktkVKozTSWEmhK2quNDB4Pp0DJTNwN+Y4IW2kdodo6tTqttRWiUddTpWzJzdfvvtUvpARgIpmTwWOl+kldIJphNGh4yLinLRueJv6DjRKeIxa/DLGmOeHzPrDHip52DqN+jxH0yAA4+ZoMOP758vZRZc9ifooG3ylOJN+vCLL74oAmcEjBiY0Pam6BivJa8DxxWdT74ILO2uKvnujL+Ded1QwG8RHKScQl8EH9o7BSR5fvyOLIfH/v4gNq5bgeMnno3mCDB65Aj0LCxE2ZYyPPPMU/DH+DD+hJPx1fJVyMzNQEZqKjZsqsScWZ+icssWzJr1CVqaA0jPy0ZGVhaqyrZgwqTJ2Lh2LW677ZcIhhw4+qgjUVCQixGjx0vm1hcXh9YWanfEIDExSY6F3RPivLEItLC7RTPGHzUM511wPq658gbMm/85vnPxj9DUUIPvXHIuqrZugcMB5GUV4o/3/Rk5xYW44sqfYNbMeQg01aG4MBcFBfmIcbnx6WdfiN4DSw58Hg8ayD5oCQrg0sZuEXXVaG2hWGMILWGyGyyAkzXkZHu8+vob6FVciLrqapRv3SqlFE3NTaipqRMRyFa2wAyHxeZsNSkBpIbxUiVBsTgX3G62qIyVc9/WotLXAZA6EGoJifaCPxCQcpj4hHjk5mSjqDBf2AR5eflITk6E2+OS60hgqC3CbhXWPhwEELRUogNsEMCB/0TVv+PYqAchnS0IOFiAxO4svGf5W4oGauchgiVcaDdmzwncEkDk92xjyw4z+7Kd4u4c/75a1wQcosEHs9SC+zftrmw+nfNMVl93j5VzIp+TfC5G29ksidTtMXnAOZzAEIEJzoEEg08//XQpYaN+DtmADPpZOmmCIrym3JeWSBCgIIjBdTjnErxgGQ+TANTqiPYFdJzwuFQ0k8fP9p3sXsKEwCOPPCIJgUMVnOrudbXXsy1gW2D/WMAGHPaP3e29HkYWUGaBgg9Ko6SIE9kNrAllFoL9uc1WUfydAhQaGEY7VrtjRnU0uF0zsKRTQweHGhLUWmAd6u9+9zvJDvJzOjsEHbgeA1hm4Ug5JpNBdRcIPkRnmLg/CmGyWwVFtihWRRDDBBy05nZ3HfTdOe99tS61HKjpoKBDdpoX9141CNlp29oT7qt9m9s163GZ0eI1pM3p5HJcad2wiqepNgjHGq8xnWmTsrwnzvk3cZ77cx8m4CCwQ5spHMmg0ApSGeQz0Jj6xut4d9pryO3RD02t7cjMSENJjyKUbd6I2V/OwrEnn40TTjwZmzZswKcz50gniBNPOgmPP/igBO9r169ESmISvL549OrbHwvmzsZJk89E2YaNuPj803HypNNx/InfwuaNa3DGud9BbKy3o57cKiPw+thVwYWqqkrE8/9sCblxI3r1LMD3f/RD/Pf/nse9f7gLl1x8ORqaqbh/CX758xsRaK7DwIFDMGz00UjNzsPECccg0FyL8i1bUVPdgJq6KlSUb+UJw+2ORTAUQsDfDD+1FEJ+6cIRAwci7ewuYQX+CQk+xCXEoS3cgnBLQNphUmeBgAUDMr8/JAwGS9TRKlHYBi5YgbsFMDhFJJMBoAUwJIhmBoE2Ag8cw6EQW2I2yV+CIcwk52TnoEePQmnZmZ2TLZ+5nJZmjSXOKKIYHToPVMvoOIYOwMEqm+hgMTgsQEGO0RGDGApQymcxcMfsGdjA82MmW8UMlX3E+5TsjlmzZuGVV17BkiVLRLPhO9/5DiZOnCjjTMunDsbn5+7czzt7PnUFRCiIqnMvx86OSsa0mwGPR1uJagCv8611b1sAI21tgWEWYKu2J+jHErbf//73wpYho4+6DCxhIHORy2effSbjl1odBN+1JaQJjHA9liGy5TSvN8cG52H+hmWJfGZrZyo9P44DbS+qbavJkGDJzapVqyShQXFRduawF9sCtgVsC+wPC9iAw/6wur3Pw84CZosmOiisv3388ceFHkvdBrYopNOhNZhKc6fDbvZTNw3XXSfTdNbUQdWWVEqdp3ND52TKlCnizP7whz/soBRHOlW7NThV5Wx14nhMKnLG49VsED+j0BYz7dwv9SFYB2suO8tgHQyDZNn6Rtz48GKwiwUXgg4P/GQwUhN3T19jb85VnVUqnbOlKtkNzN5ec801Uk+syuYcLyZ9l7/TjCzHAzNivHa7qw2yN8d+sPx2e8CBbTEpHsmkuRWEbGuRSYZDLFavWIl/P/EQUnPysbU6JPd7Sc8ipCb5MHz4MJT2PwprN5fD527D1DfewrQpL+Dnv7gOiXGpqKoqR2u4DkmJiVgwfzFqGiOYNm0ajjluAhobmnHk6EG4/rqf4kdXXYeXn30K511yOXJyi8Cyj5bWIFpaWAbQKiyBtnAYkdYw/C1BlG/ehIkTT8I1116NRQuX4aKLLoHH047TT5+EO267B6+88SEyM1JQV1eFAYOHwOH0oLqqHO++PQ0xYObUA2dMG5oaG9ASYl18AEFun604EYNYn090XphNdTljRLAyEGxGTQ1r45tESyIUbJXfRdrCnaUI0YwAYQ8owOCJFf0Jdtkgg0G7DGgHCas+PyDPH5ZkUOAxJzcLPXoUoSAvX7LBbGvJcgqCQtwvS03a25gRt/ZDgMEKRjuYCdLFggCEw+poISwGruMQAU5+xr9Ol1PKK/T4d4/TsP3IJ6hLIIT3H19kln344YdSQsEWxdTQoQghg0YGnlpGEQ0cHyz30+4eZzTgYM59mu032wBHr6/70zJCfWZGgxC6XXP7ZhcgEyDXBIKWDxIwYmnGrbfeKq0vyUagpgPBAmovcF7ldWZbYjIN+L3+ltdRu1DwWNm5Yt26daKHNH/+fOliwetPwF4FfqNLKnUs6Dl9/vnnUiLJbZCxyH1Gdz3prg+xu9fLXt+2gG0B2wLRFrABB3tM2Bb4BiygrAJ1EkiPpVAka0bpoDALTefZqkN2CXNAazTp2KhTS8da1+nuYatDxm1qgBndEYLO7a9+9SvJklJckErWXJdOEKmcZDZEO2E8PjO7rlkfrqfnSSCDta10wKjjoK0Y9dhNemd0pqq757e/1/tyeS1uf3J5J+hALQdqOrDMYl8uVkbXUrJngMLSFSrXk31CPRCOKS5aD66dSMzro4wafidBm8fT2dd8Xx77wbbtEDUcRDPSFI1k4Nqh62AADwxMmxoa8bf7fwd3XBx8qSXYtGUTsjLT0L93KUaPGo3PZi3ElsqtcCCAUf1HIj4WyO2RiZy8UoTDrViy+Au0h5vx8YyZ2FQVwNRp09GntD+y8wrg9YRx/x/vw91/fgh3//aXOO6ECSjsUYrmpkbU1degJdSKxsY6NNfViR5CfVOjBOXjxo3F/Q88gLy8XNTVNmL69PcRDDZh0skTkJ6Vg8qaRgRCrfjg/fekxODC88/F3PlL8cbLL6Mt7Ed9XR3CrRBNBlesS0oZXG4X0tLTRdgx2ETNhXrZV21tNWpqahEMtiLcGhatBQbqbLchoKdIL3SIcHZoIPC5R6aCzxsn2graRcLq1MDSnzYEyYgINIuNqPeQmZkh9fKFBQXIL8xHamoyPB63bJqCkgr0qv4Cm1YQQJA2FizT6Ni3ij9a7yk42aHFwMy4wyXAggAOHQCEAA3y+69nJLNGn7X5CgqS0UChP97fZIeRdUY9AO30oyVRJkj99RzJgbUVDeq1/KArQEDnN7NEoatAWtcz5xmdVxWg0HkxmuWlx6E6C1oiqfM0P1cNHJYxsA001yFwT7YC1yPLgGxGfk/GIMFgltAooKECvryHWE7BMkYyEggccBxQsJLsQj1WLZHT89Hz4+cEOJnMoI4PyxlvueUWubD6W87VJjvjwLrq9tHYFrAtcChawAYcDsWrap/TAWUBdQgUQKAzQ3YDs9HMcnzve9+TjLQG8AowaCZDnSB1euhQmNTP7pysWZ6hrAYzI8JglUwLMhB+/etfi6K1uXBdpeQrDVSDVG6bgapma7gegQoeo1L8p06dKsAKqaVKA412Cg9WwIF2+nBeJX739MpOkxF0+MtPhkgXi3210I50RGnrd999F3/4wx8EXLjhhhtwxhlndO7WdKK5Pq+TipESZFAAws527fhKkT3ATpSWaKT1YppcmA2dYpIdn0sJgANPPPoAKmuqceQxp2HZ0hXYvLkMBUU58Le0orauQTpWTHn9BZT2LMaNN96ArMxUFPcaJB0oli+ZixZ/ubTym79qE2bNWYL6ugaMGnMsmuu24P7778PbM2bh8gu/jfy8DClvqK+vRdAfgMvhRnJyKmIT4pCenYGinsXo26cfJp10Egb26SelAGRoeL3bSn+efe0VBIIt6FncV7KpBBJ83lh44hLxj0ceQpLPA487BhmZmXA6YxEMNqKmshKBQFDKIhgkNTZSYT8owACDccm0MniPielo8LGtDa6KLIoOjDcOccJesP56vT4J7CkQyXKNYCgotmZAR8ZCYVG+vHKzs5GSnAK3AAztnZRyq21oh7BjB6hAcQqrZSWPyyEtLLlYpRHbmAqaJSeo4nS6BXxw8iXlEtRtkN4UnQPla8IbJDPODDQXivdSS4edD5T9piKDJnis84Sy1vTvvnre7I/takDfWcYiY8kaR+Z8ocyDXR2jPuP0t1xff2uWVpiAA/fN4+CzlX+Vwaf2N9sRc10mDu655x68+eabot/A8grexxy71NLhfUE9By4E4AmsmcezevVq6Z5BQID3FhkOZA3xmU6mCxfzma6ABberQAJBCoIMBLGU6aa2VGAmmlm0K9vZ39sWsC1gW2BvLGADDntjPfu3tgV2YQGTdqmBCh0DZqIZ5P/0pz8VNgGpyOp0MCjk/+lwKDig9Zna/kwzW929ACpKxW2a2RkFIqi1cNddd0l9MJkO6tioY6dMBjorCozosfFY1EFT58dkZPzjH/8AX8y6f/vb35bfb8ssbnPZ9xZw2Nvfd9eWO1pv+uwK3Pfsqs6v2SqTLTP3FnTY1XmRRcKMGluvsbsIASwtnVDnlNdFM2LqZJtOu+l4m9/vrU0Old8L4GBkCAV66AAbrHIKS7/BAiLa4Y714e0pr+L5F55HckYRevUbjH79+iMp2YcPPvoMVRWViPfG49UXn4fT3YJzzj8b5546CUcMPwqRSDsWLvgYLYEqrFzxFeYuWwOnNw2vv/wyvvu9q7B80Rzc84c7kZSUjku/+3188sl7yM4vQElJT4wcNhzFxaXIyM1BckYaehbkI8kXjxiXAwkeF1ooasmoGUC4LYympkasW7sRlXWNKOxRiKlTpqFP7xKsWLUSR487EmvXrsOihQsQ9Pul8wUDmtrKGtTVVqMp6JdjbW9nUM4aeUvroJO8YP3PutdjWILgkhaVPl+clDkIgyGOLSp98kySFpV+v7Ay+Juk5GTkZGWioDAPhYUFwmaIT4iT/XA8h9mZQ54lFsDA47D2tz3goKCC9UyySiDIYJDyiI7/W++tz0WTgeCEAA3cFjuQfH1shq7uCXb84RxAAJD38quvvorjjjsO1113ndTxm4vOD9oKUZlluwtCH6z3ps4xJnC9o+C5ExzsOFkFHMx5amdAjc5tltYHdUsszQYFfnQeMzUduCvtCkGggUKpHKfsUsG5niAD9ThYNsFSC7IelHnIe4DrEbQgQEHwiRoObMV5/PHHd4Id5hys/zdLGf/+979LO+Srr74aP/7xj+W4ecwcXzzf3e1wdbCOFfu4bQvYFjhwLGADDgfOtbCP5BC1gAo8mcH7nXfeKbWcVLVmb246LsogiHaSNMOidE6zbrc7JjNrUJVWr5kQvifl87777pM68d/+9red+g3qbOk+zOxQdEmGCUgoyKK1pKQH83zZwo3Ol/YhNzUgNDDm311l6vR81NlTe5nHZNJro20UfV7mddH9dyfbr/szj/n/3t6Ap6dv7NzluEHpAjroPsxMlgZj0fsyz8PMSkVTaPV3zIaSOkvKLXUySLtVZ1z32x27dmcsHa7rhELscrCNwfA/nSo6u1VYzAcCDsuWLMKDf3sATa0uHPetb6EgLxdVZZWoD4RQkJuNnNxc1NQ14E/33o3xY4bhnNO/hUGDhyPc7hYdh1//6gYsmr8YOfn5GHvsBDz5j8eQkpaB0SMH48FH/g6Hw4WyLVUoK9uItIxM2WaSLxaUr2wItSIp1g3m8QNsJRmJoCUUQFNzA9auWSlZ03nzF6CmuhrfvexKlFdWobgoH7NmfoGa6irRW2hsaEIoEEBLayuampoRCrWASiWS8Xe4rBIJZlulHSjRGIINBB9ZAuaE2+WBJ7YDYBAGQ4K0qIz1xgpLgMEPAYaWFgo8OpCUnITiokIUU3+hsBDZ2VnwxcVKeUSLtNgMoi0SVhhDtqHPCoIDZDFY3SMIDlg6CyylsHQWyFhwisij9dm2jhIqCCllF6IfIZUfsKATg89gvd0ni7KVGIQShCbzg+Kv7Gag97AZLJv3sz7/dvXc3CcHvh82ajIcuiqx6Op539UcFv3Zzk6lK9DX/My8Bgric97jvHrCCSdI+QQ7VHDenTx5spS9keVAfQeWvlFngQs7UnzyySei0cF1yFzjfD9+/Hj079+/EygwARMFQxRwoBg1u0NpuSZ/qwwNYRZp15evqx5oP4wBe5e2BWwLHHwWsAGHg++a2Ud8kFkgmr5JB4KBPWs5KeZEZyQ6g6JOphk48v9aZsHvlWGwK3OoM6RBuO5La0Yp7EhAgFRqdqdg4BoNKHS1DwVSuF0NjM2sEz/nPph5Z1DMLM1VV10lqt2qK8DvuR1m7ZR9YWoOKKhgOtMmIKOfm5/peSrwwb+aQZIAqY0BkgrGbTszk6a6M8DBdHj1/52BT0wMokGHk0Zm4Wfn9+qyVZ6ZLTNtrhk7zaTp9TazmbQTA0cyUvj5Aw88gCOOOKJTwVyvy87Al12NHft7ywICOJgMhw5at1yzdgbd7FphMRys8eZAXU0t/nT/n5CW0xPDxhyFuDgv0hIT0NrWhurqSpRt3oryrRV48/WXcM6Zp+GsM05FrNuDQEsEixYvx40//xmcbi/q62vwnUsvQ6TdiZqKKkyYcCxOOe0UCaql/SxZC9QXABBpA0KtQdFXIGixePEirF//FVavWolVK1di69YtaG2JSOlCWmoa0jLSkZiUhMqKKrn/WQ7hDwQR7CiNMO8/654gpNAhv2BZpFPgkfcyu2WQwUDmggg8xsWJiCbDdt7jfn+z3Pu811PTUlBUVCjBVm5uNrKzMpCUlCiCjlyXgESEAIPYl51BKNTZwZroaEupY1vYCARBOkQcLaZCB7BA4IHvO0o8RI+BkIIwL4hwmkUSFtiwPxYKCpKKz64UZJpdf/31++Mw7H3uhQUUCOB8w1anZDLyerKUgmWKnGvZPYilFpz3WDZDNgPLaQjE8x6kdgN1STh+OXcSQCbbhaxDZSooaB49F/J+4D4JQFNglAA/hSt1ftb7g6fYHVB9L0xh/9S2gG0B2wLbWcAGHOwBYVvgG7CA6Yhwd3Qs2bqQNbrMeNDZ0MA4mi2ggY4CDnq4u+sw8Pe6bTNQf/LJJ8VJoZNDIISMix1ldMx9akDPz7QTAoMJS/zNLQEDsy7sIc9e4FyfIloEWKIXBsyawVfAYUeBsgko6Hais14ayCvdVLt/cH0TxOmOLaMBI/O9aSfTNvc9uxrTZ5d3nuaZ43Nx1Zkl2522ecx6bbiCAkF6rNElMPwdM6DMjrEMhv3fyR75/ve/LwKSKixqglOHS/ZzX93KJuCg96MyHiynn/dWpAN8sAJjj9ONRx99GL7kVCSlZaGiokYYA5V1tWj2BzByxEj07dULSxYvxYrli+FxtbNfAtpjYjB79jx88P7bOGXy2Zg370tMOOk4PP7EkwhLawwgHGmD28H2k2HpRhETDqJsy2YsWLQES5cuxoplC7ClrEJEHhMTkpGSkoykpGQBAfjbhoZGaR1JYUcK2FnACds8WuUR0QCfBS10JPg77ne3yy33tyXwmCBtKqmzQICBNgmGAggE/CIayXaWWVkZ0p6yZ0kPlPQqQXZWFrw+n9iNAEdrS6sFvMo5dtTpk2fQgXAQdNBAydJTsEofOkEGYS10gA4dWVynaDlQs8EKsJTB0ElUYMnEviMudHs48rxZRsGSKOr6UEeHgWZ3QeVu78hecZ9ZQMFhncc591BL4ec//7mwFailsGnTJmE6UCuJbTMJLrD8gu1PVaeDAByf7wSTCUKNGTMGo0eP7gTkTc0IzpUc/wrcc32C+xSdvO2220RoVJkPHP+mbtM+M4S9YdsCtgVsC3RhARtwsIeFbYF9bIHo7Dt3R/0G6hpkZ2dLFoKOgQaY6kRonWVXGf09OWRuR4N53TazKwxaCTpQlIo1w2QgRC9dARBch7/nd1pPbGbp6dzQEWIfcFI8KYZFxeyzzz67s/+4ghXKQNDMvpmJMUGFHYEs6uztiCWwIwAl+vOutm8yIDlveQAAIABJREFUH0ygJhp8iQYvKCJJMUldLp5YiEtOLpK3ek01U6Xb4nsz2NMyGx6DqSzO9UidZRaUzBEyVEpLS2XbKm5Gp1WBl+jt7sn4OZx/Q9q/XDPRbugIiDvYDNYYssQjtT0mg2NvbBxef+U5vPzGWxh3/CT06dsfedmZ0jVixYpVSExKxFFjj8RLL7+BJYsWINwSQlp6JlLT07FsyUo8/9/HMf64Y1BdXQsnAvjtrbfhqKOPkQi5pqocX61ejfkLFmDJwsVgl4P6xiakpKTBF+dFSkIyUlPTpIQgEApJO8qq6irU1VpghwRFwgaw2jxaAbgV0DPgV70Kq5mDBSh63GzZSAaD1f6SOgxkM7jd7KrTjmCwBUF2kKBiv9crAENJSTF6lfQUNf7sHGZx4wVgsDRpImhjpxuyFyIRRLgzqUixeAyd2gxa1kDAoKPsQdkL1nOCbSstcUqL6UDQxkIRnB20cYucIWqS/1MVsY+qJHbrdtm6davcy2yFyJKKCy64YLd+b698YFhA51gFAajNce+990ppxMknnyzswenTpwvIRz0jzrV8rvP6EyimbgMFIqndwNIKzp8syeB6OlcpaMB98DdcCDSTFcQ2qpzLWYrDeZ1dLjTJwPW4L72fDwyL2UdhW8C2wOFiARtwOFyutH2e+8UCdBLMSZ7/Z5BOR4S0x0ceeURE/n72s5+JE69BPJ0CzUxogKrBI9/vDrtBg1vNcJitvZglJyWfTtBNN92E7373u+LwRC87Ahy4LRWiYoDLxezGwffMwFMIjQ4UqaODBw+WfbDVJgMZOksMSLQNHj/n/2mP5ORk+avb3p2LaDIRVKgyOmOozAJzXWWjKNNAbW2CAsqSUPaBqXCudbIt4TZpl8m2mbpcc3YJTjsq1wrvOjK2+p3JxogGNrRLiJadrF27Fo899himTJkirBEKg6nd9RqowJmeY3TP+d2x5eG+bksLhVypYNBx3QRskHcGeKQlFexe0Y5YjxezZ36KDz/5FGOOPgGbyytRXr4VCfEsM2A3hngMHToIz7/8GloDTfDFehEOWW1vGxsa8a8nHkFx71Jk5xRi07qVyM1KR0FRAcrKNqFiaxnaHS6kpqUhOzMbqakpSEhIkkB+08aNqKmtFRHFZn8QLSF2IrFKsKSsoKNbg3VNVZdCyxXYzcECIXjPeQkwGC0q2VGCHSwIClBB3x8ICNgQH+9DdmY6ehT3kBKJooJ8pGWkSScMlptEWiMIR9ge0xJ01LaUHRiH2EuLJbTXJAEEBRPkUAkWCDjSASzwPMjKEM0G61y4XemKITtieUSHkOQBPoC1jIIlZ5wPGHjuqPTrAD+Vw/7wOMebgDkZDZxjyT6gpgNbT7O0gmKgBN+11aX+bv369fjyyy+ltSXvpZEjR8p40MUE1fkbPvfpK7Acgxo+3A9BKyYQdH7ib6PLJHfHhzjsL6ptANsCtgX22gI24LDXJrQ3YFtgxxbQzLuuQQeBLwbULDVg6yo6CAwaL730UqFNap2+Bsdmxtvs8NBdu0eXcxDw0GB07ty5Qt+lmvZf/vIXycJ0ReM1g2MFPhjcaBCruhB8r+wJBiQEGV544QXMmTNHalCZceHvtD2j2odZUz1vAhAM9iXg8VoZVdaq8y/f83N+TyCCduR7fs//k5aqwIVF7/Z8bYrc6rApgKNOpUmlNe3E71sj7bjl8eVYsLq+83L97PxSnDQyczsdCXMbtK/W3PJHZrcS3chbb70lmTM6pHQyCeLQpvytlqZw/3rtO2vdbaGw7t42263HMdsuOg3bWvJtx3hgSQJDXpYtSacKBvgx0hb2r3/7M5YsXY2SPgPhcPuQlpGBEWOPxKJ5C3DM0WNQVl6POZ9/DLSF0BoOIdjcgubGIKa//RbaEMLkM8/Eu29PQ35ONnLz8qQVpNfHjKZVssB2mwQyGKBQhLI90o7ComJhT21fSqPH3qnEIMfMsgR2kPB4WCLhQ7wIPMZ33HNxcLqciIQjAjAEgwFhcfB+y8/LQXFxDxQX90RhYT5SkhNlrEbIxmltRYQlJgIaOKRURAAAKW+whButYyMw4OgAIiyxR77X8WoxFCxWghBLHBaIIDCC9Cm1gIVo3oJVPHHwLHxGsrPAQw89JNlsZTSZ5VUHz9kcnkcaPUdyruaLcxBbYDO5MHbsWAGUyEj6+OOP5bnNF+dFARobG6UrBVmBvD8oKEnmmradVsuaCQAF/cl4Y/kGyy8I8KelpVn3t4MdXCwNFH0emGWbh+fVss/atoBtgW/aAjbg8E1b3N7fYWkBM6DUIJ2BP50E1lzSEWDgT/okg2qur1lzLTfQz7oqN9iZUc2SADryChTw8xdffBG///3vJXh/8MEHRXSwq0WDbNOB4fGbATEDXm3byfKJ9957TzpfsKc4napJkyaJ88TAiMwKZnp4LAxkyPhgcMa/BB7ImuDnfPH/WnpgKmxzX8zsKDhBgEGZEWRJ8Jy4Dl98z+8VEGFgxBcdOQUluB1L+C5WvtPt7on+gekQNgXCuPGRxVizubnTtLdf1gejB6TvtCOHnrP+iPaiQ0o7P/HEE9LnnQ4mBcl4DmarNC1Nic5qHZY339dw0hYYZgEO5r1ggQvWa7vvBHNoE1HC/zz7f3h7+kfIKyqB15eEcGsAF3z3e5jx4efIzUrGmKOOx60334aG2s2iS5AYnyidIOpqqpCYEIuBgwahva1FaNflFZUiRsda8KqqaoRbI50dIRjck02QkJiAoqJiGRNkIggQYnRc4D5cLpZIWICeBdZ1lEh4fcJg4LgJ+HlfNguzgy0q8/NyUdq7BMU9ipGTm4PUFDKUHKLRwDEpDIaOAEfaT8ZQrNEqgxDWhMMCH+R9h8aCaDF0gAoiQNnxzyx9ULDBOg8LZ7AAh+0v7MEEMEQPSVLh+ZxjyRmfU8pKsgGHr+Hm/YY2oXO8lPc4HDKPcX7jPcakAruO/Pe//xVtBc7zZKdxziMwyNaYnHc4//E5z3mPrAYKTWZmWuC02YZa5xedm8h4ow4TO1+Q7XbZZZd16jWYLAcFs/l7m/H2DQ0Meze2BWwLiAVswMEeCLYF9rEFNMtsBoGawWPrKjohrLukg3HzzTdLFsTMcitFn4e5pzRbUzBS903A4A9/+INkX7hPAg8Ut9oV4KC/p9PCtnZcGOhzodNMsaunn35a2n6SNsoyDQqhMehnEKTZOwUs6PgoNVRtxeCZ33P7fDU3N0uwzRedMjpkrIOl/fh/fk9Hjevyd8ok0YBbwQSpRTeYEwQlFJxQwIJlHGZJh5Z/8HtlhpjaCLptdTTVPiZQQdDhx/cvQHmNBdJ4XA5plzmyX2qnuRVQ0mulNuH50WFl+1LWeDM7RsYIHVQ6mezlrusqu4TbUIcyGrjYx8P9kNy8Ag4S9Cq4YL2xWA8dL5YXSOBhqT0I4DD1rTfw0ouvi+Aju0PU19fhjPMuRE2NH56YFgRCAWzYuB7piSlITklFSmo8crIz0aukBMkpybj9tjvx2muvo6qyUsoXyDiI9cTC6XBbZR4xVnkHtRG435ycHGSkZ0mpARd2b3BS4LFj3CsbiGM81uuF2+WSQD4UDKKhsRH+5mYJ5inqOGBgPwwfPgy9SkuRGB8vMb4FCLaiNUwWQ0dLzA7pRQUVrLIMqw2lCDtKm0oCDfz/tg4xotNgCFJa8Mi2pUsQoYNBYok8bL/+wTrW2Y1g0KBBnS2Do8u5Dsmb6hA8KWWm6bPXbGHN+ZClk+xSceWVV0q5IIF5Pt/J/uP8wv8ThOB7gg3sMGEyDqMZaxzvnGfIePvNb34jjIhoHSazs5HJdNgTIP0QvGT2KdkWsC3wDVnABhy+IUPbuzl8LaATvgIHpu4Bg0Zm/Bk4klZ70UUXSXaCGQ8u6rDsLSXeBBzU0WDN5w033CAsC5ZzkJq/o9phM6vL49KA29Q7INjAcyAtmAEyW3ldfPHFOOaYYyTLo2KYe6q8zu0zk8rtKAPCfM//azs9fk/gQf8SqCAYYbXmswAMvnQdZQfwPLU8RM+Z9mIgr+UdyqxgwEankY4iXyzn4Ht9qRYFrzF/U++PwS8eWdwJOiT4XPjjVYPQKz++k+XB42S2inW/BBZIr1XmB+3O4+B3PDYyG66++mqpAVZWiDJMVLDTrtP9ep47bBcJbGM4KLPhf3Uctmc6uNxuzJ49Ay+/Ph0btzTA7WpHekqyBPmJ8bGI93pQ2KMIffv1QUZaJhKkjaRbSgvIGHB5PPjNr2/H3x/7u7ASrMXSKZAGjjGW4KKm/JOTU1CQXyDdH9gZgn9ZIhEXx/KjOHi9PimfIELB+4ggXW1djZRKEIgoLCxCn959MGjwQJSW9kJyCtkWzNZSqyWEtnCkU7iRFrHICVYphJOMBmExOOU3VtmExVlwCC1Bj9tsebGH16ezZcb2vzdp43u45f3yM4KnDDLNgNUOCPfLpdirnfK5zDmF147PfZPpVlFRgccff1y0m84991zpSMJSRgUd1D8gwE3gn12jOK+Yi85Tui63T7YgBahfeeUVAR3OOuss8Rt0LtD5TFtqcoxp2d1enaz9Y9sCtgVsC+yGBWzAYTeMZa9qW2BPLKBOpNIiVQDQFIakngM7OVBTgWrll1xyiexKMxIa5EfTI7t7PCZgoGABM+Zs1cXAlqJWFLBixl9LLkyHNxpw0OOi46JsDB77rbfeKn3HuS2WUPTu3Vu+Z5CvLTM1+0OHTEsipL1eh+aCtrD8Oh1uq/48KK9otoSyKBSw0DIOE5xQ5gQBjK6cPrN0gQwKPTc9Pzp/BChiPKmYWT0U/8/efcBbWlXn49/AgIgKCCqIisauUewYEQtRVERFo7Ebe401IpKoaFQ0sRu7YkPB8sOI2MEgYhQbKoji32BswcRGUaQP8/98953nsublnHvPZWZgyns+M59z7jlv2Xvttfe7nmeVfcFFc+Bx802Xt12u8v120dm/7jJyb1uk+RyyABAUVssIVVxTNIzf7UxhC9PUv0hUR6I4EtZbI2Rm1ZfxuFUlMKfvw5SKVcmFgIt+7MrIh2WbLWu//OUp7eivfLmt2HSLdvVtt2877bhj23rrq7Rtt9m6pyogFXq+ty0hly+f3+3C/Wxl+f4PHNqev+8/tM02n9sGUpTDHLBvbfmFK/rOFHLAbXO5ww47tqtf/Rpt6623bVfaaquuhyIiQjDQmzPOOKPrGH3Z/mrbt5ve9MbtVre6dbvRDW/YrrHDNdoVr7hlj87QnrnQ62VzXtaVqQ+J1Or6qR0rQ8g3U11hPkVi1bQH1RrG18ISGJLLWfNHua0fEsgzMeOYaLPsDGXeiFAT3eBYu0hIMRSx53+i0kQoIZ8y/oliyHM2UY4h7m2niuS3BqgJdbOb3aw/4/rc32yzeRKrzts1+WxdP0ZnbOUogVECl7cERsLh8h6B8f4bhQRqPYbh1pTxyh199NHtWc96Vt8iU2pF0huGYL8KbGg4DOs1OLaC4RgrgPOxxx7bXvCCF3QgLJ3Cft+pBVB3ZqjRDEkbGA6aaAlGj7zUPfbYo/eD0SPXPB6W5Cbz4usTTw5yAQnAOBIhkDoLDKWaBpG6FSEjUovB+zCfdU0qVDxWgJr0DWCNVzgREr7zmcHot0RS6FONtsj4d/lttVPb4iZPam2zLXtTLzrv9HbhT97bNm9/7vJnbEpFud71rjf/X2itcXJdJBFv2Zvf/Ob2F3/xF/OklGu7Pxk5Vtuzg0iM3zUpm43tWgEUc/ORfz+7Uqy6zWkf05JqoY7C+eed0zZbtknbcouteo3Enla03M4Ny9ty10qawMr3npBx0Yp2xa22asd/94T2yEc9uu88IVqg6zusv5nohhXtVrvcpolskKpxjR12bNe+1nXmQ/MRWH8664/t9NNPa2ecfkYnsXa61k7tlre8RbvtbW7bbnazm/YdLgQM9EgsxS9XFh7tO0RsNhetID1ChEWPV1iZEjH/ni0sS1mFpEasz3UVLmv9Nrezle1INlzW0l/9+9XUyTyTXDXFfD3jPAfU3zn44IN7wV91m+o21DUiIs/uPLMn1eUxZ0U1fO5zn+vPXFFvnh/WffMzkQyTdkBaSo8XSlWqfR1G1A37s5R75tiF7n1prjeeM0pglMDlI4GRcLh85D7edSOTQDVGsnd2tnoECnixhc+rqXDiiSf2VISnPOUpXUr1gZ6ts3yfsPmQDkkH8Nuw7sOcp3IOnDMKgGOFyhANtt2yQwVQm1dSMGrBynhaYgghTnpxuXPO6RW3XYsnnhEll9TvgHruq03a7PiA8RSM9HciP5KCUskTgDmpCdmpgsx8rsUfh4WwIrtEYqyu2iVaJe+pRF6/j+yyG4fxTv0JoEKff/H71r7y82u35SvmINk2W7W274O2bTteba7SfwpZGiskjPaTC5LI1mrSKKThIGmqfgzJlzVh8K2uzDak8zOPO+kQwmFl3YZVtshcSRisnMBzUUAKwa4A6nvxpLkqD+V97tiVdSH6jhcr+rj/4bTT2+Of8JS+BeX5F5zfzjn77LmtdltrZ5x5RicEbn+HO7SLLtqkzyHbY7YVy9vpZ5zezvrTn/ocud5fXK/d7na3a7e5za3bjW50w572M1cn5by+6wRyAaHQoxl83mzztumyZT2KYq7Q4yYSOOYqNays2DiSCWtOs1PXJuvtmAq15mR7WV6prsXum6iEPK+9I6hFp6m7wLEgvaIXeF25A06t+5DvQnYmYiHvIiMVofRceeMb39jJizgIcv/VBe5xeEyLiqi2TdXbtNn9L20a5WL3vizHdrzXKIFRAqsngZFwWD35jWePElhQAh6YdSvLaoDEMABMgWmGyJe+9KX26le/uoMDBgTwmYiIPLTrNUJIJPKgAsyFjFbbbikWeeihh7YHPOABfRstbQCGnZedMiZdg3EjckFKhh0ohGd/4xvfaEceeWR76lOf2o2p5I9OE0687/rmf9IBEg0R0A6s539qN6RA4tCgyr3qrhWpt1DJiQD4y1J1098QE/pwwk/Paq/7+K/a+RfObamoloOaDmo71FdIIlENtlYTCSNdxQ4V+rqQh+my7OPGcK/IehXioQOFRDtM3q1CGsQcn7DqsXPzNyTD3K9zB15cjPJKV7pKe93r3tre/o53tGvscLWe8vDHM89ov/3Nb3qtl/vf//7t9DPPbP953HHtvHPP6+Djqtts2258oxu1v7rTru0Ou+7arrvzdXsNB3p37nnnrUyV2LwTDAo5SrtANCSSKLtHbFp2t+jzbWMY5MuhjwFWeSZU4nAkHy6HAVmNW2YsXaKC9KwZnuOf/vSn+/MdYbzffvv1qEbn5VmfyATPvkT7pfZTUuY4DUS5ee7azlq04rDmw0LdGJIj9dhJkQo10jF9G5IbsXfq77V+VGyYRG3U83P/afdejSEZTx0lMEpgHZDASDisA4MwNmHDlUBY/kQHeJhWAiLpFDlOwcD999+/g/9XvepVPa2iPpwBBg/tugNBBT/D0Pns3pBQf+cxStRZOOigg/pWe6paIwqGL20SeSBtALEgbcJ1GDoKGSIn1HwQxYBwOPnkk9vznve8vi1XvDQxQNLehIUuZcT1WTuyTWYKPYakcK9KXFTDLikYIWS8x4sYQy67VmSrzMg3dRgmGfzVq1P7EuOqGlz1/OG1jvne79qrP/yT+Utcf6et2uuecfN2hc3nxjhGqLb84he/6EalMXj605/e7nvf+46Ew1IUaQ0dG0Cx6rv9IaRGrJpeUT2U80Bk5a4SnVRYGckQKiLfXfx+UVN48rQ//LH9+ycPb9e+zrV7hEJP3znzzJ4Gpa7HRz/28fahQw5pV7nyVdpd7rJ7u9Od7tjJiC23vMLKaKILOl2w2aZbtE2XrUyRWEk2LFtZdyFbTVZSYSQY1pDSzHiZqlN1DZnx9PGwdUAC0wiH2jTPUzs5SUNUsFnx5qTB5RmRCMI8u5yPgPC88lxTbPKxj31sj1ZiK9zqVrear/szixiWQjjkepP6lmd8bBnH5jnrcyUcaqTGNCJtJNhmGb3xmFEC658ERsJh/RuzscXroQQSep8HcE15SHE/RgSCQJjlT37yk74Dgf26EQR5qAPeCbl3rXi/85mRUreTTCi/d9+nAOExxxzTjRR1AqRAqLuQSAJtRSKonK49CAeVsO2m0UO5N9mkEyLqB9z85jfvqSBHHHFEJwQYQPe5z336vWr+aM1NrsM3zWN8sad1rtxcjdyYNvzxAFVyIn3Sn2G0RIic7EChTz6ndkTSOFL4MW2Kl8bfITSyjV1t60LkSoww/frS8b9vb/p//z3frdvdZNu+ZSbSwSuEylFHHdV1QwqMMbvuda87Eg6X41pQycSLDfG5LSrndrS4JPnQf0r0wsrohosN/5VRECuLTvZDe2rGhW2LZVu0K19l62a3jHPPO78tW1njxPykH1tc4Qrt9DPOaFtd8Yq9Nsp559ux5fwuHdtnimBwjloMc5EMc4LbxO4RK+MW+jaeYwzD5aJRlZiyvo6g63IZhjV20xqxMm0spUO85CUv6c/KRz3qUW3PPffsBH5SLZ03rfaOZ9xhhx3WDjzwwL4rhffL6jXU1aQDWYfy/Ew65NwaM6fPzmM/eGV76Wmkx6j/l9VojvcZJXDZSWAkHC47WY932oglEMIgOzUEmAKqiXhIAUXejv/8z//sng8Afrvttpuvb1CjG1zD9bxSH0HkQbZUdE9bMyoixQvCg+I/g+YTn/hE35ZLlexHPOIRTWXs7AEecJ7tvZzjOjvssEOv8+Bz9WrYCtOWXHamUIEbEE6dimk5yUMvcVSjenNipKxScLFvtXcxCZHIkaFqDWst1PslOmEuh31u14rsQkGeqSWhD/k790nUQ60b4TuGov8InRAtMbSGYadpazW2Djnqf5r/ed3pL7drBzzuJvNkww9/+MO+pRo5277U2NUUm414al2uXb9kakXIMbta9PiFlXUapFysZBg2WXkMQmI+wuHi8y7Wj5VxD3MnthUr5ox29Rb6+tGtef/mDPrNN1+2siL9RW0TBR97NM+yTjSo87DZZrbRHKZFTNlfcqz6eJnrVa1ZkzVjBF6X+TCssRtOIh3ynWeY5+2nPvWpXpPHy85UN77xjTuZ75lr14k8swPQHef5opaPNEgA3vPgfve73xpr96TnEz2sJEKer7FHYs/ol99SKJOtEdsk9adiE0xr8CzOhTXe2fGCowRGCax1CYyEw1oX8XiDjVkCYfXjHa8h9yn8BNgCqh7SH/nIR3rkgVQHaQ5C6K9xjWvMb20FACekklyBZdtaOt5OCe6XHR+QDHJEXTsGjuN+9KMftX//939vn/nMZ9ptb3vbdve73717RREJKUSJpPC3/64Xg8L1RUsgNtwvRtNJJ53Uixg++MEPXsXrXgmBSbmZQ92oIDyAPaCu46tSIb8a6H6bdNws23+Rf4pYJk2j1lpIXYlEUNRjas2JtD2RDTHG/G3M/M93tbhldOLzx5/dvvi9c+dFcvsbbN7uc8vzmnobIkxsqXb88cf3FBhk1PgaJTBKYMOQQKJl6k4EWYtH0mH9HeNEIA4j+UIcqH9k1wrRa3mGGXfPB89thIPneOoO+VsKlZRItRuk1ikuzSmRlIZZ9CUOg7RvSPRXiU9KE8zzMVF+s4xQjQhz/LDAc71G2jXLdcdjRgmMElg/JDASDuvHOI2tXE8lUMMIYwgEhPsbYAVEpSuIOvjQhz7UAb2XnEyhkrZIrLUegGPHq6ngMy+9/x7gjBORCAgEL7/LF1XgUQgnsgGAdT4i4+EPf3gvUFl3gYg3JV4220CeeuqpfSvGeCl4WRhByI4vfvGLnah4wxve0K/lniEphl67DGMNyxwaGkNiYdrQTyMcqrESoifGTq5ViYulqFZknegHfa0pHMm7jScrxpqxGYbHTgon/dwJm7cTf3Vx5vxtdj6/3WCrU7rsjeMvf/nLvoOJyubja92RwKSx1Lr576UurEyxqDEG086b1rMKJi4Rep8iDGuouGP1xmqPOa52hLUD0aggK2IS2KHbmY/xcjq+zr/ap2GUUgU+dZ3MZ+Qmwg3QQr7d9KY37RX5A8a8a0OuU72p6Yf7u6856hqimqxj3v3nUa5pSo51rv6K4jLnRXG5l/VQm4A/6+2FKzZr3/vJGe1HP/9TW758vvRn7/JVr7Ks7Xrz7dpfXHNuq9q6Bg5J1Uo4kOdCoGzd0f6xJcPn2jRyvYLuPA88x7/97W/33ams80n9M8c8b1IsOVtdmnd+E5VoK0x1XGJnLBY9UNuZOktpa/R92Jf6zFyMwDfv2C/ax24wr9gC5oj5lVetYzVJe8Yoh3FOjRLY8CQwEg4b3piOPVoHJRCvuKYxNGKUMxBECyggdcghh3QjYvfdd2/f//73++4PikrZrzuGh3cG8M9//vNu/DN+Gb3IAyH9jAcPfLtIKEDp3bFIBuSAV4xkRMYDH/jAXsdBnQYGghfDxj20SwRFCk8yApzrPO3kbUE2fOELX2g3u9nN2j/8wz/0ug7ayMiYBBwyNDUaoQ7XJCJgGPUQIJdUi2pkDQHcYt6e6nkKYBpuobnYNSugyf1S6DIERY2ESMpGBWg18uGgL57ejj/l4kiHh9z16u36V/5Vj35RV+Pv/u7v2j777LOoli/W7kUvMB6w0Usg9UMAB+uH2jLWA/P8Fre4RV9/ovNJoxrOH9eohOlcqsdcyodX1oKA7Qo2nGsttHuPyv7+fuQjH9n/mwvSx6yP1iRrztCLGs9tQsJDOHzlK1/pBKzjtRcgUhvFtbQnOwf5rCCuSDOfX/SiF81Hi0lHu+Utbzmf4mW9/Ohhn27/75j/bVfYcbfWNl11txm70Dzyntdqd77l1ebTtvIsyJoWktffi4G7jV451zEBRPdqtMCwifVZUce8fnZ+tlJmA9Aruu4Z7R3ZZd7Z2eIv//Ivu3Mhc2ihe09qy2LPx3pOLc7sucaa8v9TAAAgAElEQVReME/MZb/5GymOzNNu7UU8+J19oq277LJL22mnnebTDrMuDNs2zVGxjg352JxRAqMEliCBkXBYgrDGQ0cJXBoJDL35iWxgbHpw2+rQFpWqykuj8LC1ZRYj304SvHmMDFEKiAAPeYCfcQz0O96xiXrw0LejgeMZ5B7622+/fc8P/au/+qseOcFw4VWRciHCgrFQIxtSq8D1ERm8Ktlikkcf6EBsHHzwwb1tajdIp2AIVSOiGkKRXUiFad7dagQNiYlKSAyJCH+HhHCvGF9Db2p+q/epxEM+D72zSzHO0teQC5PA/9CLE7Bhl8xXHvxf7bs/OXNe3f7mr7ZsJx7zvg76nvSkJ7W99957UVUcCYdFRTQesIgEzPWsJeY7wtG6k6iGFE0NcRByIUVUo9OJPKhRExVcD+d8Ir+sUW9/+9t7TRsEx+Mf//h2t7vdra8ziACg5k53ulNfx6LvqZMTgGR9S/SD74Chr3/9652ItbbxvCp+i0TJcUld047jjjuuR5qJLvrbv/3bdutb37oDJySHaycKwlpovSafRz32Ke3MzW/WjvrOae2sc+YK5eWFeHjUntdu6rQMo1RcK57sFA8clXT9kEAIB61dqGBwekO3PLfpQJwFtaeJDkj0Qkhs85CeXv3qV5/fNtt5tc7D6kgsc7Q+E5O6iUyQluk5xJnBbkhUA7sDucB2oMPWCPNUBAfnhxSRe9zjHt3JwQbR52lpICPhsDojOJ47SmDdlMBIOKyb4zK2agOUgIeoh3OKCnpoKwKocJQoAw9iaQoe2Iceemj7zne+M1/DwcMc4E/RRqHMDAIPf4BAuLF3O0YwChglfme0urZaDaIQnM8oYCwwoBkpib7wWyITQji4pxfjh9ERo8dnhrtChsiMd73rXZ3QyGsYnlkBxULAPcZOjY6oqjCJJJgUnu2cadES7jHNeziMVhi2dWiMzWJYXhpVPv/Ci9qL3v3DduJP56JOvK677IT2vz/6fM/Zvf/979+Nuro7xvA+I+FwaSQ/nhMJiIqyTiAnva597Wt3UjSh0dmxJtu3pgJ9nRNVB+s8zfpQyb0qeSSpNAYpZtYaUV+ieoSPJw1ClILXPe95z/l1LN5WbXHtRA4lPcF6icQwd/RHZAMgZA0L2ZA0KH8jKBAOIhusdyIdEB7OTdFWay7S+PDDD+/k8BOf+MR2r3vdq1/vjD+d24742m/ap/7z/yYSD4++13XaHW4yV4Q3czmEw7QdCkYNXXclUKPWtHKhNdixNSoouuu86GCev/lu0nPLXKHv9Dg6uRQJIdfoNocFOyNbYPsudZoQe/5GQGYXJ21JoWT2QVKdEIDazfbgsHAOpwTSUFSRuabIpSgljpPIaUg61mf4UvozHjtKYJTAuimBkXBYN8dlbNUGKIHseOBBzNAQIvyyl72sGyUiBNQ/ELKsUON//Md/tC9/+cs9fF6orwc4zxkPI6LAg9vOBT/+8Y872cDTwABAFPB8MIiFLnq4O8dnZAYDgtHNSBGK6X/qEfjsfEY2IyHGE0NDpASjgRF8oxvdqBsSCBFkCTDwb//2b72N+pjIAOfPGuJZDbN4Q6MCk0B/NeaGXsLFVGd4/Rw/jDio1xm2r7ZtqZEPC13LdQPczj7vorb/u37U/vvXZ8835bTvvqU954n363UcskNJQtin9WuaPFKcLLJ030npKYsRRJMiUhYa92nhv5PavxgBtNhYj78vLIHM0TqG1gdzHZAWgYVg4P0fbsNaIxTchT76rupjdH1IPOR+Q4DmOnLZpVAobEtHbRkInPCYemmTMPMTTjihr2l3uctd+j3Tl0QJ1Lop1kcRDdZOa581DAGbWjORUogKf1vr9AlB8bznPa/f493vfncPDfdyv5NPPrmTIlLL1JSwjmtPCgIHIJ551nnt8K/+bycfhhEP199pq/aIe+zUdt/l6vOpdq4/plRcNrN3KcRsPXaWdT9RD5VYq8TbkECvpF2t55HnsWdsCL4A8oWklOhHDggpmP77zA7wjijw2TMeseh3BF9slcznFD1mI7AvpEiYj97ZK0nD1DaRSNKNhi/2yvvf//722c9+ts8dUXr+Ox7xl+dQar/U6Ki1RexfNho23mWUwCiBvl6tGK62o1xGCYwSWOMSMM1SKMlD2QOe8fra1762EwJIhboVlpBfhjfvnRB6Br/QRAQD4/ab3/xmN7w9iBkjjOOdd965G723uc1tujGNbPDQ9nsM6RQ1DCDULkYHY4PhwYBnXFQwy5jwu+MYF3e4wx36NW3LJariyU9+ct81gUEe0Or6k8DEGhfsBnjBADd68qezL2jPeMMJ7XdnnD8Hci48v11nxdfbv7z4yd3Yyyt55/EcB9TXMYhxG4M30TYJ3Y73alYvWY1GiXEYz1xIp2GkSgzwhNIml394rdqv/Bajcwh0ZzH8N0A1WaVLFdhXAm7SGNXvAmyNh/lvjUEuehdFhWSwrkhZ8Mq6EO/7MGUqpFEd93w3SRf9Fn10/+9+97vtox/9aDv66KN7tIAUsxrBoA309pRTTumeWB5SkVVVj0I8RI8BKH1C0vpO7rtoruhRJT/SVu/WM2ufNu277769nSK5rK1+twZr6+c///nexmc+85n9umRV50MFjoiHT3/9twtGPOx2i+03dHVda/1bzJwdjnlfUy+yZe3FxTwXInqG82lIGKRj9fukGeWZW+fG6pBK2pKCknnPbksp2pgaEOaz/4pSVtJBe7PFs2c/3UUwclD47zM7wrPGesBGSYRm1o7MSfMXOSdSgj2D1NPXSmwjM0UCiYw0J5ENUjHve9/79nUGAVi3Dp9Up2mtKc944VECowTWqgRGwmGtine8+CiBiyVQgRODgGfsX//1X/uDHaEghBmJcO9737tHHijGKO2CF0C+sL23bT/JaPBQdo7QXdEMjCbhjQyGVF33N28Er0j1ZCZ0V3sYKMIlGe+8gAz4hDnGEHNNpAjDI/tqi77Yf//9u1Hxile8opMcMTyG3u0REC5tFtSxMj4fPPRT7RPfu3Jrm28zRzpccHb7y62Oby/b/2ldT+gCUJWq48axRrwATX5L9Ip3xBFjF3jL38YpYfIBlBWATepF9dz5fZIHUH9iOA6JiArMpkVFDK8ZUiOkRTWAlybpDefoyJgMa0HGeEzzvR5bY1IjIeMsogHBCZRYM6Rhme9ysBPWnXokxrBGMWQ86n2z1iVdyzlZO7RhWOuBjiqK+p73vKcDoj333LM94hGP6LneqZPgPP2g26IbtJ0n1TqXNsX7q00+W9u+973vdWLUOqn2gn5FH5P3bp55hXzL+Y6zM4aCuPqsRgNS1/3V2ZFusddee/VINJEPNWIi5FrV68ztP5+7vH3y2F/3qIdJNR4euse12t1vc/UNR0Evg54MiYOsG5WAqyC5Nmla5ELGMOdNIiyi68PxrpEMw3sN2zSrePSRrpoDgH1qKnAIiPoR7eizZwI7IJER9NJcRiB4ZpgD2c3K9yET6m5VSYvw3axrrPVDkVf2hHpRSARtQFREHo6xpadIByQgWZjnIpn22GOPPgd9pw9kuqZqU8wq4/G4UQKjBNaOBEbCYe3IdbzqKIFLSKAaQD5LqXj961/f85KRChh/nj0Gt5oLHvhHHHFEBwgIB4Y1oMhr4aHOGOYdUPsB+eCaCAphvh7qjAwP+oRhxmCPcZ6Cbyle5Xqu417xlHvwM0jkh3oBJp/73OfaYYcd1o4//vj27Gc/uz3/+c/vkRHVcxPPRgDmqA6zSyAg3xm2MT3ggAPa//ffv2nX2eMVbXnbvF9oxYXntJ2XH9N2v/0Ne6oN3cjWhCEYUsArBqPrIia8G09jA5AJrfU54NPYMfrojeOSp1v1aFJvGMOJpAnArQCwGvt1Lvi+er9jwEdfhxENuXfktDpewtlHZd09sgIesgoBUD2qAUMZj/wGsIiasl74DQgR1eC9Fi2sYC7nVpBm7UgEVyU0870xSrpOyJHoG6L1gx/8YF9XrG/xeNJrr1TCj/5YH+WDI0ask9GP3CMjpf4EsgE4Q+raUSL1JzJHMjcqMVPXScchV1/84hd3EkZEmrS3d77znT1Fg2cW2SDKYkjOZSwW0lNkwzTiYYfttmxqPNzrDhdHMq27Wnj5t6zqY/2c8UwLJ60n00jxuhZNWmfq731dXrGi62N03Hf0flbA7nhEAfIgOz0A79kxKsSCOeC4RBw5zz0887Nmm0ue3WwAToMQC979hniwtg/TiqaN5FCmQ7I557ERzDsRDyIYFGSNfPPuOaQGC1vF8ewZvynK+rCHPay3L9GSS5Hd5a+FYwtGCYwSmCaBkXAYdWOUwFqWwCRPl1uKWBDhoMiS/bQZAsJ0FShjBDBkEQjAgKiDXXfdtXv0PJzf+ta3dkNYCK+cYb8BCgwIBgYCoAKzgLoAu4DReDHinQwQZSwAo9mKSxt4Cd37q1/9aidF/vqv/7oXUXNvhnkKtMXwSi7mxg4Il6peMVrl0As9Nc7qe9z1Xg9tH/jKRe2c8+fCfy885w/trBPf1m6w8/Y9zBsgklfLuKQ/xtq41C05E95trBIeG493LQYWUBnCqJ4X4BgdojP0qALNoZEfGcQQjwd5mFIxiWwYAoRL6x1c6jisL8dHZplnQ5BfAVAKI2bbW9XjzW0eT557hGPqIWQe5/p1u8tJaxpd831IDZ9rUdMauRNgJXrg4x//eCcQFKSUPqagXNfvCy+crweTv10b6DrmmGM6MSq9q+Z8O87fyAYRG0AbMsDOEtbERAGFEA1Qq6kh+c29eGcBo1e+8pWdgEHuIoWRw8CRNIrUlqhrbAi3yMlvC+Whj8TD2p9tQ2Iu60oleCetLfW8tLIC6GlkxaQemSOiG/N8TQ0FpG8i0zxzPV+9Zzcoa3Sd59b3OCDon88IBPOXrQCwm9Pep72GJG99bue3PAdSkySyyvfVxqhysL6wbzwXRDpoY9I+soWmeirmsnluRy0kXkg9z7M4RGZN8Vv7GjTeYZTAKIHVkcBIOKyO9MZzRwnMIAEP6Ri6AQXeGcTSERiyaiAII3bcC1/4wl6Q0U4EgGb22o5HUDgvwoFHEEmRnSMY1rvttluPmJBz6UHNCGFo10iDGAYBJgwB1/DOk4Lk4PlktMu5BHx9ZgBpKy+hdink5n4pFkkUAaMxvoeejRnENR6yUgLG9yUveUkHS495zGM6gfCTU89rnz5x62brzC7j805vv/zyAe1q216xA0YgDJFA7hnXpNjQQ/rCWI1uME4TNk9PGHn0zO90goHM2PU/gNK1YwzWKAhGb7zi8eqFxKiGaaIghtEv1SMcI3MxY76ChY1VcQKWA2iHXtdK+BlHcxtgNreNn1oJognoRfVaJmIl4CKexlw/KS2Jhor8a9FZ1xymRDhOGwD3D3/4w329QTLQcTrsfom6CXEassK9rUXqKkjnErWgT9FZYI7H1BpJz6ydjks6US1sGR3L2pe0D/dyzaSiIfwU95WfTlYiK5AND3/4w3soeoCa96rbkdeQzFhIp0M8fPa437TT/zRXtyWvMeJh8Rke/R3KODqbVJoQYYkGcuWQDUOCPOB7oUiVPO/oTZ6rKcZMJ1LoVLQCMgEglxqZ3R8SweBe5ou1lO7TQfrmPwKBg0FqkBRH6/Yw3SDr8kKSGsqo2ieVAI5eRy4hz7xPilys6wKiDqGgUKT+sBdcB4FCLvpNTmwg37FZEA4I0P3226/XREGck8cY4bC43o9HjBJYHyQwEg7rwyiNbVzvJZCHcYxboFDEgIessPm/+Zu/aY997GN7PxWTlN/IuEBCiGBIKLDfgYU3v/nN3ej++7//+w4SbKMpPJHBzavB6+wdoHRuQu49/OPBBEQZPwnd9DcvC2PAZ9fNPvVCkkVQ8DwwuuVmMnpcL2AghnUlHUK0jF6KpamwcVCQjn4IMUc+AWbG9Fenb9EOPua8edJh2YW/b3868W3tvLPP7IYtsJat9YwbEMfDxLCLd42HLfn1MXJdm14ac0CKQYu4okMMXn+HvIqB7ZquxcDMf8ao41yD7rl3UnIqOPM5dQF8rsby0CieBCBqtM7SpLthHT2McCCXhFrXqCNjJWcagWg8pE1YY4wR2U8DaxWMTQLPISaS0pPUiuoFTc0I1wJERO7YhYJ+IRrucY97dLIsr7rbjXb521qjD1Iw9ME6hGRN1Aw9VEwSaKF7osHof4iD9K8CJm01J7Q97Xcd9yIjc+l973tf34XHPa3Htr0U3YXM9aL3SUmqnuGqswF1kcliRJptcT/79f9rHzv61JF4mHG6DtN+qt7WdSfjn++q137SrYaROcNjsuuD5ygd8Y5MQHwh9Txj6Vh2fnA9OploRHpkDpoLWS+B7RRwDvFAJ32ml4vpTyUHhjpXIxsig/pdIj8SGVfT7aYNhXkUUlrUgqgp10E4mO/mKaIk9of+6fc3vvGNHt3ArlDDRbqSbZ8f+tCH9ucNmY3bw844AcbDRgms4xIYCYd1fIDG5q3fEoix7OGbfd1TqI9hYq95IcUKRWL2Hc+zDWwCjQ960IN6xWeGiIe0hz+DGOFg60zvvHxCkhni8rE94HlSGEKM4RRoizenGlAxJrSNEZQ8TwY7kAmUAJyACePd3zXnM+AiXs5q1FejaEyrWJoei3A5+OCDOymlkJb/xiYRLf/5g9PbOz/7u/mLbnOFc9pNNv9aO+UnP+4GHIPP2NMZ+gEoyXdnFPKuAW5+T/QDoxjJwcDzPQO5GqH0I2G7CITU9YjnjRGMrIiOu0/uUQ1/xzmft871hq8YykOwVkOd89vQcF6ahDeco6fJLCSfMWbI0yVrD/kjDM1rY+YVz2/1cA5BTQXTGdMhsIlUzfesDUmxoFdHHXVUX/MQAwgG+drqIKQwZXZOcZ3UVUCGuJbrWNcQtK6PcMh2er6X7kW3rVPyxv0WMiQe2eqlDkGWtU9/k4JET62ztv193ete1wmMBzzgAT3aSFQX4JT+VeJrqLcV3NYot8UAY+Q4Eg+rFqKdZdZmjEPE5ZlU16GlPI/oRKISEAj+0zPPV/8R9HTFmpnUB/fKs5UuBWBXZ0BqKNAt66F56fdZdWPYvxqJUAmW+rlGQSVlKXN+MdkmklJf/SeXvPym/9pgbrimZ0TSMOk+B4X1JoSEayhyyV5xDlma04pHSsOwJiRiqKZzLdbO8fdRAqME1k0JjITDujkuY6s2EAkwCuJtjgctD30Gr/3mX/WqV/VcZAXJHAMwvuMd7+gG9KMf/ehu4GZ7qpzL821Pa9XTH/KQh/QHvBdwwbvCG+5hzzBiLMVAYBAlrJi3hFHA0AmI5GVhqLuf3ya9GA+5RkI6AwjiHZnkYd1AhvQy6YZioTyrxkMF77vd7W69AFeMR3L+xNE/be/+7P/Nt+cW17ti2/Mmp7XvHf/tHnZO7wAxY+EadjTh9QU2h6+EoiMdGISMau/OF/6eImXJl0+xPXqS6Ifsz86ATih8IhiqzvgNaeV/jPLssBLgWdsXwzqAob5fJoOxjt+kyqcCKWHa/lsP/HecHG8pBqkaX7dgTTczh6vnN/eoxI/jKykQAFM9pEmxASrsuoNItSaJ2JGSgAzzShi6cxNCnS18ky7hONFdvKaiduiy81IoF4GLxLBjTsKxo3816so9/E3ntZnuJdqH/vmd7osa81/f1WqQQpZXJWh8V6O7ckwI3mHti0ujvxsz8VAJg4WmYtXRWQkF5yRKKwSCNdB3npWep/SKPninuwgGv3nRI/qZqC4kgucmAgHxBWT7n+dpra00rS810iiRMdVJMCQIJsmnkhaJAEp7a62XYeShOZdIhczJvIdc9Hvmju+SMuK77PbiHj57fiiuigA3J82vkDdskpAxjufUEOnE3gkZnTEdCYd1/CE0Nm+UwAwSGAmHGYQ0HjJKYHUkEIPAgx8IjAfANRnPSANgjSeN19Fxdq9AKMgVFv0gxzrePOfZPg7pwBug/kOKMiV02TUYALWQ3yTgViMT4gWsYdiLGUUxthklNZ80Rsos11od2W6o5yIcjLFCevJbFeakA6ncbWxFtHziq79v3/r5xQVCb339K7Y7XvPnnWBi4PFs8wgL9WVEI7aQWDxIXgldr4X+qpEb0GQ8GdqICOARCcGIdF2Az2/aRLcZjkCt/4qA0e1sXeg6Sd1h4DNeEQ9ICuQKgz01JmodiDrO1SDfUMf/0vYra4yxMfbGyhoAoPP6h9Ahw2G9lYAa60AAdAjOoee+Au8AmXjwA+ijX0gCO/J87GMf6/e3Xu2zzz4dhDnWvYCTSiykLVlH6IRjRXBJHQNKrHmubatguiT6ACnnOnWbS331d8Bh5lAlVuiklzkDcB5yyCHt7W9/eyfO1NkBhBJpkaiFnF9D+QPg6lo7qwd5ljGfhXi4+22u1rZYtuksl1svjplGOEyKBAhJlo4FEKeeQuraxEsP/CZqwZqGUEAs0AE6EYLVuoakyzqFREjUX8iEFM81Z/LcyxybFrUQEK+9w3Ut+hWCYKFr1P76PCQGc/0aFZH5mu9qQUvy0f/UpHB+7IO0J/PWcyXHImasOQhvZGeeL9pjbpFRTXeSppli19qTKMtKFNZ1ar1Q2LGRowRGCUyUwEg4jIoxSmAtSiAGRQyAGgngtgwe3jMP7Ze+9KXdaPZ617ve1T7wgQ+0u9/97m333Xfvxc+At7x4v0VGKLZma0rANAbEmqqXMDSAJnk5617ZMWqqsRNP4Fj4aWlKJuwcoSQyAdjZZZddOhkV8BJAyeg76bfbt08dd8b8DW5zvU3bY/56rkq57clEuoiaEc7OkFRp/8lPfnIHoBXQzdLCeATpa/3PQOfNYmgyOJEQdJsupJ4DHfVfhAVPNMMzYNCx/mcPeaHFCTVOtfUY3BXMzerJnKVv6/sxxjIFIY0F4B1gRJZIn8zHIZEwXKeqLIZkQ8KcAwRCSoW0cm7WoC9+8YvtoIMO6ikUIg/kZtuVJ9FTSUcIUKz3GrbVsQgGJJecb7qCTANSECr0qkbWBCR5n0SmaGMIMOuT65hX6ksgHOScP/e5z+31GlKrJikf2pm5E+/rUE75u+pt5DoNPM6qgwsRD1e9yhbtYX99rbb3bjtuUMTDrLJxXGrZIBCsRXTGf/OC3qSuQsbQfAgYRiCERKCniH5gOXU9HEfPUlthlqiFSW2vjojo/3A9mzQvKgGzGAlRf6e7ieYIQZC0otglqWUS/U7NKWQyIgY5Q4aJ+rDuJ43EPEjKCHIGkUCOSGTRHnFI+C3HDbflTH+zHuW97nazFD0Yjx0lMEpg3ZHASDisO2MxtmQDlMAQHOWBmge8B/4BBxzQIx0UjZQnzJunoJoIByBT0Uj/hUPnpe4DgkJIsgiJeKyHUQw1FHMSYTANWIQ88D7JYM738VYnf9WxCZNkiMXTsxRgOM2jNVSPpRjt8UKGDFno3KGXbG2qZe1rNS6NLw8rwkH9BWCNLjiG8QVY8vYy3hTkeu8Xft+O/PZv5pt6j1tfuT31AdfrepUcY+k7AKBICV5m16ZTjL7qaRsC+3i2ZpE3Ax/BoXAfQ18oPwM/XrB4vBicPITun+08E84eoEinUockxAWvtogJAHqSTiXEP22OHk/zhtY5kevNOv7T5tNQf4f3riHO8YZm4C4NmLCGZEcZYKDWaQDCE9VgzXHv4T3r9yEi0p4hiVkBWuSV4nI1HYZuSqGwjhn7vfbaqxfGVUckBEDV96pz+VxrdDjWWiOqB6HlXtmdAnEG3HjVXShyn0Rf1XnsO/fJWFhztVndFAV7zREFeZF9XkkXiW56r2kVQ7Jhkg7EY537OqaGt7tmJYtzXJVN1VHn261mWnFJxMND99ip3eeOV+/EQ+ZE6lq47kLe48ylGqExSefrfBnqS42UifwXIpWyDs0SFcIjn3QhADhRV/QtxY+9p2Cj+1s7s6UkEiF1aVJjIWSDd2uU3y8NgR8SLmM8nFd1vlc9qmtadHMp628ItKy32Vko1/B7UpW0zWfzKsf7bM0NAexz5OdaGV8yTOFLpEyNXkiNHnMyOyAt5flf52klM2d5/qzNZ/V47VECowRWTwIj4bB68hvPHiUwswRiTHn4MuYw/ozmt73tbb2Wg2iGpz3taf0h/fWvf73XcQDWbBHFK+0Bnocu4CjU10P/ec97Xtt7773nDflqsE8zdGZu9CIHAjupGcG4YyBoU/L0Qzj4W7sCdrJdYt2G0W9LiYSoxm9t5iTDpHpLJxk/AQgVBC3U9SEonYUkWQj0VmPccVIq6AXAmLxWAJ18yYjMRS0w/EQNAOEHHvzjduwJf5hv9oPuvF270Ta/7rrGS2eHgg9+8IM9vNw1FehSkBTgJ5MKgBbznLlJAFEFYUOZuaa2AsTID6BOoTBkBN1nqPLC8ybrK09Y6onoJyM3u2u4Fj0CAuhYdCjV3uNpzNh4H0bYJES6Ar0KCgIkQ0wN+1PlUkmsqlPRy8hoEhidBOYqIK1zOPcZpkAEVAV0AQb0QfSI+gbJgx4WXss6lD4OIwnSZ30KOIkXPyRAAOFQvsgmBWy/8pWv9K0ptUFUg9SvSUVCF5pjQ8JBdINiqqIQpN/QF7pLf/JyjjbXVC79r0SjflWZOtfcsN5qOxJXZIP0I6/hWNXxzRhn/g/JuqoDGd/omHOy3tVaGJWQqOuCz5PWnT5Oy1csSDzMEvEwvPaw3xnrrON1/a3kU51PVc617k9dbxcCo9YqoNcaECBM733ObhD0wXMyaV0h1bK9pOcpAiEpENZK64zIKevPYs+curbXdtexyff1eTuJnAmArjKsej6URfoy1G9jE/IvhGEICjJL/YnUY7COZovjFAZOPSffi3wj08jWNeq6wYlQd6yyXqdGBXle2iiPNWWHjNcZJTBKYN2XwEg4rPtjNLZwPZfAEIzGoIxBrzCZ/GYA8J/+6Z+6cQSYiXCw9/ud73znXrAMsMwOEQiJV7/61e8EkXwAACAASURBVD3nlHGs2ns1SCcZO2tajOkXY4XBF29INW5iuMTgD8EQDwng6H/y9nnss4ViBX35HKCzkLdjMU/IJHJgIZA4vN5QtkMAMo18WAr5c/TRR/cIB9cS4aDgIyCZLcLIG3DniQK66IYw6wMO+mH73n/9cX6o97rVinazHf7coyAAU+Ht0iyEtbtmipslXSee32kgYJIuV70KuKteQecADIm2oR9pv/x7/3mtGbvuDwQAzNJI5OTHS+8310nqhc/0Cfhk9Jo3dCm5+gF23rMVbPL3J3ktAwgDACpAHALHSzOXKkFRwUpASI3KGAKMAI+QlcCVYmzk5jfRL/TDe8iY2saqsyFi/B4SI2Az0QohBn2f74b1WKqOWAPUVjj88MPb5z//+X7Ofe5zn75uSX+oO9vMKjtrh/s7Vx+POeaYTsQipO5617v2KIS6zW+VWY3kqH3I1qsBxXRKNM5rXvOaTjYgd5/whCf06J8aTZDx9x5gF5mRSx3DoW5NIiGyVteaD1UuAZHD7UqH8ysEZM7Vps8d9+v2kf/4dfvdGRfvIuD3ba60rO296zZtz9tv17a+8lbz0VIhYHKtuj3tcG4PwXkIvDpXIp9a6M/vqaMxvIY2Z3eQWmPBPEdUSoUIqe1vRENqIVkr4l0PAeVv60G2hB7WhKnE91AXh+SU3yvxEmI2+pBxj+d/muwy3o7LPejuQuR4zsm785CK2VkoxRtrWkTaFb1yjuOzM0SKXvrbZ/JOm8lJVAcCT+SZZwpSgSyzQ1bWgJC9s0YuTHomLvacnnWdGI8bJTBKYP2QwEg4rB/jNLZyPZZABaSTPBjHHntse+tb39of/HaqABwYBMLqhfgCXkLggUb5kB7Ucpff9KY3dSP5Wc96Vnv6059+CQkNPVZrUoQx4nPNGMjxujB0qhcmfycnNKREDMxquMWIBa4ZZQyh5MwiI3znPyNo0h7dC4HigK2AvwCrCgri2clYhSioBMg02U4jG/J9NbImERn5jndYLjkwjnB6xCMe0fPUqyEJcPL40ouEqp93wfL27Nd/o/384h0z271vcV7b5ToX9SgCW67SKWHotmEVhqx/8tTJclI7h8C1/j3sQwzvWcgVhnIqvyswpi0iH5JzbQ64Hp3XdgYwkJkUDLKI15NRzRjXfseLBhLVUQFd7Vv0tXq+Y6zPYgjPckwFge4dIiOgNe2pheVcd1ooO0LGmIsiADZ4HLNDiD5LM8l8mBTuX/s/9PBXQORzDWkfEiVZzwIcjRvSVPqE+YwMoE90LERW9eLOug45Jzv8uJdtgAFORVTpQvWqalN2xokep90Z14DFAGuy/trXvtaJW6SDlI/HP/7xXcdyvcgz8z3Aus7zunZUkFj1adIxdQ2JHmbN9HfNWw9xWwsO68cw3cFz4bvf/W7vzy/+eNX223azdkHbahWRb7HpBe1G2/6mXf+qp7erbbft/Ba1IX+9J88+oHgxfZ9EaFXCIQ0I6ZjrIRXMd+1FoGZnpUQrmNN02VjT8aQ8ZCel1HfRZmBZNIM2TyLdhnpX5Z/nj++yZgzHbBoBlb5XHRnqSX12DGWQdhn7bCecHR/0PYUbs6ZmLcmOEqnHgPRDQCISnEOG1ke/O8dzlHySRoKQ8XfWDmOeCDKyzN+TnrGTZLnYs2N4zmI6Nes6MR43SmCUwPohgZFwWD/GaWzleiyBIeEwNL5PPfXU9spXvrJXlX/DG97QvWuOYWD/8z//cwdbT3ziEzvxAGAwPBRv4q1WXNJv6jksBGDXtPhi9MRAm9V4YEAxnlPzId6ZhG57TyHKITlQDfh4g903gC3REyEkYpz7PkTFQrnB6VP6MnwfAsghuFhIxtXgzHGTQEiOA7YVjhTlwtsvn1z6Q4xVRiCQzuvLOLzd7W7XPb9ex3//h+0Nn/x9+/1Zy+abdN+bn95uf9Ordm+hVA1yoGvkCDACWbxZi4W9TyJUqqE9lEEFqzluIa8YUG0+CJ8HrgERf4tmIBtAIkXIeDR54xjNxjfeYPoT4st35MK4ZkDndWkJh6FRPQQPk4ioCkgq8PJ9CC/fJ7pEPyMjgEFdhngmgQdjn2r5+oV4q6Cl6lfunfmS9uf6lXgb6uXQmx5vaPQWUFSn4cgjj+zjpC2icRSyrfVmkAY1MmnWtSIy0UZt+da3vtWBE0IjXvkKEIepI9GBeGWzxiTaQhqbuaAuhG06n/rUp84TJDXFoYLpOmcju7ShAtIhIVF1oJJgQ1kk3D1kK9n5HE+1+VkBoOOlg3zzm9/scybb2fo+6+CFV7lFO3/bO7UVy7ZeZXpusvzsduVzvt+2Ou/ktvyCuV08slUt2fk7hG/AZ7zrdA4xjlASwVLTWiatg8Cv9YrOBBTH6450dN26Dao1LUCYrvsskskaRc8QDbNGzdRnVV2H6/o+jUCatLbl2Ppe14FpNR8cn7Upz8DoUKJCyD06kJ01sqNG6iuQpXXS9yEman0FekhHQtRbG8mTzFLEMSkmvl8oHaISMcP1oRLxdcwnPSMm6cRS1oE1bb+M1xslMErgspfASDhc9jIf77gRSqA+hGv4JVEwJg888MAeiqyApFB3QIkhue+++/bPf/d3f9d3q2DYedAzNABSKRgKTYqMqIAqYHhtPtQneTRioNQhDikwySiJJ2hozPg7RlktaJW8UzJkcDkmnsCAqoR7JlTU94BqKnAzomMsBYxoR4xsBloAUq45zYhMu+v4VkM0/asgcpL6D400x/O+Gl+f1fZQd8EY65c+MEzVcfCfES5NQnuB0++e8KP27qM3aX86d257vM0326Q96i7L2o5X/nMHWXYNePnLX9722GOPnr4DqMhZd51ZXxVExZCv+hbCqILwCnwrkKskBB3K3wxpYDb91FZeUDrBoNZeoEdEAwICIUc+ZJM0DuOJdIgOMLL9n6aPvg8pWPszidCrIeVDuQ3nR4BPlUEF9dEVbUc0AGiJAPG39vPs2m5UP73i1U9Y/xD8BuD4PWkl0UXHDmsHpO8B+ZlLtW9Ao3H48pe/3AkvhJC6B894xjP6Fr7DtSfjWcmPWXQssnUe0kXKBv1XQJX+D6M4It/q+a/krr6SvTVEjYm3vOUt/bpPetKTenQDXQrAX2hdqjIKYKyh9JMAV+aCcyvJlDbXMQmx47i6vqVf+m0MRHuICpB29/3vf7/3y/OBfpgLADqCIvPhuz+7qH33f67S/nz+xURkb89F57TNTjuunft/32znnHX6fB6/31IfxVzz35rrPgGxiAcEuXF37+hlisWmzgI5IzZTbyTRS9kGkV4jE5Dr+e87ZMNCz7AaxZLokOh65kR9tkyaw5N00XHDCJmM3aR5XgmHkAeZexnjkOmJZMjzKxEK+T2FHEPuhJxPHYuc57rGNmlkiANEn1oVyAXvxgS5sBg5E52tJFrV02lr26Tn9ixzezxmlMAogY1PAiPhsPGN+djjy0ECFXRNCpmWUvGhD32oRys8+MEP7gYDY/IlL3lJN+gVjUQsAFYBYzx0UilspSkHuXoVh0b/mu7yLGAzbZjkJVrIiKyyqh6WagwFSKRfCS9NgUGGevKCydvf8aDlmtpQPUFATDyLiZrI78PfphmxFXgP+zgr+ROABlgjHBRb5DlWfE+US4xHctIv4InXS+oFo919RDIcdcy322dPvlo767zNenOvfMVl7dn337Z96D2v7akYoiakagD0QrF322237rWctZ2RwVAXhp7eyCTjmuNr9ENA+CQ9TT9DQAEx+kcuJ554YveYBpgBPLaQlWIiasP4kU1CtAHWFDsb1gqp0S8hBatHe0gaVbA49JamjwEpIbTooDYFDCXcmX55pQir6A6Eg+/1CXgAIEMA5PquE89+tp1zndruCoDr2Nb0lzpmmSdDsgHwoStSJ+zkoO1IMCkO2iHSRM0N8k1fAooWGt9paxNgqw36JwoBYCUDqUXAVSV0Avi8J79fm5Izn9QAeoDYffOb39zbb/00rxIdNARek4i0aQC1rnd1zVtsPiWypY5BnVt1pwFjI2VCHxDSgLu203cRUIgGz46QpiFtIgvyOeo7v2uf/Npp7fSzLlqlK1dYtqLdePvT2/btlLZZu6Drnf+V3DEeZA/0IjmQoshKx3kOIT2tT+YmUlMbFXVE5vgeQUGXQxAiC/3mmiFtEpkxSc6VBAhpnDGr+hDCIJFMrlVTl+pYDe8ziRyeRiIN7+1+2blJFILPeQ6lLSGfzHW/00mpJbVoY41g0O6kOiRaiwz9T52KjHeeU2SzUD2JkCKTntHpfyWBq2zXtC0xXm+UwCiBjUMCI+GwcYzz2MvLWQL1gT00Xjzg5UC/5z3v6VEMtscURs/A/rd/+7dep2HXXXft3wNT8bbL83/KU57SjcuXvexlfetMRkI1gmIwr43u135MIhUmGTOT5FDBWQBaBU2ztp0RlZoQCaeOkRfvV8iG1JTI8f7O+YBV9VgNZZj2xviOIRtDmWGdUOREXwCDyXmvBm016ob9ZNQjoewswSPPE6sQn8+pheFeDH7GP7LF9qhIA78Drf9x7PHtMz/eqZ2/fC7SYasrbNquftbn27eOPaI96EEP6vqjrwpJAg0KlwKOGbu0aTHQNATfsxxf7xGSJfpbvbyuzWivXjrjCsjou4gOHlQEnbQk3zHmeWfJAkBV54LHNF5jY0xGABCAnH3itcm9hwC5RjxUfah6UsevyqOOcUB+Das3brzViBNj7lxjDFzz8GZ7vuiP+1TCLXOqAuyQaUPiQVtqOklIloCg2rfabuDxM5/5TPv0pz/d5Q3g8mpL5SFjgEm0A2+q3XbIUIFHxyJ+1FwQFr+Qvg/13zW0j3ysddptXTSOWW+SRpO/XSORSpFT5hsdUZz3fe97X9d1xSH1AYjL+d6HqSRZiyp4DditRNOs69S041J8N2RpUlG0h3yRbCJLjjvuuB4pkJ1dRDSQC32xzlRiNmtV5pBrAbjmzil/uHL72Z93bucuv8IqTbrSlpu1PW+7dfubu12rbb/tlbo8Myey9WnAsUiLr371q+2d73xn113j73kEIPOuA8Rkra3+Nt+Qfqk9EtJvIdkNQX3GI7KvQD7zNutIfbZU8qjOgYzlLGtd0h0SdZBdIHzvXq7ls7HLbhEZV3MBiZi6M95r+xKtkF01yNJn+u7d+kd21rWsCbPsDlF1O30cPnPr87auATlu2ryt+pX+L2WOr+6cGc8fJTBKYP2RwEg4rD9jNbZ0PZbApAd3Dfe1KwHCAVAVmsxryMg87LDD2iGHHNKNYt44pEKAF0D5nOc8pxuiCkc++tGPnjc4GQ3TSIC1IcZhxMEkoyUGSQVBAZ2ViFjMiI8sJ4HaxYDusO/VMIwxyVAMMAwQi6e0EhdDo622e+glG5IMFbBUgzdyCwEiysFuFfKzRSPwxgpfB8QS/u18QOQb3/hGN+h5GoE8L5ELx33vZ+2IH2zbzr1grvebXXRWO/ukd7Tb7XKDnqoBDISwAM55zipxVY3RofzquE0D38NogQCiEDUVQLtvSCHf529jksgA96zgO20CKMnBfwAZgGfUO5aBzqvqv7kEyNdtNLOFHuO+erurrqbdlYyoQDeyiLyqoe/cmpYDhCRlQhv9TU7aFC8wEqQa74mMWmh+1Ogd9wvxkTY7N2RbUosCKB2bHP7IlP6pJaOwrSgD7VNDQbQVPcuLLh5//PFd5oCSsUKUGgdkaaK2lkKARn7WQdfiuRfhk2KE0Z/00bUj4xByqeOChFKEVRoaYG69VLfBq4LPCsgyZ5fS5jo/gFKeau0H8hN9la0Hkx5mbHi6kQh0IeRk6tu4TgoB0mO/01Nkj3lOLokECWmaqAjjlRoQ2iFajiyMs2gIAPYH/7NZ+/YvtpqPhEofREQ98C7XbA+66049Omray7jbUpQOiz5CXmrnC17wgk6QZtvESUC0kgkZxxBGdX3IvSdFONQouIxZJRyyjtSxzedJz4ukPESHsltKCD2yNV76m0gEY5n+e/d7jbZL1FBff1fWykC2mOuIuBRzTK0F40tP/bZYOoRr1rUhz/66bi8m+zq2w2f3Yut/HcPhc2+q0ow/jBIYJbDRSWAkHDa6IR87fHlIoILkGDk1f1qOOoNYuOzzn//8ttdee3UjgjdLfQYeKYQDr3SKxImAkHLBGEc2MPCyhZx7xGu8VBA+q3wq2Bx6OoaGx6Tw7UkG4BC0TWpLve+sbV3IwBwaTNPklZzx9JUhyqhMNEX1bKXgVwiKgLzqZZtmyLm+45PeIXxaCDsDFOmgKJ/PMapdUzuSGgFkiVTIFolAwJeO+6/28W9u3pav2KSLYpML/9iut/xL7ZlPe3zfTQAxkeKRwpxnJRxcq4Lu/J2+hbDxXsEg3ZwU8luJspqjn+vWPO1JIdJ17IArhQYV1BP5APSZH4A8r7B+Mugjb78ljDxbtdYimgE2kwiH9DP9Htb80JeAkng8AUyAxXjx/mpPalCkv5OIuIRDV4BdyctKkoS4Sl57wIn2JM0gBedCwPgb0YDIlK6jVoO2C5e3/a5399APsnCd9F8RSWsZ+eqb1B2EloKMSJ6sSbPM2+gVOfGiI4sQDvpUd2vIvXPtpJkEaGoPouFTn/pUv4b1VfrQcIxmaZtj4rlGBKRoH/nE200u8WKHbCCLeMV9Nl9rKkz6QN8QCO5hTqpb4YUcUGPlbne7W5cnUkxkSd0GNuH0jh8SDr5zf4SQaBpg1xphHI01MulXf9y6/fC327Zf/W4lM7lykERF3ePWV253v+UV2+abLp8nBPXB2mKekYuoF9ezC47xkg6299579zZ61WfAUIezLmbdrPV38ltdS1yvpkBNW9+Ha1OdV9qQdTnn+5ucssVzUh6MbX4LmaD//tffrDHZUSQkY3bQyFadxtfYGccUx5wlUkEbQ7jU52t9Zg4jsYbzbEigTpqHw2fUcE2fZe6Ox4wSGCUwSuAS68+KulqN8hklMEpgrUmgekhj+Hu4M64YpkLnhdAziAFLU5PBiVRgNCfnHkjy4vVCRnziE5/o3jrbuzFu4mlO/u7aCHEcAslJYePVE1sNHW0PsKxERb4fhriu7oBMMzpzv+H1Jx0/rQ0x8Go/hiHNMdiqMVgN30p4VMM5gFokCw/iUUcd1Ws5KHAntSZ6QF4BWUgD4ecIKgYtEAvoAQVf/Nop7Ss/23GedNh8+R/aPz78Wu3Of3W77ommayrOC8+uRuY0OaWtVV7xUoZgqN62STKscqtRH0MjOmBwqMtDA3oIIuNtNBeAYXMMkAYKAAAgzn/1T8ydFGpLRXyeR/9nmUMB945NBIZ2AzDIKPOVnIESx2S7T95MABDBFBmEBBl6eSPrSaRbHYcKTDJ+kVU8+nW3g4Bf/acHtk+VIgEAqg1wz3ves0ddkUs8vVUvIh/kBEAL0CNwkGVA2cMf/vAlFSSNrpAb/Re1gsQQgZO1p8rGd4lMCgjXT/I2dw4//PDe/he+8IW96CRZ1NSL3C9e7arbZAlUZlcFBIj55V2USqIYvKeWTOSJBMgWkynASJ/MScRxUgwATt8hCbUL0eNZgCwzJ6VT2WrUb2RBd0S7TYr0WWi9NJ7SILK1qj7RS/JDehnfH/96RfvKyW2VXW5cE9mw85X+t+2w7Of9szE3v7yQF8Zc6oyImFe96lU9AkbairUqr0raVXJwuIb4LWkKqU1S53rWlbr+1vVjuH7l74xvtp/MDhCJQEh0Q6ITQhKGQDLuZObvpJmE6EEeIDMRCsYRSeQ9UQq1PlAKGE8it2tEWOZV1sn6fKjP0CHhWH9L34dEQuyESc+/4Zqxus/g8fxRAqMERgmMEQ6jDowSuIwkEDAWwygP/BgTjPNXvOIVnWx48pOf3I054aq2zGTcvPjFL+67CqTCPqNHuoU6D0CBlAxGfrzA3UhcCWJipC8UDj40wGMMVaJkaCQCKL5LLm7uUw3het20LbUNtDHergDnSQB3Ei8aI6uCzCEQi2xnAYxpC6N8UnX+/O6aa5oUWUwFkUqve93r+tjTAf8BESAmxro2aXu2nwMkyNv39MKxJ/z8wnbYN1fM326n7TZt73rhHduvfvGzDjSBg2Hx0WrM1nZW0qmC12mRANPGtY7ZEFTMKvNcY5KnP21+/etf37cZFdGhn3QXIAUg3BegRT4gacgZ2KC7iJuQMIuNU+2LsXB9kSfAcLagSyg14AmMpGDkECQNPe4Z50lALWtLPJ8Zg8yNyKUCljongFBpE4oA8nYjQLXTjjnSJ4TuJ7S7euarPKxRdAjwFklAdgrb6rvICKkWQ+AZnRjOp/TVtbSHLgO1rus+1cMbIJV6LPEWA+u2DRbiD6w/7nGP6+lIkwCW+wCTiDmy4LknA3OpbkeY7Ru1N+kvCAWyQnSYYxnX+r1j/W6sHZsif9riHLLNHBLZ8KY3vakDdwDeDkXGwHUVST3iiCM6kH384x9/iSiNSfpJ/vqH6NJ+/US6kal+JlJFOxKNQP5nrtix/eKc67U/nr/VKpfdYrOL2s13+FO77XUvaFfZavPefmQFsK3Pds3Yf//9uxcfSW5Ohfw2VvQnY7ZQJFWA95BErM+CSYA9uzwkZSXPnESghRRKWkSKyhpv8rAeJAolkSIp3IggQgzRZcSC//4mN2NsjFJnIXUXFlsz8nslXzMvIqe6Ngz7XMmIevxwPRmuv5XkGa7rk9bqWfsxHjdKYJTAKIFJEhgJh1EvRglchhIIyVCNhgBy6RM8cEKW//Zv/7YbZoyggw46qBuFajvIn45nmzHEE4aIYNy8+93v7mApoaLuUfO4Y6QHaMSgq4ZJfks7q0FYvS05N/fSloSY+i5bEDK+GGlDozGgPtePDOKZWcwz7vcaMRBg7Xr1+1x/GIo6yVCNHOK5yjEVDNUw/3hJA/acnzDfHBeCZ2gILqRyaWuOcU1e449+9KO94B3QxWNsRwDFEMk3xiM5hOwRPh3ARGcAAiDjbYd+rZ38xxvNN+H2N71q3zLzFz/7aQd1CIcKdmPgV4M4/Ymsq0e/kjxVZ6bJfHWmXwX4dRwiD7ITYaAo60c+8pEO1JB5imsCGkCpNCayAkAAQuHq2p1wadcgE3PLPEvtgxjlZJCUBaAx9SGAFhEnrgOMqI2Rrf4qyRAAX2sSVIN/SLZVUsZxNW0i+pd5WXV3COoB0dT+ABLJwDGAIhlooxx8u594DWtx1DnqPACPTNXS8E4WaoM4DomKcMm41LHKujTUL9fMdpiOQbDxwLtP6nlM0x1jqvYJgG4nDWQDkIj8AbjpRFJbrLHZJSBpDwGaaVuIgkQleA/gNLeMOd1ITn6A+2K6HTCsr/rk/nYsQi767Dlgfad/5CPSzS4h+oBk1qfUdUibjX3ANVm5TtZmY557aZvP2pr1mv6k+G0K3/737zdvx/xoRTv1D8tX6Y7ikvff7RrtgXe9drvqVeZ2WUHYiCiRvvKQhzykR2ZYd5K6UFN7lrIm5sZJX4vcEq3jPdEL5KDfSX0wD5EI1kJ6mWgFx4TsJq/od4ozmrPZ/tNzzDjTP2uIeWz8h9vrThvvSYT52lgPF9O38fdRAqMERglcXhIYCYfLS/LjfTdKCUzyKgTciWZ46Utf2o0apAPDn0fuk5/8ZPviF7/YQRKvVradI0AeRUQEz4xK4c4LcI5BU0NT89sQRDq2VnyPhzSRCPFmB0BWLycvLk9mQnNDdDg3hnmqausb4FVz44ftjWJM82QNgYnjGdIxlmOEVvBVSYgYutXgGxp/lbSpchkC6BynTe5XPf1pR+Qxq4FZAWQFiQDhvvvu20Gi8GVjTT94n8m3Xj+kRYge7WN0A1x2GlAkbvn2u8/PwVvsvHnb8yan9ZD1EA5DQBDj3LVqNMokQqISLdPGd00sANGFEFBpMxmGbAM6eVr9LYJIHrzjsmUd3QHggG71UEI+6AOwBvTqO0CZ7RhT/8D3AAqALkUDMHFtQAVAFr4PFCaSId7dStCEXMj4DXV1MTlpf0i+ur4ERNVCkH4HvITUWzsUGlXnAvgCYO3agMgCyhQqFdkhNL4WrotuhdyL7kff7RYirYdOAqD6Kg3IWpCdJyb1qV43es8TD2SLMhGBMsnbndoJCYM3fkDvkUce2QsrppiuSAnEHdCZmgvGN2Sn9hqrjJe1iufeuAOXKSha5/hiYzMkIycdr93RGW0/4IADOhFG9sAzsgbBiBRwPcQ0ollKBz2LztXIgTpX3ZO+poBkPPTOzY4Ivltsx4ivn/SH9uEjf9V+euqfV+nGFss2bfe90w7tdjuf0z77qY93uXt2eS7ZsSQv/TR+k8iY6M5wLfF9nl8hUrKdZAo2uq7vavFVcgvRku9zXLaprFELIYqMsbb7n/EOwT/LWNc1eBLJUK8x6/NgsfuOv48SGCUwSmB9kMBIOKwPozS2cYOVQPXQMojf+MY3dvAj5Fs0A5KBcclbxzj853/+5w4wQwgw6J/5zGf20G0h4zySAQIVHAfUxNNUvVwBbcPUhBAhDKMUzMrWXRkQhrsiYe4NlDDSknPrHMa9d8au33mJtVGodrxDQ4/tJKOtHhOQH89yqrDHQ8xIrV7TuptD2h35VbAXeVVSJgCWQesV4BVvmHNq6G+8vnkPAFyKcemcFPKLcZ62CXkHSAAxIAQIkyJArgnrzXhVUoBOyYUHshXQ+8EPftDusPe+7Qe/2W5+bu1ynRXtOQ+5Xgd31RMdGU0yoH0X8inEStp6aQH0Uid7yLDc3/nRXeHxokLkw/O42j6WvtBL5IuK/dqPjEGC8V76TWRCPPUAD9BC5mSIWEv4vrHPecYC+ENwuOYjH/nIXiwRWJ02/pMIyApSh1EJk2RTSZcQbwHF+dvc4MW3xlhP1GfQH/M15BWAa34jIxxLp5BP+lfnRrzJmedpbwg+cqOnADFZusZ973vffh3tqURW7X/V1/QT2WCcbnWrW3VCJ/pGvnQZeZLtBvXnpJNOVtzqwgAAIABJREFU6ikUSDkvKQkI2gDXRPoA2Eii7Abgs/UotTRCHqY4ZU0Bm0U/MyYhj0LAZW3J96mHkfVKcVOkIj2SRoFE9lt21dAeukc/U4uEvIFv8k10QtYC/fF9Uj4SYZCijPm7ztUQSJP6CbR/8+Qz2mHH/u4SxMMmK5a30//7S+0m2/2uPefvn9SJq6yXrplUmLqjRnQpO3J4nuRz5liNXEhkivmYaAV6EMLBdyEbkhJFJsYdeZSisKLEzPVELpCPdqXOQi3AWeWQcc13w2fsLLqRY5byTFjKdcdjRwmMEhglsC5KYCQc1sVRGdu0UUigkg06DPx8+MMf7vvXM/YZnIgHxqQwW8aoIpEAJiOLB5LhqRgez6wK7nJnAYd4g6qhOym9wn2rd8kxIR6qgVg9/gEWDCYGHpIE6SD6IlvlBVi4htBloED/AB7RGPoAAKpFEFDNQKygPh5P78MogfyW7ytAZozGmzerIlXPWgC77wI0arRCDMWAwYDbAF0Gb412mAQqF2tXCJGkBCT0mcHNc/iBD3yge6QRN4rhMZ4ZzQzqbJPnHox1ZAPQBlQDX2p+iKZxjWP+a5t25Ld/M9+c+95x+/ash9y4G+0BJZU8qXKuhFTkF5kMQXNIi8X6fWl+D5hx72ERPeAaQYNEee5zn9vzyYFUXmL6hsQDjMkVME7YvWOAEV5u8vRKQclU5zf3eKTNQ8Qfr6gIATJWpV86ATBvvBISP42AGsprEgkYsFqJn4D3CnCNSwXI5p7+2nrXrhH+Bq6l49AfBSHpDwBrjSEXfUGg0Km0LWMb0nK4rWb+JifRImrS0DkpDYrampOZy4uBLfe0Tmi3mgbAYnZZQIYkbD5ebsdXMtA8yBao1hcEg/GsBRxTEHQYbTUEmJPaWkkevyfUPzKq41I/Z16HYPBO3t61U9/sRiQSQ/FgMkWYkQHSxjMBCZ2UHHKwBltnU69H+ythMmtERqIicv60dTDPh6+e8Nv23k+f0v739Itrwjh32aat3X/3ndo+u23fVlxw1vyYOy9bSiaKK8+pFHG0dtetJv1Nh1JvIUVg9dcrBIF3UQr0OnUWkEjZbtK4J+XFePvNd7O88qypx1adqLowjMCZ5frjMaMERgmMEtgYJDASDhvDKI99XCclMCQcGNR2IlCLgUfmiU98YvfQAUG+szUiD60IB8AdUGI4ARdSLniuGaW8qsK586re/Ap4ap0Bxya0OMREvIkx7Hwf4iHgjuHIC6eo4Wte85oO6Ca9GIyMaN5HxdAAH30Uao14AHhqG3xOu6tXKcZ79WbnfggNQEc4t/YBOKn+zrhk0MfwdO+keSxFOYbEQyUf0ubUgIihP6342bT7xhgPWcRIJwvgz7VEuQgZBzrox+67797TK6SqGCMGt74y4lP8jI64BqKBjtEPukQ+L3zrt9r3f3bxVniPvtd1mv/V66lNXmlTQGgdj2GEyDDyYylyXuqx8WBrT4Cn/iPwEGLPec5z+nwCYKQQIBQAamQCMJcdI5AzwtnpiXQV8qFXQA+5ArLxhgJ60gfoNcLBOzADXDsOoWNeqhmhhgAiIuBlCEzqvAqhNySqKilBPjVSIH9HbkgRXn5Ek7mmj9YX5+irvusf4s88AHS1XzsQlsiI6G8lv1y/pmoEbCfaKP0iM2sC+SjYaF2qr+gmGdLRgEx/IxriwdZ+BIl1Tv8d5x4pyJg6A/pE5ogJa0l2B0ghx1ozYyHdiozzHlItY+Lcum5nDCYRCcP71GtnHplXqauQNlrHFbs0LvSWvNVvseab48gr/UOGeTbQK38D1LOSC0udXzleW+i6yBNruVoZP/m/Tdo2179X23L7m65yWcTDLa99frvljme2Ze283o9sM1nTG0LkJboh61/V/xDh5naKrpKP/3ShpjVFF+jDrARAnnU18iTk5fA5XTtZx3TSM+nSynk8b5TAKIFRAhuaBEbCYUMb0bE/640EJhky8qoVjmR8Ca1lXPI2Ai+A/YMf/ODu2WaU8doJNQaEhMi/4Q1v6ICbga+yuSiJFMCLUACzeOFSZKzmZw+FFw9UctYn/S76ArB70Yte1PbZZ59LbDcXwsB7QrsVPlMMk7H50Ic+tHvu9HNYi2DS/Ybe9IAARIadOhjBZONejNyET6dSPMOcXPwHOEM++D0GagBN/k5KyCztqePqc1I8ZjV+sxd9vJTeazFIenDYYYd1IxtYATKARxEuyen2G9m6N8OZXBFUdMQxSClyAaS/f+JJ7eQ/79L+eNHV57v3hL2u1R52z+ut0t0hAI5H1PcBUNPSUoaAeE1O0rRLf7UpHmtgl3dY9M9+++3XPflSjxAKiDHRQ6IU6Avgba6JWBCZgNQDus1HpAHZpeghnQLKARpg2D3NQcciBY2XEHjXQxT6/jGPeUx7ylOe0uWUORgZACqLAdY6h5w3TLXI+cZaGomUCVtUhmhAMIlmEIHkXIQA0gXwS/sBV2sG8Gq+13vGI+/ei0Up6J/rpj4EPRPpAfy7J51DLGRrSQRDiDGkiP/0PcUMjae2SX8g8xTtiwc7BFttWw11nxZNMQSLQ5kOoxgi4/Q/x3vPnB/q9fDe0dWsC2RVU9BybRFjiDKROU972tM6QUiPjau0HvPeWCMgIhtkSwpYZueEpAnk3b0S/ZL2h0xJP7QpdQ6007PIuPkvfUPKkJo95pFX0nKuf8s92qkX3LCddt7Wq4hBqsVW553cNjvtuB7x4JW6G4kM8Z12pFCjNYoOpnZG1uzoQCIUZiGShnocPanzaDEdyfpV17c1uYaN15qTgPogfz53jtweX6MERglcfhJQCPg617jiGm3ASDisUXGOFxslsHoSYHgL/eZF4pEFwpEKDLx//Md/7IYtsKh6efXQM1R/+MMfds83oMH7teeee3aQBVglfDTgMJ7JhM7HMxbDOR7LeF69x7iLFwgwAKbe9ra3ddBm73Xe3RjV8VTFqKyAXmgscgRBwOOsuBtAhExhZAZseJ+Uxx6QFqPRO88gYsZ94mUGIHlvgZuAmlSkTwqHvifH2f3IdQhqAJ1UhM+xDPcYqrUwZ9pWAfrQG72QlsQLXs/JeJClIqL+ayOZ2SZP3+0wIdzaO8CBdDBmAB0vt/+AnqgIII3HlExcc4stt2rXuMNz24qtrjvftIfeecv2kHvccL4oXdo1TF2YBLaqAR9iAqBY0wZ7bVPGIASadArbYPr+2c9+dvd+A+AALHLGOKtXAECZI+QCzDkG2QDI8eT6DvADcsiM1x3w2XnnnTtwJ1e65Hw6j3QACB/72Md24sK8BQTtPOC6AUCZRzVqhNyGhFWV7zT5JXVJZACSRXQBkGb9UDNFoUzzKjuaiGZAUiJlzBeEi4Kh2ll1WhtrqH6UI21K5ItzUmATKKVz5CY9zL3MHW1HNqR4oOsm6oi+JkLB2qUdSXkw35xrXLWVTmfb2klAkQxy7Qouc2xkXKOVhroZQqCSaXVsIod8V0HtkBCdNGYhFfU/RGQdd2sUUtZY0i2k7P3ud78+Nuaw9Bd6an1DMJFr1gjyqTUcyJLukrHx9yyIHB2XdUI7yCTpDcYptUuk2hjX1FxA1Blffxs3ETOu3+tJLL9q23GXh10i4qFddGHb4s8/aNdc9tO2zZWW9TVX27LbhzZqX9Lhss7U8c7npTxlI9c67zLnQiRU2efadW2px9X5uJR1fSlt3liP3e8dJ7UTTjlzY+3+2O9RAuuMBO51hx3a8x9+wzXanpFwWKPiHC82SmBxCUwybnIW4CDnHJCX+wxUKh7pxfgUFQAoiQjYddddO1B3jPMQDrxOUgqAKGCIB0wuM/AEfMSb7xqpD8BoAsIY8cmxTQV/hjujkneL8QlgIAviHWVgMj6BFREOgFz11sbgT6SEezEoY4QDa8Czdru2dsVgTuhsvFuAiP8xTBmnNYKDgX7IIYd0UMcrqN91b3WGtHvoR7aJY7wz1vNdPHu+z/70KRynD9oe8oHsATltSEh/tuszHiFppnnPpmlKTXUhpwpMfeY5pgfa+vKXv7yDj0SLuG+KreU8fQOs9ZM+AAc89MnRdz/j/ctTf9tOWb5bW775xZEO2/3x8+1a25zbATdA7TxAe1reeyWo6FfdjWEScbT4bFn4iICCpAEljcN9haF/8IMf7P20S4VjzSukDPLBuADD0kyQNHSYLOmkgnf0DtBKBX9RDvTJ3wA1XXAdoBr4owfkRG8QHeblgQce2A4//PCexvLABz6wp1eQXQBtQGKNfqnjXYHsQlENpERnkX4ifeyOIdLJdc1J/atAqm5hSQbkpv/1uKHkEQrmPTmY9/5nu0Hf07tEL5gHKRJJT7MbQk1l8l0KNSb/3nfZVnQxUq6CPfM6a0olErPDTNKcao2PhYBj9CpAM9eeRgbmOO91fU8bK+gNIZnoI9cOOWutcQ/fmbdIM+QRPTTv7Pogyg2Bk9osxoPO+Z8tH42Dv7Pmpe5G7qOd0acQo/5OtEPmcWolhLwyl6x/XtlO1LFIC+e6rzZL53nQo5/b/nyl27dfnzm3ZWZeUi12u9kV2p632bpde4crdz1Z3Zo7Q12pc6iuv5lPWScSuTMkDuq8G0amDfVmddew8fyLJTASDqM2jBJYNyQwEg7rxjiMrRglcKklEENoaODEyGTgvfnNb+5F5wAF/5OfL+oBOBdWy8BnBPLM3vnOd+5GOgMw1dZtTfYv//Iv3eDkjc0+8YCSe6V6u98Zpl4VtPHQAgoAAiOVV9e5iAv3AD4YmTxkwrABb7UEAIcQDjFgA67qTg/Vw8RIFbaOJEnFdXII+Ne26g2Ndy7hw959p8/AI6ClgCVwHM/oQp51fdE3gA0R4Z33jrxT6Ty/a4vjFQrkvQZkEUK8hgE97lV3mYhBPyvxkF0fqozqNchIagQQq4jobW972w54tdE4AZBkCpAgnYT9B4AYG0SM1BdeUwAz277xlH7/Bz9u7z56k3bOhStBwkUXtuU/O7RtevbPeh+BDTrgf7YQrNsHXuqJsRonRjbeyY6cAUupJx/72Md6FAh9IA8efYVK6alX6n6YD0mxELouqsi8IdfojnPJETDPfCFLII/uStfgrUUEinIQabT33nv3NIZDDz20j4/dZhB/XpWYC/Dxfa19EeDj+6EOJ/TdXLEeIBr/6Z/+qY8pvZDSoV3m6EJEgnOlkXhPxEHISEQUfY8+WWN8F8IuHu/sRBMPOiKBXiBd4lnP38M0r4WGPjLSxxQxTcRMjTAKiI8ch1E1Ac4hHCbNxWFkiXbVeZd1LGORayRFZjg+deyck2iISkKkXwH4+a1GESEbPvKRj/Sin9ZQ6UB3uctdehpVrdUTOVaS1VqW/743bsYv0UDZASJrjnXWup60C3+b54gG97LW15fzskZqs2sjPz/1qU/1mj4IkhN/embfTnOS55pRq17MDttdoV92KDN/k82kSIIasTLUofqcnbT2D+vkDImhSTo5bf0eCYjVWLwHp1bC4QbXulK78hWXrbmLj1caJTBKYEEJnHXOhfO7D42Ew6gsowTWYwlU42kSeEiuPpAkRB64kzoB4AACDHUGILALzDBApTIw6nm9ACsGIYNRCoaIA+cATwAAI5N33DmiB3hBAcfsIsFY1AbnxIPN2AQ4AHkAXPE3/xMKC+i7NlAREFWJC/3U7xjW8TjGsxuZxJOvDcL8gTgALXne3gHnAP/UJ8iWaMAwTx85CT0GKrO7gLYmNSPFx/IeUiTevhieQ8+5NsWw5L0DHIWkP+hBD+pgFoisxnJCzRMhEoA6VN/FSIgQUcPzRLu85S1v6UXlRMIAE/qY3SoQHgAk4oS+aLP/SAVjkIJzgAQ94D3VfuN57vIt2ysP/VX77elzW4HySN5+uxPbr/7r2/16xsY1cj+gG2AXWQKkp46Ed9dbrI/VYA8wG/Z3oaiggMJEhgRUIu4Af9tTii7QdmQM3aAvzqNX5gNdQe6Ro2gbkSBAuuMBef0yr6RU6Lf+uo+5YeyREcA9XXMuEPa5z32uR1So52De8fy+6U1v6lFJtZ/RlVqkbiizCuwdb3wrISc9SUQHMopOKMSqDfqGmDQ25qD2Jpzf7yFpEFVITn11b2tAjfqphUutCdam1EGhcyI93CepJyFNyCxrwDTSbxhNEECf9aTKJ9fImIeQMJ/zOUREncPRp2l6NInYqcRpxsNxw35MAsTVQ56xrm0PuK5ECpmlJkvWyRq1Qb88GxDOjkU00mvEA/3NNsN17lSSJO0YyiX9TD+GkQ9JN4nMXSfE3tD7T3+sjZ4VL3nJS/oOOlnDTjjljHbIUf+zJOJhdVMWFlo3Jq0x9fhKKEUnJ61lNeplIWJ7PTZdLrOmV8Lhtc+4RdvlBttcZvcebzRKYGOXAHL4BW8/qYthJBw2dm0Y+7/eS6AabUPDkDHDkFT9m3dWqoIt0hjxQy8lr5X8cjUb7D2PmLD9XoiCY489tueOIwJEHzBO5WkDzrar48XlAVXrAEDi+QLYgQzGKyIiRQud85nPfKZ9+tOfbo961KN6bnqKj00y2qpxHq/e0FCvXulpgDTAKtEWeU94MLIh4d0+BygBPx04n3vufFG82s6QDckJz3Z5yWdO1fNpymaM1IqQwsHrB1AC3V4ARPpTIxRizOeai4HwCpAmHatug7EX3WLsHQNs8qbHex9gQA7ZVg4JATQDwMABmeo3gAMwIqy6J/NGt25vP/LC9udzl/emXGnLzdpz99mubb3F2Z34AcR59AFteoq0Shg9+SPJgFz/AXLXXshDGA9r3c6xymASEAhoq4Cv6pntP+n6Ix7xiA7MpJUAQrzDqWmCYADkAHHzA2GQaJHUuiArY4l00D5Am9zIAamCtCEH8zBbP5qzUjMARLVYjI1UB5/32muvLo+8gHmyIb9KMAW00jfyTfqCuZ9zhODTPcSCeijmLX1UC8W4aLvrIAm0VzvNGXMa2ZItFUNo6Cf9SbE+64fPSWXSbn02d5L7n8+JQFjKIj0km4bzYxbvcV1LAqoXmz+ztnEpgHXSWrjYfB+SFYmWqNEQvguhYkzNW3qNZNI+cxbpqFaHuTacZ9OeObPKIMdZR5JyQf+G9RTMCVF1ovA8VxRJ1Z5EtqUWyFIiHpbaxrVx/Cw6sKZkvDbavz5dcyQc1qfRGtu6oUlgJBw2tBEd+zNKYAEJMFwACyHzPI5IBAAOkYA0qC/Gqhx14FcYt/ztFH+UV27bQ0COR1eaAQ8uMAFk+B0g8rfICGALGJXDDmAk7Nv9UqjQVm28xTz669ILGEOY6HsAH+MYiEwOc7x4NQw9xMXQwxpCgkEdeQJVCTd2jy984QudcEDWKEi4UMj6mpBVak8kHFo6BTALbKpXYcwAXuHW9GVaZIS2IJV48RFbKQTKww3M0A0y8/0O171VO22b+7XlbfPehe23Xtbe+Kxb9/Bn7QFcsyWkz6InFLEDbOM9T/QLIC/FBYgHxoGkgP5J8hl6DWP0Dz3RIemSD189ooqZGiNpDXaJ0EakA8IhxRP1Qx/IQ7ukBYmiIV/A2rwBzpES+kXOvPv66V7SnYB5vyNyQnQhIdRUee9739ujDYBxKT/mmR1kyGLSGKWehnHONoEAW4is6GbmpePppegJa4HPIlbI3VwWjp8tA80RbQ5BoK3WFcfql36kfoLxT+FG3/k8q/e2gq9JhMKsZNuamDfr8zXoRwXrtf4EshnJpOCuz6ktgoCk3/QsEV5kkJSSkKCJfAiBUIm6SuDU6Aff1+MTSUIHzSu1JkReeXbYulckj2PcO/VcXCPRbYzbjx19avvOj0+/xDANUy3W53Ec2z67BEbCYXZZjUeOEljTEhgJhzUt0fF6owTWcQkw4ITL2/oQUMr2lgiHeLoYjsCSVAehqwABD2c8p3KyX//61/dwekXykArAHi+tY4AZXjL/ebTl87u2EHBAi6c8YJTRKzRdiLoUArtoAA3Va78mQcQ0r+diwzZLG1ybAaxPCIkAu4Sax9MbDzKDOSHd8TSSC/nKUwbeyVaRQdd2fAqoxXBPRf2MXYx91/M/+ebJO05edYo/aitSBfD1nYiEbO+IXJA6I6waAAE2k95BXgHoZFMBI/AMjIpEAEx44P2dXRgAah7w8ze/Zlt2g8e2tulcLu2Wm53X9rrJb9t1drxKr2GRUPqMjfOkbtAjupdCi+RMLnQPYNdGAD8FOL37P42EqKRQ7pXQ7wCqWu3f5xSNBO6f97zndVkgZaQYIYoCmIy1GiLkLuccwDavtN9xojSMM2Ii6ULGQyoBEo/sEDZ0yD0Ae/ckTwBMWLl5BxySgbofAKGXfrl/yAXXMM6u77NrpfifMUwfU9w1tRTcS9/cXzRCaoq4R6ITnG+8tNt6oU3+Xkjuk+bccH7GG7/Y/Mzvs8zTWa+1IR8XwoGeIpLI3bgHvOu7GiT0SnqdNcnLuJqb1gTrEjI0xGnkZd0JsZjfhtEWWY8y9yalhyGpkXVS/Kw/dCk7algna+RSyIasRdEDWyGq8fD1k/4wEg8bskLP0LeRcJhBSOMhowTWkgRGwmEtCXa87CiBdVECAakf+tCHOoEgVJbRKP1BUbts+Ze2M/ie+cxndnD47ne/u5MKXoAjD68oCeQBLysjFNDwnzEIREmV4Jnebbfd+n2E6zIw/V09ampC8Frd+973bi94wQt6O2YJd740Mp6VcAhQHxqwMWzdO6Ayhm88dDXtI6A8BrbfgL0UVgspkXfXJW8yEbKOoHEN0QHul8J5ADHDPuHyNc88xIZ7VNLBtRNaH+9mCArXASQBSPcB7oHdF77whd2LL2JBxINxrluY1pBgfXRugAqyiTc+4DfkinsLv1f34Bsn/a599/c3ais22WzuuLN/3Zb96tB2rR237/cDrqNbqd+AFNFeMkE6uI6IGsCYN9b32sLDDtTTb+2gv/qXsH1eeLpWIxcm6VTknDHUR/eTTy5yQ7QP4GW8XC9575Gt+YLE0R6eWe8AlLB19S3MDUSEsQHyEyUgGskxjpfOkHQF8qAjolCcgzQkc+OFRDQn6w4PCCBEQ4rZkb//ISSQDmSWLV2jG+SCxMl2gggE9wqZAwBmi9TIMPNl1oiFYQRQHYv8Nuu1jN1IOCxtVazRPSEpQ2K6Umo/iDJQN0T0lTUdkUhvpdTRtxQOzjPEGpfUOONY60lUorKmd9R1AmFB9xHR0oU8q/bff//+7KjERiIjai2OSTowEg9L04sN8eiRcNgQR3Xs0/oigZFwWF9GamznKIHVlACjj1EGLDIa1XEAvoR5i24AIoa58M5BAACbKtQLp2VQZqtEW/I5V54/AxQ4ZHgCCAxMoEzOOo+z43hJ/eY61ShkWLqPaAkAtxaJXAwMrqZYpp5ew+sn5S0H3AwjMWYBPCEtEklSUzICUoFEoB9Q9BnAREok0sFYAobul3oUqT4fL2WAQ2oX+B7YDlECSAZMpsZEduwwbnKm1QR46lOf2sOa3QvYBTQraIgQeUjpB/ALfKdmQ/WaVoEnXeWo7/yufejoi/dHv8KK09uPP7dfO/0Pv+sec2BbaL6wfMSYGgLATmqKACfAMlkBOoA3gC8aAhnhtxSio+NAPjJDdIFoAPqZa1UCJh7/bEMa+ZKDMVHHQaj3i1/84l7LQeqDEHSRCaI73BOBYM5pizQI5IcoCNcmU+3UfmBeO1L7I3VURD64nvnpWG3wWV8RfqIf/K2PUjVc23Wcl8KM3lOHxPiSkf90IakN2TpSDQnrQnafQcpEN7z7rz81JWjWOZg1qBID5J1Q/EoshPALSTbrPcbjliaBIbGasyeRPNYgkTmZW9ZtxCHdtZsOMsA6T3dqREOIrUpkuM8kUpkeuyb99bxQs8F9EHWi7WzZHP0JgZYIjaQRLURQjcTD0vRjQzp6JBw2pNEc+7K+SWAkHNa3ERvbO0rgUkogoJbRZwcEOdk8wqIK5JIDFoBdPOABW2984xt7SLiiYYo6ApsiH2ylJuqB5xjYYmQCRkm7AHAQDu4FAMlHzzaACIf6AsSkUgCA++2333yRxGEY7qXs+mqfFs+2C1VjthIH8dRVoiIRJfW8EAQJYY+RPK2RNdceweDvALfkL/NC+lwJh3gXU2wv0ReAYirDG/MaaVLboACiwmx0ws4ErodoMpbAdGRS5aFtjuOJ58EHXgH6gPkKZobEzJHf/m17/Uf/a74J5/3hR33LzD3udpce6k3ntAl4Bo7pm+vTR5ELoimQIUB0XsA48IIASQFQZEQ8+WSWKAgkhL4mIiLbnk4bl9QeUdtERAPCDFD/2te+1tvF64skIRNyRhCYCwgQMszv+qSd2uJ47U+4O9m6ljbxKiNxAH5AC+gzn8wdkSnOB8wQCCGEQiKkloK/fQ7JgNxwru/N20QoIfyqHCfJQBsSZaO99CoRCUOv9ZBIGF6vpq/kt2GI/GpP4vECq0hg0jpV17C6ZmVcs1b4G1mGiKaD1oXUaFHTx3MCoZfr0Y1hwcq664vjrG0igZAMyAaEmPnoN0WKpVWYo1KG7BREj4e7WeSaWesWGvKFiIfdbrF9307T1onja8ORwEg4bDhjOfZk/ZPASDisf2M2tniUwGpJgKEJcPEcHXzwwW3PPffsIfNeQFYAT7ZOs4XmIYcc0j3NQJVjGIfqM7z0pS/tkQ0KPfKy8joDO16OsVsFr69zeMAYp8Aj8iFeKWCDobnvvvt2cAXcAmNelyfhUCMXqnE+BEe1jQFJ1XOX4yvAToi+PjKaU6wv3sYQAglxTgrDag38lJOH4c3aY+wBYWkuvJrGV1QBwAxUq+WQ8/QvUQHar+30K2ONDAAUqtxqGgZ90E/g17Z28q3zutqWZ7ZDDrzvPNkAjADY2gaAIw/cDzChd3Q0xAFd8jewXsEzoOQ6Ig7oHTJCFIKXfgP9ric6Q1+BcB5c0RUhBAK8kBhSi9TbeNjDHtZ3cBCVQucBLnqeMXaOviJiFI7U3kQEOUbFYACqAAAgAElEQVR/kCpkB8Bpk7mFDECyJFpIv4Ax/UjhUuALYUDGPqf4pDY7P7LQF7JIHYbF9CkkZdIkQjIkgik1JxJ143oZ2xBSNSUpOhMibqHIoVkihRZr//j7dAnUNc1RkXcljUIUZX5njgzHRuqcZwHdtmOLz0i4EKNJW6rzPikQdAgpR//VZqHX9N2xnk0K1SI2EN9q/SCr7ZDkGREyNWtwvf6s+jMSDxvPLBkJh41nrMeernsSGAmHdW9MxhaNElirEkhxQh6jl7/85T0ElseIUYgwAKqqZ/64447ruerAkOMBTy/eVLtcIA6e8IQndFCW0G/GnvswFNVtAPykS/DkinwQ9p3tFRmcvL7CZZ3Dqy4v2DUub8JBP4cRDZOM2kowZPCmGbxVtpMiJEJGBMwF5FXgmuiTfJdoiYUUJ23MjgS10Jt7pq8hDYT0K0oouoXX0u4HQDpASweqFzsRFq6pbcgmY2q8gV7gw29JjwmAARiSI+53xMqbP3ZS+9y3Lk6vUFH+eQ+9/irFLwFthAb9QhhIzQBUEADxpPLSi3gQYSEiA4lA50LmZNtF/UUSICEQBSIHeGvVQNDekBgIBKSa/0gNAF+0gRQKxAw9kXZkDphb2iTE3LxIyoB7IUm0XeSFPovqQQKQtzQNwIvc9MU1ED76mzFCoOibeyMt/K2NIj78F02RrVjd17n6kVSaCvonkWfRz0lh6dGh6G31JA+Jq0o+BNCGUKuh75knwzmU+88KHNfqormBXjzz0PtQF/wd8qGug3U8zHPr+0EHHdR3bKF/ngWK/6ZwavSgruchs/2WOYFs8KK7dN5/xGbITTuleA6Z5w9+8IPbox/96D6n04foYl1flzJsI/GwFGmtn8eOhMP6OW5jqzcMCYyEw4YxjmMvRgnMLIEY+7zVcs+BFp4koAURwAtaX7zJdrUQ1nrAAQf01AovoOhJT3pSB0pCaAEnFfMT4QAgSdlAWABWPFMJZefZdVyAmBBa9QKAMVtj7rPPPv23y5NwmCbQeH0ZtjFyh57gAOsY2xWoDc+rxw5BWiUkYpwHiIUYyLUTaVDbPfRi5hruGaM/5FCAumOy3ZwaATyLdAOYDqBXRwExVUOwESMhFVwLeAZGgHz514loSRHL1BPJTh1pky1V//XDP27nXvEm81154F2u2Z7+wLmCpXkhP5ACCBB9Fz2QuhdACb2lT6IJ3CuRC8gCURdICIUes71fCidKfeBhdR7SxH1CZiTtIVs5IlJcR6rDxz/+8Z5edOCBB3ZSQkQCkg7p4G9Em+gM804EA9IBWaH/yIPokr8TTcHzS17ZFSAFGoEy/UbQeE/xy2npMVVutTBgvq96UiNyAt7qe3Qyely94BWMDnVvErGwEClXCYxKsM280I0HLiiBjKODMg7ZwYa8h1EJlQh1Dn0W+YZsQPohBuzCYn7RZ2SAz54ndezzuaZYmMd2o0iEjrlL960zrut7c0e9FM8h80lEXHbvSR+ytqRGzaVRgZF4uDRSWz/OGQmH9WOcxlZumBIYCYcNc1zHXo0SuIQEYmAmxFnxLxELjEz7qwNfvLPCr2PAORbIeu9739vrNdj+D7nAAASanv3sZ3dPrTBaEQw83ykaCRD7jYHoMy85I5JxyWDkAYu3GeEA2CIo7HjhHozGdYFwCJkQcmRoqFfQXY33SWAqIKqSBgF4uU/11FWvb+6TcHa/1SiFafcbKkL1ANYQ+QCAAEnnIRiMORD+2te+tusCIM7bnzSJIShNKL2xVs9Au+gFYJyojbQp0TbVm37EEUf0LVd3uuOz2mnLrznf/Eftee32mHvv3K8H7AAo2fWhns/rqt2iFJJ64TOPKXIs20Dy+PPISi8A8LMDQ3ayyI2RDeaKKAgEAlKDvrqHtmiD9tBzaRC27bOVqOuKwEAG0HXtRUqkWj+ChI5rA9LDcf4DaMCaeagv5I3IALxmfaWYXoqFVi9wCIfocwWDk6Iacs94qKtOVi94SIFhpEI9fzGCoZJvk0L7Z+3/eNxsEqgRDM6InhjXrL91TYt+2NbVtsr02RokogERjXQ2xxB1zhddZF55JXUs16iEgzll/iAIo1PmBJ2n+4mkkLJhHplvCAfpFiHQo/POn6WGw2IS+tVvz2kfP/rUduS3f3OJQ8caD4tJb938fSQc1s1xGVu1cUhgJBw2jnEeezlKYD6fNvUCgLEPfOADfX91XlqFI1XQZ+jxoMb49w4EvuY1r+mpF0JmgSleLduUMQKdK0oCYQG8xTsGrAGdQJbdMBi0jEtgCmjNcdry/ve/vxuT97rXvXpaRd0a8/IKqw65kGiChQBZVbEhUTBJ/WLsh3CIdy4kTM4ZAjiyqPnPAfyzyqhGW4RwqJ7xSkj4/PznP7+PMRDN+Ae2edaBgRQY1dYhkACoefONtyKJaiLQK9f0G53wrr+5jmuoK/Kud72rPeVpz2g/v+iO7fun/GlefE99wPXa39ztWh2Eqw9CDxFdVVbT5IB0ULNBVAEiTLSN73wGaFxLO0NC0E/AP9EGfk8tDdcR+YAgc76ICKSMa5sXUoKkoPDAIimkH/HOard5QrcRHog+XlzzYVJ0gnQI4M6cVBSzvqr+VKBIntmmNZ7eoefX37V2yKTIhMz/6EsIr0ogBEg6pobJV5C6mF5OioRY7JxxOV89CVTis5IOIaNDPuS36Cay2BaVtmP91re+1efLE5/4xE6ymdtejpGW5FyROeZP5nwlwDLG3q3/Urc8LxDWyExRcJ5HriPNCMkgKujII4/saULWJTVS0sZEYFQSdvWkNHf2b047r9eVGYmHNSHNy/caI+Fw+cp/vPvGLYGRcNi4x3/s/UYkAUZf9TIBXAC+7TEZiwoDyksXPs8rFYMQCOR9etOb3tS/f9zjHtc9SwCW4mBf+tKXOvi8//3v3z3ZgFmK9AF07gGQSddwfQAUKOINi5HqOwXBEBuupThl9nPfiIboMu9qJRem3VxRRGD5Hve4R9cRnn0AQMQKj3wqw9cccNcV4QAkyM3m+ZdaIK2B3jnfd9klIwDZtZBgUjkQXLvf9e7the/4YTv5FxeTDv/wsBu2W1zrwp6ugRBQPO7/Z+9OwCyrynPxL6PRKMYJorbYZOhEiFcUSSB/0IgySPAmTokiURAVFEhUVALivSat4gCigoo4ixhEcEBUVEBQ5AqJGEUxCXqDUTuKIGCMQROvMf/nt7rf6lW7T1Wd6qrqrmHt5znPqXPO3mv41lq79vuu9/u+AKgA68ydfA4IAU6QHAgGoEXchs985jMTKT/ZwJzVR+ciH4Aqc5oCyBxWZ9xXQg45F9BCsFgPl156aVU1HHnkkZWEkz4TUHrSk55UDj/88GoDLy4ZFA1D5UvGAlkB2ClLOS2x0oL6caTkw7EeZ+y3+ITsFc6LBVqSKOTBcL6YMy0BEHI1ype2Iea3NUHVgBg2LwUaRjYkPkvmEwKOu53/FZRsidWT8lr3M/9jrCHlffSjH633DMSa+Z7UmlwpkHjIC+Q4QtL/F+6AXPjUm2w9WZfjEsOzMXYnHmZjrcV5biccFue49FatDAt0wmFljHPvZbdAfTCLi4IHMg+cdqLWrl1bgSFVAQLAg50HxTyoOtcuK5cKoMrOLaUDwHbyySdXMGonCpiy24ywCOAjY+fL7oHR7ridKw+u6kMs5GEUeSHrhYdJu8JcPTrhsDgmLUBu7M0dMTzMB4CCYgWBEBeKuN94B/Cz4yiGB/ebfffdt+52AuV2KoEGYDtkA79v5wE1CKoTTjihElg/+vH/K8e9+e8L3+ocRz3qruWO//XdOp8QAdlB9XtAFGJB25IetLUmwsPcB3TMeeDGedoStQIVgxeZtxeCxDl2YPXDnKdOQJz5TKVgzprrQJK0s8iLRz3qUZWcE+fBnKcKUofdXGvCtUBXVAcBYcn2IaYFkqN1qRgCyoC4cWI4LI5Z1Vux0BYIiZX7vvpaMqElnFp1VatycI25ZQ1zq7v44osrkSBgI4LZGsiBLDD/rBkuFRRNyLpkPWoJyVwTUhv5Zn1Q8nDDUFbWnf852uB/BYIQmWcNIqURgLn/hGzQr4UgHNLm6YiHB/3mXWs6zQeuuetCD28vfzMs0AmHzTBav6RbYJ4s0AmHeTJkL6ZbYClYoH04017+tgCQB0TBGoEmO6keFEM4eCgEjv76r/+6Rt8/6KCD6s6WXSW7XV5Am+spH1xLyeA6/vLk5B5CSdSRCR4kkQ7ksM5zOM+ONpXDox/96Crf7+BpccwooJy65eMf/3g58cQTKyEFrAMGgHobc4JywMH1IA/9FA52PZFY5gC3A/MBWEc4uMZYA+tiHrznPe+p3yGdAAoAAunw56dcU2645T9q+bf7hVL+eLeflX1+79dqmY64mQR4xEe8nUfAi/oRDr5HjrleP4YHQg2xInYD4sC8pcTxrhzzH0kSlQawFDcMBAHSgUwc2QCkKUu8h1e84hX1XZlAGbvou/brN1IjwTeti7iOyCaTY9QO9kIDrcUxG3srZrJASwDmHt6SD74bqhiSAWV4z7V23ZOlveRChCCTIYJbkHlrnWf9R0Vknnu5TyAEpwv4aQ0hF6wFRCQigbrB/wf3GCQfwiJpXa0lbRFTRRBbLkmtMqNVCi20W04nHmaaiYvv9044LL4x6S1aORbohMPKGeve026BiYczpkgAPzvJdlEf9rCHTQSnA5zah0+KBIBTMD9SWnJWD3ceRl/72tfWHdunPvWpVd4OREV2DkTx/yeF9SC5++67V8CG4EA4AGkeOpMBA3Hx/Oc/v8ZxWMhdqj4VxrNAdkGlx6RmEahNJHpxHIBmftZJo6rEYYBNn4EG5wMhAfbmEwA9lFvzD3/b295WG0d5E/VClXT/4KfluLf8wyTS4WVP+/Wy6/3vU88PaEo72lgY5iHlgZgLwAxgQwpunjoA/QD2xC6YKvCcuYswSSBJ5SJlkHdUFQgIqgXBJ+MqZH0gD9SHTLMOzO8ArKgrtCHATTtcZ20CXDJ9ZE2EcEibhwTEeKPbz1qOFmiDbbZBOLNGWpVbG6ejBegUB1QNXNy4CCHfrFeqBiSC9ev/g0xD7tnmvLkc1Zx7PMLBPT/ZadIu7+751pz57f5g/SAYHO4nfnOO/w/mPmKakkgbuSe9973vrWorJLc1EZeKECyj1BQLNdadeFgoy85/uZ1wmH+b9hK7Bca1QCccxrVUP69bYJlYIFJzu7OOs88+u5x33nl1t5lfPhWCnV+gqX0I5Rrx3Oc+twIfagTXUy8gHyggZKwg+6ZwiEuG8r/yla9U0MQPXjA9gfMAP+4XHij9duqpp1YQx61DUMoEu1voXaplMqQL0o12t1D8AYSDsRcgzgO9XUnjjURI5oW2Ia3MnyKAZNo78AB42y1tCQfnU8twqaCy+fM///M6l1IOAuBfvv8f5TmnXF1+/J8/r1Vt80u3La8+aufyG/e5U90p1a4EoIxrgvlOpWAHFXACXARJRZi0gL0NtBgQk9Sd7S6t75LpIfEgAKQEpUSsCIIHRHn525wHruwII9MAJWSKtgJwcUGJskEd1oAdXTFQ2AmZlzUbUqUlSRZkEvRCl6QFhm4UuY+GmEqnhvdXpJk1SpljLSIK3acFBfb/wJy0zqyjEBfmbFKz+h7ZYP5S9QzdhUI2uF84x/mOqOG8IzDMc8QDlw3/N6w/pIb/G7LlUDmIheL/UWI9pJytpfTpxMPiXyqdcFj8Y9RbuHwt0AmH5Tu2vWfdAiMtACx54IvsnV+srAB2mKSjBISAQju0OTzwkcULgmcn6yUveUnd3bbbK1o4BYP0iQAoABWZu+vFf7BzrUyxH9Rtd5h/vt1hEnNBAo866qgaH8IDZg9otzgmb8YhMQm4IyRoKLLJGCIFssMYQBP1TD77HejnkgN8U7fY5QcsgI4EGUVq8BOXZk96VIBlGJ/gc393XTnx3OvLf/7sNtVI97rHL5UTn3X/cs+7334iYj3CADhCBGgzaTgSjPrGPASQHAgD6yFAX3ujbNBmv2WdtATMVKODIEAyeLdz60Xl4KUN4mH4HWmjj4g9oIodApQShFP7XS9oJJcLRCAQlqOVkndibnGsl8XUilb1kjXUutQlVkNLulEzcJ3jxgP4H3DAAdWFAknnSLBX5VjHXpmv1rE5m/8v1nQbrNX1WUPqdq615Rxrzmfzm6Ih1/pfk3uD67WNq5XYQAJGiuMgmG0IjKzVrbkeEA/nfvpfykWfv7H89GfridEcPcbD1l0hnXDYuvbvta9sC3TCYWWPf+/9CrTAEKiQx77hDW8oH/rQh2psBlHCgTIAJw+IHgaRA/xmSdLtLnGtsNtllwlIlMEAiOSbD9jZwbLb5eEV2EJCeDgEAikiqBs8QIpOLoe7sgGwTjYsrklpPOzOc6lBDtmdp0ShWEBKkU4HpBvzgIn0It8BKQK+AdB2P6klnGs+IAAAcRkxvJtTXDeiQmil4RQEF33ua+Vj19y1/L//+u8J0uEVh+1Ytrvr7arKIekr7YjKZgE8mddUPCERWvCetgY8JXgkMOSa9vfs7GpTS7A4ZyqgY40hXM4666y6Q2ueUwSJh0KW3iooEntCP4A4xI5ytd+aaXertWVLyscX18zsrRllgQRrbV3SzNPM7RAN+d364/aGFEY4UKRZmxRG3OyA/hxRJPhMDeG+AOx7+S3rIQRHSLsojzJ3rc+QCkmLa635zlr1e+a2uhCD3Dv8v/A/hULKfUKg4iOOOKL+r3F+AsYuhpnxgx/9tJxz6XfKBVd8rxMPi2FASimdcFgkA9GbsSIt0AmHFTnsvdMr1QJDMJ/PAvVJjwn4C9SXAI8eBvPgx6+XEsIuLdcLoNDO63HHHVd9avn3ykQgkBeVAvUDcMlVwk61gJIeXu32+k6AwMsuu6w+3B577LGVpGiPof/xSh2zrd3vjD8VC4WL2AfULKTX5kdkz9oZsGPs2pgKUTwkgwOwAmgnToH4BubL+973vgrwxTmgggBAWom0v5EI1Di3u9uO5Y0f+f7Ew/yvr7pjeflhO5Zt77ZNBSDmF5Ik6ScBIn+TZgM0lBl8zJFr8RWPrSkUuEhQGPjdvNWuuFpECRGiIFLxfN+m52uBH7eko48+unzuc58rBx98cHUlUnaAWTKzpM/aDAyypV1mNmvLWymEw9AVYLo1sTV3t7f2WlV/CL5WZTTqXmrOyQpjLp5//vnVdcd33HcE7kU+A/Yt4dYSbyEu2j4j1qJ2itIha2KoIqLqSaDXEIRD+ykPOS2ehDgyCEj/Z5RNFcdF78/+7M/qfWQYEHkxjIU2dOJhsYxEJxwWz0j0lqxEC3TCYSWOeu/zirXAqAjmAAyFwpve9KYKaEhVkQN87IGzkBLUDHx73/72t1e3CRkLPAC+6lWvqkSEhz8PqoCiB0I7s3aXPcBKoWgnnFsGsAhESYMZ4sJvwJ2HZA+fHkQ9oPbAkVt3qraybDuKL3vZy+oYcgfg2w2UI5OQEI7MlaR49Dm7jq3SIfESgBOAQplAPuLKNaTSiCuEg7IC7O10IhxIuylwvvqd25XXvO//ThhpzfbblJOO2Klc/cUvVLUEgI9MAG7sxiobqI/8G9hHmHAN0R9uQnFv4L8ufSfZuHVBYQCApS36EHVByBXryzqxbvzmc2TlGkkddO6559ZAq3zPX/nKV9ZdZNdH6aGNmf/aaQ35zRpJVhBlpfyVQMzNhnAYd8UsV2KiXbNtusvcS81PZKF5ZS5SNpjz7t9ILe5TFGnWhfu2+A3IuaSXTfDHEAhDe48aq3FtrezER9FG6rgPf/jDtT3IQSSItlDjcct77GMfW57whCdMEIFRV41b37hzZT7Om454cN+STnPPB2w7H1X1MqawQFc49KnRLbD1LNAJh61n+15zt8AWt0BcJAJYAhA9fMqzTvbtIVNgO+CKP60j8nHnid8AdL31rW+tYO7000+v6giB+MjgyeztJAORyIPf//3fr2DJA6LvyOoBQa4X4jYAeo4Es0x2gS4V3+LTY1KF5kZ2K40JIPDJT36yZioBRvhSS5UHeADNjrgb5O+8hzRoM0cYb+QTFwnAmsqBy4FzonBIMMWAfKSUa6hkxBoBQi666sZJpMN97/af5fq/PaV8/dp/qKoZxJnDXLRb6z0KBgSAXVTzG/kgEj+VD9cgoB+xgVQR+NE5CAnlhZRIf1uiJTEhQgi0Cg3n8z/nVgE0UQQh7qyj2IjNnYcYAQ5J3LXRuuKKEfeVlUrGtYB2VDDEqciJ4ffL9f4S14n0rwXf5j21AEUDpRrFkfs81wTxe6wB/wMQ0NRnfkcYIyIELUW6eSHg5vuICx7Cg9rC/xqqJ6QjEhuZjQhHQiA+kW/UDf5ftYqqUcqL+W7rXMrrxMNcrDe3azvhMDf79au7BeZigU44zMV6/dpugSVogezGtnJwu9d8ZGWs8FBn5wg441oRuasHWOfZfUYckIPLJsCvljoiqfuARISDa/fcc88K0lzH55+PsAdK5IQ4AB4kW7eN7J5Nl7t9CZp8STY5O+0BuB7kgWUuAVQGlC128gGF7L63IDhuBW1WFOPrs/kBTFA3xG3BvOHa4xzxPAQgbecGI7pO3dQKCKvE/Pjri9YVrxz/9cOvl+3/32eqexCCADhRPqWA+gAvZSESEB5IBb7h+gxQ7b///vWlfO3hAoToAPwFn1QuIKQ8Co6009pKhpWQLSEclJN5LVDri1/84grqBF0VFwOJM+qgtLB+9EF75nK0apHI2ccpTx/a4J0tmRKFxZDMzPgrf7GB+xBEaXM+D9Ui6bc+jAKyrWJs3F311k7Da2YqI2tSezLPWoJhKhIK2QvAA/Je5rs4KpQ9iDuqAS/El3mG6DI3vQRdRQZqG/IBQYHoi5uR+37+9nsCN0YR4TpzLVkprCHluw+4n1h35rc2+YxMVF8yuCAzKeGUjQA555xzyhlnnFHJOm59CWg5iogaZ25vrXM68bDlLd8Jhy1v815jt0As0AmHPhe6BVaYBYaEQ/zupadcu3Zt3UkVmRzhcP/7378+6LUBvKTBJMMFlOw6yTxgx9ZDIqk9ib0da2QC8OZBUiwHPvXICYDthBNOqGqIBAcLGGt3LGd6+F5hw7ZVuptxTyBDY0IJw63GjieJMxBN/kypAoTHdQL4SQrJRKIH0KkKgHxARrnifZhz3k855ZRKZokRAQzZ5W99s9VDVYE0QHa5xgHEvOj1l5R//P56RY7jt+/90/LEh9xhIjUfgsH1FAT6QaVgzgIxrkc+yKgCnAFQpNoHHnhgJc70ETDyuzKQHYgM7QuYbtsZRdBQ3RDwDWyJV0Et4hyqCtJ1hAIbJvAlUKlebfO9taOt3Dxi57inuEa5wJwjbdMu5/jNK6CUHcY5Qi7EhSRjmUB9Aespq5W1BwQmMKD+BLy3AD5EY+wVsBrbuk8kk4Hf0obU6be88ru62r9DnI3T55yjPcNgi2m/92HcgJa4GCoqcj/LNW078ttQsTEE0X43ho6p4h74zfpAypnzFDLiHVCVIfgcsgUJCmkNOYf7G2KLcgF56F1QVfVZH1zgEBXWpvmYFK+Jb+Id8eB/hnnK9slCwe7minnpOmvO/wef3QuQDT67N+gT4o1bn/8f7gshsJF+zqNwEGj4KU95Sr3/JMZE5s5S+7/RiYfZrMi5ndsJh7nZr1/dLTAXC3TCYS7W69d2CyxBC7Q+vnlo9mDvwdSuq7gMMlAkcKSHyfagbDjvvPNq8C4PfR4auVl4aJXFIKkvRRsnSfe9B14PikCmTBXHH398VT9kF7QFZkvQpMu2ydnh9R7ABrRIX4loEoMAQEAgkDYDKYlb4MEfiEiEekAJ+QTY2MkEmh3ULslYIQCpnViEw3777VcVFPFDB2CAI4QA0GJnNjv+CC1z6jb3fWy57Xa7TozHAbvfozzu/7tTjcXgWkCKmwVwpF3mrvb4zbsget6zq4sUO+yww6qLhSOKCO/aDbBF3eD3doc5tguwbnfVkSaxhVgm11xzTb3WzrEdZGsH6WHtWUNe2X1nf6Av9UVl4Rq2B8oC8P3Wrq3E1lDWuCqi9E85wKTyAVpAEECMnF37W5eZdu74LbYJUdGeH2LL9cl4oH9Ik5AUzvdZG9yjzA2f2zp9B4Aa3wQCdb7ztNV1CFTv7NWqd3IvCiEwKuNB5mLs14Lbdp62hNOQWBgHELfKC9e3668trz1P/cbGvLJGzCkkg2CvwD3wbs6aY8hBcxvp5hDE1bwy961LdqQc8FKH9eEwNtRB1EnmMAKCIgEJpm7vrZtR29aMd8gi78Yo6grrkurC2Bkb46Zd+qJd7MblSZBLxCR1g8CrIYQWU4aKzfmHEOLh4qtuLP/+k59NKqLHeNgci256TScc5seOvZRugc2xQCccNsdq/ZpugSVogVFS3jwYe/cQiTAABgXsAwIBKg+A7UPyBz/4wapUAIzsknkwpIwQm4HS4YlPfGK1jvJIxwUm8+DrYVLZVA98bxEOHhJbAmRIhixBMy+7JgcgZgfZGL3//e8vL3/5yytooYYB4gAI4AFYAEwS5wDQ8BkACqDx2XxwPhLAZ4HhAAmgRdYSkmll+C1gBbhBbvgO4QCwAP/iiSC1KA9us8OflK99b/1OuuPB2/9b2feBv1jrIRcHSAFm19ldBcrVmXaat0Ca9iJJxCABbpImVhv4wdutFSxTnWwz3OlX9zBIa9YRNRGlBDWQ/iA+kAj854HDxMxQv2sAPqQDcMVuyEDjYvfZ79xMfOYGoswc+un3gLyoIJQ/Ki3oqMnbkoLWq91u69r6d39A+mSOJP5EVBVRLuQ+E2m9vgO4ytaXKDuMBTIpqg39B2SjwmJj9vEKSeG7xADxXXbXo8yIesr3gHQIB3PLvcv9Le4q5giix7xiR+dOdYyS8A/nwPCeOw7ZMM4NRP/dS81fcwNRxuXH+kI4eAHriBUubQgziiEKmagWlGyabxYAACAASURBVGEMKRoSnDUuDuaicWAvc0c55h27+NuhbudbB+yflzEL2dSOfwgqxE/GyBxkZ2OQ+WhuxM1JG42T3xElxsf/HnGDxHn5kz/5kzoPQqq1LnnzZetxxmM+z0E2nPfZ75YPX359Jx7m07A9LeY8W7MXt1gssO6ar5XDzripNmefQx9cjt35ToulaZPa0QmHRTksvVHdAvNvgTwEtjt5Hvzy4O5B713velcNJma3icoBOQAMeEjMwzQlhKwUgBmiwS4Y8ImIsMv8tKc9rYInO+BUDcCVrBb81JES6pFeEZBTbutXPnT3mH8r9BJna4GAxwBX19t15FZhd964evC34wmAIxEAeEDBXAOIgKHWFxzAA1YBGmAJcAE2KWfssJpDApcCfABM5OPZvVUuAgBI0QYKG8Cfv/d97rtDuejau5evfOPWia4e9PB7lEP/6LdrWcAMsAvMBOwATeq1ewuoIRXs3iIezFdzleoi2ThcT7nDNpQdyR4REDqdtF4buGbod3zmgULfs2ECWWoTmyBIrCFryVp7/OMfX+NbaCfg73fxV5AO4qsAl1nXrQtFXB0Cytl+NkfAs3Uu6KC2CDSI+PFbXDYC+hLzIXU4JxkItB25wt6AKJIKmPQCfh0hggBZZblWHUgUL7/7Dsnhs/P8nVgB7Kd845xrzUvXtUSGuRT5v3awZ9qCfPDiukNt4ndzrlVYmJtJZzobe7bnso22p8/6A/B71379APDZTf+8I6B85zdzxjz1m++0l4sO4piawbxNthR1IPesSX13LjLBfV7/HNaCdRI7Z87E1Uf/vazxkAfGLWM3kx20U3/jXpEx0xf9ME5IMbb3vwjZoG5uHf73uP/81V/9VVVBtUfm3Oa4z8zU5i39eyce5t/iMyocrvla2X8DcBvWvmbVdmWv/VeXAxcpmJt/a81vieuuWVfOvvDm8s3rby3XpehV25R9dlldDtp327J6k+p+XK781LrynqtvKtddv/FH43DwITuWPdZ7U04cC13+/FpjptJ+XM45+UvlnRP93qbsc+gu5dj1ycA2OdZ96upy2CfWP++sOeDB5U37dsJhJgv337sFugUW2AKtT36i6Wd3yIMoYGP3yG+HHHJIleECkB7CI5X1sCsrhSj7JPVcJF7/+tfXVH9Pf/rTK1gEhPioe0BEWshGAQiR4ovlQKYOUHpAbQFlJxwWeALMsviMeQBfFCnGKa4PAJgxBz64V9gxBWYBCuAh2Ul89r1d1uy0Ap2UBsAOUGROffzjH68gXuR8QKidH4gsQEl7EAzqNF8pHLj4cOexa/sr91pVXvCGL5fv/OA2Ez1+/oG/Wdbc40d1hx4gMbcBffNfOwB2RIOytRVRglgwX5EPhx56aOHygVxw8CkXABXwogYCjqJoyDprXSxcA1gBc64FGBEqADt7xLZxRVEGe3kXlf+zn/1sXUfiPQCGymFbQJhPO4JP/5E/rcpBvSGNpvP7n2pqDFVH6nr3u99dQflznvOcur5nc2RO6Sd7J+uIsQQskTDaCSC7P7RxDVoiJ3UOXRl8H4IhSgnvQCwwrk62cx8zxsguY2Fu+Q7AD3ERwibEFFtrn1cICG00TiEe9COAN+8he1sFiPutukLE+Iwk0QbrJmSCdvvOZwQAckP/XBs3G3NHTBEvwXmReQC5tdiOXwC565VnzrOFtuuTeWg961MICvXEZtrFZknbGncb7bAO4g5hDDJWec8c1M+QPgiHEM4ho8xt/3PcS7SrtckFF1xQyS73C7GErLtRSpPZzMfFfu50xMO97vFLNZ3mI3cboK/F3qmt1L6ZCIcWuE3VxDW77lTe9OQ5pC+9cV056sRvrwfdu+5U3v7kEWB7nHO2kg03p9orz/pcWfvFaa7cdady4SSb3lxOesG15ZJpLtnn0IdMAPCFLn9z+jyna9rxT0Gb2GhjDZ1wWG+L2/x3+99gTiPQL+4W6BaYLwvkIbfdCfKdB0sZAgAiAbnIne1kJlp/Hv7PPPPM6j5B0WCXk8T+hS98Yd0JBoiSes0DLDn6Yx7zmAngBMAddNBBNRPGcAe7BSPz1ddezuZZwFgkPgBAkyCFmTOAinkgs4ldSCQSsGXHlK+4XVfgHkiJa4R5hCgA5LhAqINSAbgANKTFVB4iQDYM5bYklB1QIAkAA9TVIbOFGA12dAFuRAKQ9NGPX1wu+r/3Ljf+2y9MGOAZe/1XueNtflgBGeIAgEMaAJsJjgrEA6EB+3aDlc8WSBDBUhMcE+nihSBJtHyVJTBl4g+kAeoje1cf++mzrDAIPTv0jqHywLnq5D4hG0zqUVYk7Yg9GWC0y3qTRaNVDgVAJ4PAbGZESJTEfLC2EQ6AsLqAPm1Pu3N+wHDAZ30guM1GAijfG6vEHqCaMl/anW02Cvht2x1SZzZ9iRKjBf7mYgCwOc6ubI5sokJJWtSoJRLwMPMy/YyCxBhkjSTopTYGcAdYZ0xaVUzGzDhZM17+TjyP/B11QRu3A9lgHXGLQwa97nWvq/Mr7icJIppx0B62jlrCvNQm60JZiLsoN2Kf9EM7k/ElKoUEIQ05GSIohHaUJFHYsRdbITisvSii2C7kjTVi/RkD53JzosBDRD7/+c+v9w7jl7mpzCHJN5v5sZjP7cTD3EdnNoRDu1PcStZL2aY8/bhdyoGby/G0YHLVDuXtx6zedHd/nHPmbo4tVsKVZ11d3lO2LQfvt3pCmTCZ3Jls05ZAWHPATuX4DQqISdc0tlvo8reYoTZUtLGf25Q1q27doPDYrqx9zY5ljxGN6YTDeqN0wmFLz9ReX7fAmBZo/Y09HOZBEHEADNop9eApGwGXiPb8j33sYzXAJNKAjFvQvmc/+9kVOHnZtfTgirRANnio9IB60kknVTICMCTFd64H1SEwGwVOxuxWP22eLBCZd4BCG5wtwM0uKZULEACMk28b64BIwIF6gELA7idABDwmyr35hVzwHVBBFfOBD3yg7nDKZOK3AJekteR2ABBSRIgN4hqAhZsB1Yw6AMXqbrDtvcvpF/+83HDL+swND/+tfyuPe/ivV0IEUOLaoCwgXvnaqnwvwMmOOxCDcDBvteeYY46pxJp+AmkIB2AbAQKkOUI4DKXdwB3CBFECuLIJwiHEWwvu01+uFJRBzvVuXSWmQdLN2nXWZgol8S+4Q2VNByQqu401Ma6PewCxeQCQI2gQTda4tY9ssbaB0zZmwZAcyJoOOGx3vtkr2TeQKIAwIOm+kJ13IDoA2Pm5b0S1kQCZSVM6itwYt8/aimCIiw07m7Nxb/C39uZlLENcRFUxqv7Yx7t2h0wx1iEY4q7Qum0k7oT+Oy/ZN0LkmbcOfZeuFiBHPJiXiQOiPWyWDCAZnwSC1Ed2B/JDIJnjzk86zGEA4WQ/iaKkJVGybjPuGZcE+TSftK91wzBHkd5UT+ZBAqAiXKwta5D7kP4dccQRdR0bk8yBuPO0qWnn6Xa4aIrpxMPmD8XmEg6lTJa4t7vrs27NOGTCOOfMuuLFdsFkFcNGm7a2HpI77TVTA/D1PV3o8hfKnk3/V+1Q1u5yc1m7wV1iqnnXCYf1Y9EJh4Wak73cboHNsEBASBssMgApgfne+MY31oc6AIobBBBpp7klBTz4idvgQZAiAnh71rOeVeM6eECNGwViwUNxHgTt0NqJ5WvP/QKYSJvaHcuAo83oYr9kHi0QKbgis3OYHVrAwZwg4X7DG95QVTHGG0gHXswBYFqsA4QEggDBALwDNdJORo2AbAB2KCLe+973VmAkZaT5Fxm4utQN8JLAK1v8BgoHqgmfkynDrigwpPzb/tK25e0f++fyg5u/X/b+7Z+Uh+75/1WggwTRZmAKcFEmoKNfwDTVgDr9BvwgMEJ0UBwgOABO5AHiI9H/ra3sfre7ub7XRzFQgCrgEYhSfnzn2RnISkYGRMIZZ5xR3UysQ3Ek2kwg2ksVkmwdXJ0ojqwtfQzAbXd9hy4Ss5ku+mXnn8LBuFv7e+2114RbgHpG7TBn/Q93oLUlsRjiiqA9xgJplPSfAGXcGRJgsFU9JJZDVAatuiL3upA5Q7eMliRx7rjZO7QzbhFAvfmWGAwhhNLvgO4oHtSpv0iFljzYHJcX9Zqv5gIVjPVAdSKuSZRJWb9xEWndd1pbaTe7e4XASRpO6wQ5EMJDGSFK4lIS26WfLekSVZ21nXtI1BFxEUnwT+tKv9RpXfn/o+63ve1t5ZxzzqnBUWVIQjy0QWVTrnbNhlyazRpYLOd24mH2IzE/hMOmCod1N95czj5z3eT4BGWbsmbX1eX4xmViOul/FBXjnJOeU1688sI2xsGGOvfbtqxuFRgTsSm0/X5lh4u/XtZ+cYPPv5hMGwrcBNBO49px5aeuXg+EV21X1h4zeud9+hFqCYHWptOQO7MiYha6/FI2Av315Md9B+OxZtUO5eBD1qs6hmO1ZtcdyvFPnl7dUufEA2/e6IIzhSJmSDgcf691k+bFlHXNfgnN6YoeNHJO5usXdwssHQsEPOYBM1JXPWhl6wI72sH0sG+n1G4uYOSBPw9xAgB6+LO7K1OFHWI7q1KWUUQcfvjh5XGPe1x9OM1utnoCnkRMt0Nl1zJuFC0ZEvJhuT80LoXZkx3bNuhc4guk/YA/9Yod4bhNPPrRj67SfmSC3fcAe6AIMWWe2K2nEgD+gQ1/AxTOsUNLZWMOaENAEjIB6AXABTAEsBBYe+yxRwVa5hG3HWQW0oOKBoAB9JWB+HAO4kM/tBdpgCTxN4UEJYJ4Eog1c5RrELJAnAR95EoA8ACMQNMll1xSSQOZV4YuEZnXQJgykBPKVy6XJYCKbdt1EODLDi996UsroFTfgQceOLHLDwiyBdtHoSGWCpsj/5A7UaVEadEC/3HX1hCga7uAoexD4UDlFKIku+ejiI5RrhaZP63aIeDYmLt3mBPJ3pFUisYJ2ZksCkOiY3ivGwLf4f1lGAcg7U+btWlUIMLYs3WdGK7puRA8KctYqytpLPO98TW3kQ3WEDKO+kwwRVkcHH53ZF62ffN3ss84J25TyfCReBIINyRZlDt+T9YJbUKetSlKM3+jZog7SQKLJluJ8qNiyLhbR9yyEqgzRLgy/Y9BWIvfwHUvfRoS6cvVrWLU/4tOPIz/X3RzCYdJLhUD0Ddz3IeNO/HjkAnjnENxceVZX5omLsJg978hHDZK9Nfbbc2qbcp1128IsDyME9AE0ZwcjHCOio8bby7nnHntxqCIg3qH7hb7HHq/cuy9flJOOvPacsmGQIrTqkwWuvwNU26068NwPm5X9tn1pnLJqBgWIwiEjeMfEmY6xcf6umaeg6WUqdx3xl8+cz6zEw5zNmEvoFtg6VggD/bDXb30wEOd3UWB+C6++OIqk7eDCRxFLu5cO71UEMCeHVWpMAFFu8AICgH8kj7Nw2Xk2FKaCfrFhx5REXm4MuO/nIfd6R7il47Fl3ZLM0/aXdCAMOOTMQMaLrroohrXA/hBAERxAPQDztxuBLHjloAwoC4AYAAVgB8BkJfdzKc+9ak1GKV5l1gSUR8gMJTP/QLpwG1HPXy6kQoIB6AU6I6snGLB9YgJ/eJ+oA/apC1RM9hBd5jL1Bb8xs1pQAjh4FzqH6ld9ZOkmzIDmAL8BRjMTnV2dQOIkXjagdzQL+2zS9vGyGjnvZ1m5AZwx2cdSRO3AusU4adepAXAiQQAAK1JaUVb4B/Q1wLMcWbnUJ3gMyUFBYpYLOygD60LR6vwGAX+hiB8KgWE9hl78wv5APgisPytn4gg7l7GbOiWNR3Qz31Q+SEnQvhkrFoSYnh+ux5iw/RhHIVEym7bOIoAas9riQJ9zfoz/6wf8xXhiwymNOLOlvvq0L7tmIREMMfafqZfIQkS98L9XJ3JDJL4DnFzSRmpIwoT5UXhEvcKY2hdJcNFCKsQGO38RJwgGpAqSDjEWjJktP/PVhLZ0Nrnpz/7ebngiu+Vcy79TvnBj346aWn34JLrzTEbwmHkvXEEaKtg7+o7lqfvv7rsufOdNsRjmOMu/Qw7+ZN3tJsYB016RAEpJwIxTpN9Y58Ddijf/MSGIJZlMlGxKfiNVWZPOIwGxduUfQ4YnaVCXIaoMCaPhYwN99sk9eNClz9qPgzrFFC0KlpuvLmcdOLkoJdT/TaZOGlUGZNiVGwMujkqC8Um7UjcC+0Yl6QZ52Fgjud0wmGOBuyXdwssVQtM9UDugTK5zvnEk6kneGQeHj2EAmziODz84Q+vD4BICLtggFQbJT+g1AOp4JJ87u0iixUBqKgv57T+3Sv1wXEpzacWoAAedtuBXiDdgVgC1oF6cwdQQQAA3lQBgJLrEqSR8gW5FbcJpBTyKv7gAAZ1BFDFjUIaTVkTACzgHQgBYABxigr1Uua4HlkAeCEJABvA3/fmNgIE6EEYJHik3z75yU9W0kE5yDHECbKDWoLbgjmsTAqExKmgoNDHzOkAWf0HlrmYUDoo07mpz3kBzZn7URDpl5gWOVf7kRHUEtZSAupJ4+ka9njmM59Zx6BVDyTuwTigOPOwJZ38rW120akb3AcAWwFD7Ug7hiqKEFSJH9EC+1F1DAFqC+gRDQl0aA5xOdEmahb3EveeEJ3tdQHzKbtVnYxqc8DxcC1mHmbnvv19KvVI25+Mx1BRkfqmUp1kDFoCKe46cesxn60pY0IZZN209o1SaUg4teq2tG+q/rf9tZaTcSKxG1JH279cE7Ih9Xs3b5EL5vNMc9La8f8GWXfqqadOxFcZ2mxc5c5Sus/Opq2deJjaWnMmHBQ9pgvBlH7147gFTHtOC/aHcQym+G1AOGwErdRPdyqtqmIjAB4NfmPdCUJgM+wxeYSQDvcrx26SypGKY6Prx8Q1q7YrTz9kx02Cdk69yz8/5Y+aVZPqnE6lMc1vkwiEqRQl7fhNRXpNkRZzMcV36ITDbO7k/dxugRVigQsvvLDuYPKdJRMHBAG8PDx7J+cGCAE28neAY+jnHxm8h0kPo9QNyAzgjf+33UkPqwEykS2P2mlbIaZfkt1sxwvwoXyhMkAo+I2qQcwDhBTgABT523gjCMjjzTGKGgCaagG4kHJVer+AWcZBOJh7CAYAC8nhWuqG3/u936vlAd7mKALBXDPHxBwAkoD3BDZFkgGrCVrpb7/nUM473vGOSiCoz0HNYH0gLuy4Ig6AYESCA0GnDa0biLYApIgNhADgTJFBsWCNJMK/v53HLoAgldHatWurfNy7I374ykJ+WJfqYhOqB7a3ZqXSpLRowV9cCWZD5o0iHLiakLcjhqgruHocfPDB9V7giKop/c78aIH/dMBwCFijQmjdGri2IHoyn4xRMh4gmYyxcRgC2ZTVguqhYmFYf9o6SsXQkgEB1fO9iEeRAmlTXCq4wpkv1gqFy0Me8pDajLQ5bUrfRrmIzHe7xylPe0LOZb5kDWSMnGOuuRc4hzufe4ZjFHkzTr3L/ZzpiIe7//Lty4F7b1/+5573Lre/3cYsPsvdJrMhHCYBwZkk+jfeXK64eF257PpkFJhsycllNWkxNytLxcwpI9fX3pARLWAdlV5xFKCd0p1iPmbJj8uVn/r6RDBEJU7eub+5nHTyRveJNau2K79Wbppwp3D+9IE7F7r89TaYFsxPZ78pfptaUTJVPIrZtWOS6mU+hnGWZXTCYZYG66d3C6wECwCNAjx6qCdBP+CAA6qMvI3+bYeVzNvDoQwVAXLsA0DZ/SKZza6t8+wyi+Pgeyk1gbXsuibQWivFXQm2Xg59NLYBCQBAsicIFikThM/x+w64AFQBVGSBOYYYABgdgCSALaMDMCt+ASAFbNjVBq6RA0gEPt12toF3JACwyTUDCSBoJLID0UCBgGCgvkEemNvAv3bvuuuuVZWhnRQZlARAM3JBH9RLjeD9sssuq/J1c1icEm2zS6stdt0BPW0IyM47ogBJoG3iPlhPykQKtLEAYkfnIOje8pa3lD/+4z+urhU5EBZUHurTb2Vz9UDwCOCJyKM6Qt44UmbW1mwIvVHuDvoqG4KxTDaBxz/+8XWs2DZuUQHgyrDO2931cQmHFuTnmqFqQ7+TbtR9B9FgnKlluFv4PAzImDkbsqElQ4ZrcioCIrZNWW28gflc11Op0dRh7M3tD3/4w5WAE2iVO5JxCJhPW0JkZT7MpCqYzz5MVVZ773BO+tq61pk7n/3sZ6uywbqX8hOhFAJtS7RzqdbRiYeNI7fZhIMiWtVBA+bH8Z+fV8JhUjumm5WzIBwmZXRYHztgz69cXQ6bITvCXNfE6DSXk901JqUn5b6yoU2TCJUpGrIly9/E1WHWhMNMipKp3SrGJT464TDXGduv7xboFph3CwBGpOR2coExO2bAW6KqqxDYsYv6jW98o/pyCzAJeAEh3iOdbt0l7FIJbAfYASzAYAvMgDxHHtznvWO9wAWzgHHmax+JNJBvnBEEgsMB+8YXUE/GAcoCwKFVMGig86SDNL8ASUFI7fLL6AAkmXvKs9OOHAMWxXTYe++9q18/EExhAXQiM8xF7UAwAPJIAfVSMCA3KCMcPusDIoSPunPVB9yb/9qpXdddd10lHQSpNI+tC+SE+BUIFPEjhoDaTjRgqD6gmPqCOqHNthAAa/7rn7goXFSsL4Egc1CHIBiUkywX+mwt2v31PTcHwQONRxvJvwV0406GuEUEnFvH6lGnfnA1QfwYg+c85zk1oGfAY3ats7ZTxnQ77C3Aj4KgdbdKcMOQmeaesQK+2dmc0Sb9BlARUiG0WuJhHOIliogW9Ldj25YxVEqMa9+5nKd+Spd3vetdhcqBSsjYm9/mQe6lAeet6mShVA5Dgmaq/kUxl7YNxzoqIWN67rnnVnc8JB31E3Iyv8/Ffivl2k48zC6Gw6a+8qN2mQffHXq/cuDOd6pTasFcKsZxyRhO6pkUDpu0d6ey19UJ6jhT+sk5rKBJrh4b6hnbnWQmlUMpZYHLHxfoj0VGTBNnYxMLTxO4dLq6OuEwh7naL+0W6BaYXwvk4RlYtFv2yle+srpV8FcHwvhJJ2+6h0APuRdccEEFdUcffXT9zUNgC6Ja33S7xQCaB83TTjutgjhgwTXZ6fV5JaQ1m9+RWxylATjGdlR6v1YWP2xt1C2+T2YFfyO8pGAE1O3aU8SYg3atk0KPGwE1A9Ig8Ua04fLLL69gm+pBe5Qr5gF1BFLg/ve/f1U5ICa8UxwgQtSFbEAiIEdI9l1DwaNuhAN1j/VBpWG3FclBIYGoU662DoMYUiUgG5zDFoA6siBuR0NA6zzZYqiCuCsIoBlCApHDtcQ6TaYLfUDAWGMIAS4s0neSnrdBHEMEzMatIj767Ok6gB4A9HrEIx5RbcwNRlvZ8aijjiqPetSjJkiX1u3A3wnMONOsbcnIVpGQ+AXpy9DWCClkCKKL3c0VZRlfxIMXQJ5jGEemVVKMAs8Byrl+Nracqc9T/R4btmRH/jb37P6zP3UDV7eskaSvzH0299aWgNjcNs3XdRnnoetICAXjqH+CYiIekW/+15iX+V8zJMXmq23LrZyVTDzMSeEwSQUwAhyP66c/DmEw7TnTy+tHztcxCIfJCo6mlFEuGKWU2cZwGNWukQqEGdo6Ot7E6FW6Jcsfi1RIM0eoH6bLTjKqd61LybjERyccltvdvPenW2AJW6AFPaTfAAuwZoeVGgGYSFA2u4lAHcDlQf6UU06pEuY82CawWh7GAUNkg104Qe24Yzg/edk9OAZILAap7xIexq3S9BYcZh5lLmgQ8N4CubjS+C1ye+DIvPKZDN4hNoK4BIgAJJc5oqzsmAOUwAbXBkSCuYgAENgRUEEA2OFWNgUCFYPyAXJg3bw0j81z54oFQA0BXAP0cc9AqtktRzjYPZeVQ5nSDyI7qB68uDEg6Vzf7n4jBLiISPGYjBhxPwgZo7+Z+xQM73znO6sqA4jkrhBABkCrC6hGWqxevXrCjQUZ8vGPf7yWY21qS4iKzd2Bb9eoctkcGSSGBbXIySefXG1GFSXQJrArXSbFSeI6ZFKOoyoYdW5IgbjmhGxoCaqQGa3ygbuFcU9aR+NsbnGbcS9DyMTloo3VoPxxiIX0J4B3ociH1rVl6P5hjUhLy+1A3JNjjjmmKtPYxiuucIn/0SobpnNt2dI3kqENo45DsJlr1g7yW0BM49gSDi2ptpj6tKVtOG59K5F42HzCYZCGcgKEt+B/u7L2uB3LHvcsZd0168orz0jmhxHxCV6QDAbNNaVsyHBhBKcod8M5k8Dpqh3K2kNW13od6268uZx95rryzV3uV96UQIzjEA5lsitD5tHoWAmzyVKhL+tKkY3igduW1WnnVDaa5DIyOSOF9KSvPOOmcl1tXJQXC13+1CtqXKA/Mxnxk3JSOydes2PZY0S1k8a9IYLGbUcnHMa9O/bzugW6BRbcAtlF89AMiHnII+22i+kBln+wh3TnecBzjuCPHupJrIGL7IZ6IFSOhz8gCBg566yzKmkhwn3SmuWBOLvcnWxY8GGe9wra3dcAwBBOrX97QJx34Cfp8dpzQjoFPHonl7erzmXAzr6/zSkqAO4OrjenuDiYd4gHIIXbg51Q32feuk4MAsSEOU2abR7bJUZQcIegZIgriPb4m5Qb4UAlYU3I1IBEkBaSO5E1gCRwLdIhmSqyBkI4aD/bIDeoHFqQq6+Z/9r+9re/vfaVukEdCJDsUFNd6Ds3BoSDXX2AzPkCs+r/S17ykqo+CnAOOJ4NIMvYZtIEUHMhQUhax4hE7dY+ZIf4L+wBGP7pn/5pDZCZdJ6tz/7mtqNVOGiXOWc+aUPcuQJAUwfCwjgaf4RRSCW2o1SheGBb86eN65D2qidjOWx37ochjGbTr3EXY0gpZaf/qYfaxhiIl4KAOvLII2t8kcQicW2UAOzkGKVCGrctC3VeS3i3fxsvCjpjikyxvtmgVdN1wmHzRgXx8Jkv3VT++qJ15YZb/mNSIcstuORsgVkpagAAIABJREFUCIcprTmQs4+zMz0EnKOumd05k4MqjmrrVNkPpgWdm8j6p3KnmC3hMDlF5LC9Uka+6cnbTnw9u7gYMwfRnFv5W4BwuNe6sv8ZN62vaApFSf1tlIvILIJXdsJh8+6R/apugW6BBbBASziQqZ9++ukVnNkl5Q8uBaaH2JADAXrAB4WDXWPf+d27h1rAB9mgLA/2Hhyl24wLRR7uh9LlhXhoXwCT9SIbC4RsGErmEzTQO+CTbAxD47U78OYDcBTli3MpHLg72GHnvuFvMvKPfOQjNR4CYgHY945oMHeRA3bhxV9QljZybUAcmMuJ5wCAmqt2wtVjlx4pgYSwQ06NYDec4sA56uRuYccVuIvLBNUOlwr1xz1I27UVIUHloG/ai3Rod8RbkEWJgcRDJBx66KFl//33n1CCuEYf9M+aS6YKbfj85z9f15s2PuEJT6igH1HiSOyDgNZxJm+UBc4N2eF6IJB0H8mAdNFnYN/3dtopQBBCCBHtlzkDqM+4hmxq+zyqPS2Z1Spk2jSPwyCVLUkSkiUg3ThkDmXMEVrKNkfc65BGyAvztSXGWuImbW0DcfpuIe9bU6lDuLMgHJApCN299tqrBj8FzGPztMt4KQchtrWPduwT80ebQjamfea62CDIQJkqENsheaJmmWkebe2+LoX6L7rqxmVNPMxEOEwGdJNHTKaEvfZfXfbc+U6NEqH+VypXfmpdec8nsvNeinMPPmS7cvmJ64H2pvEgflzOOevr5Z1fvHVDJXbydynH7tzWOdM5G+q9+qZy3fUbr0s7E0tiCFTXHLBTedO+G8H95F4OwPs04Hd2LhWzaOuGBlGJnH3hzeWS62MjP2xT1uy6bTl4v42KjvWnL3T5o1cvxcVhG4iCmVUM62N7bDoeDy4H3/ClsvaL63+aPvvGaHeacRUO04/9wt+hepaKhbdxr6FbYMlYoH1o81DOH5wqwUOq3O4k0gCVIzux4jx89KMfrX7bdmGTrsw5gJpdWhHUxWsgDd93330rGEtAszYVYEt4LBmj9YZOWIC6BbAZggDjGrCbkyPzHu54KwPIi9uE36cDR0C/HXX+3RQ4YgcgChAEyAYEAcAtbaa5qR3KFGiPW4J2ADJ2ugWZ5K6AbDO/7dJTJPiewgERIU6CPiI6qAyQDdaGNisPaB1FOFhDFBriK/hbe6gDhoRDFD/ajXDQB+uGG1J2ubUtQTO1H+kAJGsvlyUvwB8wo44APB0hCmfjWpHxaQlBxAMiBMi1uy5IpPYBt0gH44VsQDx4WevuHYIZJr2o9rRlTgXUc0+IS0GUMyG30pcQCi1wTZ+9txl2MgcRNEgmfTHmxtdBDaMvifWQuDW5Lm1qyYyteRvgesOlQt8RDe7R2szm5hhiLXaJK9IwWOnWaH87/mmf8fR3GyTUmqOkM48FkjW/2vO3RtuXc51TEQ93vuPtymN/f1V53MPuU/y91I4ZCYel1qF5b2+rXFifreLADS4Q815VL3DFWaATDituyHuHuwWmtkBLOHgwBeZe/vKXV2m6XUrAAjDzQJ4HQg+7JNweBp/xjGdUSa+DtPutb31rjbTvOw+MiV4fP30qh+wkem/rX8idwj4H5t8CbVC/zI2h33l2Jb1PtTMZwgGoyI5y0vlpdeZJQElS5olcT0FjDjoe+MAHVvBv7iIXzEFKgKRmVDYCgCuFMgA0ADPpN4F3cSMAWYoJJAKFAgUBQCfuAyBEecBtAACmXgD87ZIrL23UX3VweUAkALoIDOUGeKevkYkjM97xjndUt4lDDjmkqhUcfo/7AjLE78gZpAm3DXXoF4UEIM3tgcrBkVgZs4kzMLwnRLmkrk984hPlNa95Ta3/hBNOmEiJidixthEN1j/FhbYILkndRNkhzkYL4Kdb75k3sWfrUtFeF0Im5ea3oQqhJW7yG7KBQsCLqoWNkQ7Iq8R78J7YIqmjJTi21j1LKlTxOhBr7Eudg3DyTmESpUNrb39vrfa2d5+WUIrLSmI3aJ9xES9EnBDpmbn5Odh91DyeSgUy/3e85V/iciMeOuEww5wdJ6Dl8p/2vYcLZIFOOCyQYXux3QJL0QJD+bLPxx9/fE15J3Akn3fBIwXhC6gknZatwuFcQI8EFsgQ7A+w8pBoF9YDZHbBI+tuZcp5AM7D5GJ4IF6K47il2xwAF8AQEN1K2+Nz7bfsNmcuhHTKuLdAIjueVAHOS8aJkBDKsjt93HHHVcUBlY05aI5S1SjziiuuqMBFLAE77K4JaAX+xXAA3ql6gOcQBMgH4Bjw9JsAkpQFFA9iONi9f/SjH10VCJQRfk/QyJST9muHevjZa691AQjm97QnhAOy44wzzqikhvKlpg1p4Br9dy4yBcHgb0QggCyYJJcPGTi4OyAsQlJ4H7XbP9WcyY54smlEgcFGyA6EhvX+xje+sQYs1I82mB+7IUHcDyidjN8Tn/jEGgQTScJOw2Mc0DhUOLSqDbYOoM49ZCpFREuoZNyRKQgn48XtQhlifZgPxt580I9hNp1x2r05azP9mYpoAcbZ372ZOwVSOO1HOojBY64NA7cuFOkwGzvk3uE9ZGIb6FI/zj///JqthpKIS17uK0MiaUg0DYmNITm1UP3fnDFezNcsF+KhEw7Tz7I2tsSmbiCLeYb2ti0FC3TCYSmMUm9jt8AWtMDwYdGDLB9hu8PkuoLQ2e3NQUb+lre8pYK6V7/61fWhl9Ta7ie/7SOOOGJC0j0kNKZ6IJzNA+sWNE2vahoLTDVmLaAbyqDbz0MQMZwbQEhiQ6SudpcT8SWOiAPIdgCIdnjtrnO5ACS5MvBzTxBD5wHF/Pjj9pG22NEG4B3UDYA9UA9onn322TUOBPAsQwY1EIWDjBWUEqPAECJA3AXnIj+0LaA1YIv6J7EQKIeALYTB4YcfXttBNeBIcEOAGGkCTLmOsgJZAeBzrRCjgiuD+pK1wPVDSf1U5F4Ih1aBlL5pq8CUwOBjHvOY8sIXvrCCXe1xfmIlIGPYhvsFUsj1yAYxYShEWrVD4n20WWumIx4TMNL5IUFHActR6ql8NwSevkdwab+2i4eBJNIvfWZjShb3QQREjql23f3ekm9p37Cdw3Ni53YM2jWT68U1ePOb31zj7LhHmwfmiXdubWyEhNtll12qraMuGroxhLSZyi7pZ9vO2K4li1vCeDh2udZ7Ym8k/WVIxBAOfjeXrQOKIkoiSjtH3INiW2U43zwIiRFS2+cElUzfkWK+X4zBMxfrP5qlTjx0wmGamXXjzeWkDTEnZIB4+nE7dneKxboQl2i7OuGwRAeuN7tbYCEtkIczD4AXX3xxBXJAksBddlo91OWh0kPbmWeeWU477bQKIDygi/1gp02+dDu5eSjsioWFHLWVXTZwaKeXhJ/0GtkF+APAYhkAXtQFiAUqBBkiEkxxJoILeJMOE7hHWFA5iK9gB9wc57IQpQG3gaSHDRgLcHQ9xQLiAWDl5qGNwzgm1h1FxgUXXFDI5cWlEJ3feW0WkKyrobTcWrVuqTCUg7BAjDgArRA37YyZam0OwWVAYnakkQjcKRAKiB6KD21kM/cC9wkkDYJBHX/7t39blRuyWRgbMV24ljz0oQ+duFdo15CcUqYx1DcHIoiKhfKgPYZj2ZKcLWBuwXVcf1rw3NoU+YBwQFxxt0BcIR6AVfV7UT1QE7TxHoZKi5b0aP8eEhKjQHy+a91i9AEJIjUrNZkxlo5Ue81Nc8y6oN7xnTEQ0wF5nLk/tElsH/JtlOtTVGnD+ZM+ZQyi3sn/E+eHFPJ3VE/qQo4437n6GOULIhupxdbmF4JqVEaKBCpOHRnftNVY5Jz8pv70b2XfPWfX+6VKPHTCYXbj3M/uFphPC3TCYT6t2cvqFlgmFvDAl10mD/iUC3Z0SVrtomX3z0O/B0G7T+eee259UOS/jXgAkNasWVMtEp/cZWKe3o1FaoGrrrqqSsu5ElAdIB0AQwQDcAs0yqhy7bf/vfzqqruUB+z065UcABhHAW7z2e42wAZsAmlAJVWPHWVg5aUvfWmd52ImAH/xl08WBaAGyFI+oEoVIVAhQCXmBJcNYCtAMju/rqOGkO5TmepJ8L+c075HAaJefdYewB5g4w5FfYAoTNaFYX+nIwOHoD2uMMpjU4QjVROw/aQnPanusovBwT7uEeyrP+xDdcG1glRef+LeggBynV149mxdLYBF9xxkBTcO9xgkhvGgMBBXQd3tOGYHPMRBSIVR5FLbv7gFJSaJqd6qQXxvTohRow9IFX1Qv75qU9rju5a4GBIOGb9Ry2kUOeG8zJMAd+QXl7X3ve99NYApQhj5wc3FfIvaxpw177SPfakzqB3iHtISD1GZRDEQEqIF8VO1eagkUVbWgusz3rk+dg45EVWC8dNe6plTTz21/t/hvoPwyxxulRohFNTfql3a8Q4RFmXDbFyLFuktb6s2C/Hw4cu/W677TptJoNSAkosxuGQnHLbqdOmVr3ALdMJhhU+A3v1ugVEWyC5THszI1WUC8KDtQTc7l3nA972dP58BDgAHkEtwyeFuXrd6t8BCWMC8RX694hWvqDvklAdR2ABX/3TznctHPve98s/X/6Tc+Q7/Vf5wp++U+63ZoQKwZMJI7AU79MAcVwo763bhxYSQZUJMAjvKALMsLVQEAKhyAOf2aNVCzuNSAAwCTYJLAtjKiQwcsAaYEHliQkg9aad67dq11V3Jdc5FUiSIYoKwxg3BWhR3RdBWpAUg+pd/+Ze1bc7Vpvjzz7Q2A8YDnAFe9calQ1+pO1772teW97///dUGXDjEe7H+AUhkjWCbn/zkJ6vKxFjwxadqYFv3F6oo6hN2lvFCgFn3kwBU9SJrlEUZ4h7E5t4Be0QQJQsCIjZno5AFLYGgL9ntHqbnHDUvs0ve7qz7G5DWZvNEkEbki+8RIsgkYD/3wMRfSJaNqeZ/7N2qBFpCJOMVYgQoRyYhHLi1IHu5T/jd/PGuPa4ztxDIFDZsY6zYEvmgnRnXNkPEKJeIYdtzjjritpPgrFPZc0hiJFhs1HNcKRCIiGyBVqWfpSaiaon7REgKn11vLDPerUtTG/tCG0OAZOwX4l60ksq84qs313Sai5146ITDSpqVva+LzQKdcFhsI9Lb0y2wSCyQB3QPZXYm7SwCSiS6HvTy0OdhDngBmjzEAjWAVKTfkWArb7i7tUi62puxxC0ARAAcyYwgYKI0gcDnM575Z+Wf//Ue5Yqv/7z8+Ke3mdTTo//gv8rPf/qjCfm+681lc9fuMIIAEDOfgX4uEbJaAHJ26a0BYB6QA97I2UdJ1ZNZQuWAKQUGsAw8CaaKnAv4adcVICtLDJIiRF4IkTamQktqWJvcHCgOqBwAYhJ62TsOPvjguvsOpA9TjU7nUqHdAd2t1D5A2NpGzLz+9a+vpALwT7rPbta/+waXFLvsiAg71YJ7UgS4FoHzla98pbqbJKgmEIyMoXoIeYHs0XaAWjsQK8YE0E8sC/1yLfIB0M79p+3DcBc+Uv6kTM1OfJQpQxJg6MKiTezspS1xu0BaGS/zEAGRdJUzLbeWYGjdF/K3ue4wZ8ynY489trrQGF9KHnUhEsxL923ti+uOtmmn39gMQDcPXcflwphlbrTzaqY2t24psXXaG3v7vlUcRM3Qlo1AkVnGPNBWqhbzn9JHilfzN+WxrzGLGib/c6zj4Rgh2hwtATWq/pn62X+f2gLTEQ/77XbPcuDe25e7//Ltt5oJO+Gw1UzfK+4WKJ1w6JOgW6BbYBMLZPcvAbhaMBL3iOwUtQ9xKaiVh7c+tDPt7vWh6BbYHAuYi8BHpNQA1TvO/GD52N98v9x2213Lf//CHSYVe5c73bY84w9/rTz8QXergM2Ob4IxtjuggBeiwY48QG3XFfkmTsSnP/3pugPPXQMJB9wC9sBlYhYgIVzrtzZIJRCoPHWqA7AG+oaycOtIHIYTTzyxAkGKhQSxjNtTgGfk5YCa8wRtVTZABljKVKAcbcpucGuUcVwq2vMDHEMk+g0wpHKQvYOdyPXVbYdaX+2+P+95z6sxKUb5zos7QKHCDUSAToQP9QIAzc7sKOCnOBlDkAqoImiMRXbXvSNCBQ8FuFvXiIDWxIoIYM7n3Kty/5rOPm1b9BPpwN1C3/Uh9gaWzRnvcc8ZNd+jdslvrZuHv0M4aCtbCRophgZAbp4YczajiNEe8xZ4V28UF0gINmOvuP0oT7sQD0gj44ckGaYC1a7YqwXtLZmQtrdkwygbKoedEHzWonGnwrCGzRH9s14Qb1LDtkRCG/ixXbcIh5A22pFYEb5r3ShGtXdz7j/9mskWmIp4uP3tfqH8zz3vvdWIh0449JnaLbD1LNAJh61n+15zt8CitUAkqpFNeyhsA821D2ptELvsFIZwyMNofH8XbYd7w5a0BSLlNkfFZzjvs98tn/3yzZv06a53KmXX1T8pu/3WL5ZfXb19BVdAqFcCNwbIx2WBhB8g4jaEmKBwOO+88yqBwCUAgAQwv/Wtb1UAF7AIrHHBsHMMtCEugF4A2m6rsrwAWyDauaOAnTLt7gKUQBewbT0pwzq1/oBqB2BP2UEx4DyEA2IEiEeGkN6T3UclMVvCIes4xEik9y1IZws24mahXjvvyAfBIZ/73OdW0sERP/xkJlB2yrP7TgXiejvcYmg4gGDZNrhbsBkyx3cteQFgU1IA2UCsviIqvIwVwG0MfD+V68C4biat20O7m9/K+fU9wS6RD65Rr/aYf+aRcdIu70Ny1/kpL3F1cg5Qfvrpp9c4B/4W60PgSOWzAcKBGgSpgOAK2I7tkVdxCzFuCB/2S3aWkA8Im9Y1RDn+N+R9qCaYikRRV+asd+2yBpAz5jnVD3upn32sPcFFrb/XvOY1Ne3qVGPTpmIdEmMhyVvXj5wzLpG0pG+QW6nxi4146ITDVpoIvdpugVK6wqHPgm6BboFNLdBKpbO71j745orhLpLv28js7S5YG52827xbYL4t4OH2w5dfX778Tz/ctOhbv1lu/fal5SE7b1fTVgagJ6ghVQJwBfBlpxRIAYa4AwBjdn3t4Cd2AxcFqoHEAwD4kBJ2Z5NCE4Cz657dZSoGxIPdZzvM6tp9990r+FYOcAhAxzc9O/Uf+tCHamBG14t9wF3Bb9aXsrXbzrA4KxQRf/zHf1xjNgBxdr99p16AFOgXJ8Ex0+5ze06rVPJ92hiXhaRhZFN/r1u3roJESgvkRwL+5VrnxOe+3dHPfYL9AVIgHZlDNWG3G5Gg37/1W79VU36yH2DNbklxqDw2DaDVFrvnrkP+JL4CAiKqmBaMtrEaWv//nJM4BSFa2jgQrXtGXDMShFGfjQkgbW4ZO4QDcgqoNw/TphC8qTPuHq1bGkIFicTFx5w214466qgaWFH8AyA8Ch0EC5uYo+aqen0XBQZCgf30zdwE8rVRvX4LUeMdGYCsCEnSZrKIWqIlYNSr7+pFKCCU1ItoYIsQNwm26bM2IE2QTsaIixCiKeS3MvSfDZXtGu1iB/XpW+KU6EPGOXOtu1PM9x146vIWC/HQCYctN+a9pm6BoQW6wqHPiW6BboFNLNA+lAUgtDtBHug88AE6bTA0D37O8zAbMBNSIoTFOLthfUi6BcaxwE9/9vNy0edvLOd++jvlhlv+Y5NLHv7gXyl/sNvdy83rvlw++tGP1qCDQI3sFYJJAp9JxwecJAZEdqLjC45wsFN/2WWXVWB4+OGH193WYRwEDbAGADXXAESAm51bu9z5PlkOgDuxBrQBKFJem3IWqFMfkCW+AdUApYA0l4C2a5QLlAH2QDUSBBki+4U197KXvawqMoA9B+Dv+qRvnGk3v1UwObfNUBGiJOoQZIE2UVW8853vrMoEdpIxhCIh9lFmVCVRp7QqiVHkJNIBgYPQAbDFc/CdgxsBkG1cxXtoU2VqD1BrLBAQxsNLPwDmuFsA+63bS0umRtkxvC/GdiGdfM74tf1pJ6b5EfANLAPgAeHOc705ikChiPE+JH6yY4+8QEBpN1LnwgsvrH2TqWKPPfaopIP5gUyjtDGfAHL1UcGoPwoZ/Tff/eY7c5HNAH829B6ipZ0zUTm4VttDRMVWrZtQSJPMqdjbWOizOhOMU59llBH0lDvNcccdVwm5HL4XKFMwUgeyQRna4V1/xBNCriGkUlfGpavuxrnDzu85W5t46ITD/I5nL61bYDYW6ITDbKzVz+0WWCEWyMN2di9DFuRhMhHFgbQQDt4DQDx4tjLWPHxGLbFCzNi7uUAW+MGPflo+dsX3qqLh33/ys0m18BPe93e3K094+Pbl3tuun58OfuCUAgAKsgxAoRigXABOfE7ASOAqqV/twgK2rrdbDDwfcMABdXfeOY74+083v+0+22lHPijPZ+AwcQcCPoEuIBMhELBmPSEptMFaAq4FBdQGbaVusDb333//KqkH0HIA/2I6IEucLwjjkUceWd1BhkB21HBFpZQglYkfEIVFdrRdy+3jgx/8YAW+gKvAkE996lMn0uMqK6BzGLyvvce0SgLland2wX1mK2CUu4U6jRFCBYEgRgW3Cy8kB9DeHkgfIFwZcUvxO0AaNwfzIYSM36Lair1aVwzfRdWgjW2gyfw2SsGRNiWWAlKEzZBdCAl2jatFXAy0LyoO1+s3RYP2Hn/88XV+vOhFL6oEgzSqyBTBOKl0qCi4oIRYiJJBneqLogSpg7AB7pNG1e/meu773o1jgjZmDWSOxF4tMRFFATvnPP3TH+PgmjaDirqRaIgFc5UyJzEpzOm3ve1ttW/G3Ln6odwEC0XOOf70T/+0ZrjQ/7S7zdDSXSoW6CY9TbGIh3Mv/U75x2/9aJN790LGeOiEw5Yf615jt0As0AmHPhe6BboFprXAMDhYC0DyYBliopUlD+M+dDN3C8zVAutu/El9UP3Ml75fqBva4253/sXy2Ifeu/zhQ1aV29/25xUEDrOiADQyN8gw4R3YA66QDgAJ8BPFQ1JdIgecZ6deFgAgtnUvUGYb66SNJ9Cuj1F9t+NOBRDQbB0lvSNQhIywow9Y2m0Gqu1qA8yuBYoBLu4FyIa99tqr9hkYTDsAsXe9613lzW9+cwWN6kBK2DFOAMqAeaBzKql5ztEnrwBr/aKsoDiQocILMH7Oc55T01uyp7ZGDRJQHjJFe1pJfkssjLqfDAEimwiUyeUCAaEtADoyyVhRsgCqyKJhBhHX2ulHBCEgtMN8YJfEfWDfxD5od8WHCoiQCxnn1i1jXFALEGeMk2o4rif6pG2Jr2DszU1AnIvIG97whjofTj311ArGEVLUD37jmmAOJRgwO7CJ8pJZI+oPZRozc8rYpH5lG/M21okx9Vm7A+b1vyWhQ9IkALF5bB6G3IviQP1xfUiwU+5L4oFQ5Dz72c+uc/OCCy6oMSsQd9akmCSOSy+9tBIPvrN2pcZFLlIj/a//9b8q+RKCKe4Vaetc70v9+s2zAAAinebQDW6hgksuJsJh3TVfK4edcVM13JoDHlzetO+dNs+I/apugSVigU44LJGB6s3sFtiaFmhBwLjt2Jxrxi27n7eyLOAf1TmXfqd84dofbNLx1fe8Y3ni3vcte+2ybbnDL962/j6dmwDQRVkAZNoF9RIXACBDLAAj2YW1Oy6DBNAKwAEt7RF3gHZXuwWXM7krpK0AWNJNKisEBhAXSXuUGr4DzkIeODd+9VENDIkDaQaBUAoPBAZf+MMOO6ym8US0OAA/ZUYi37Y9JONQwaEeAPUDH/hAOf/88yug5dLx6Ec/uqb7TNwA5Qe0j7LJuIB8qlnPdogVKgFqDwEn7YwjctjE2Nkl128KCIRCG4gREGVnpIMdfmDWd9QA1CJ2zVv3mZANLSGibS0hMZXNxlm5CdqrDQkwqk3cdPyGIOMOJFbI6173utqvk08+uRYN0PtOzA9zlwLCO2KFbfQzh7H3QkAgMswrhI33EFfJ/hLFDbtZK0gvdkFohIRq3RVCegXkJ0Cl9YZI4waT71p7mt/qdB1iwZisXbu2zivpbk877bQ6dtyGpKRVBrt85jOfqWoWLjXUPC95yUvqXEdUPPOZz6z9zJgkTe2oTCnjjE8/Z34tMB3xwC3uKY9cXe51j8mZhjanBdMRDlee9bmy9ovrS52WALhxXTnqxG+X65y4aofy9mNWl9Wb0Zh1n7q6HPaJW2eubzPKXiqXIF1eecZN621ZtitrX7Nj2WOaxs/2/Ons0Nq/nrfrTuXtT962juWWngtLZbzm2s5OOMzVgv36boFugW6BboEFscBFV91YPnz5d8t131n/YNYeD/rNu5YnPmL78rs73X2z67a72yoIgBygMS4SfMHJ0GWQyJEI/9nFDbE2G9A8DhGxuZ2KHB+Yiq+8+gBwQSXFsnDwbT/hhBMmUkwiG/QhMQj0s5W/xy0gIA0QlEEACKTSADz322+/8shHPnLCpQN4BPKSpjC7/iEfNrePM12HTOJGAGB7+RtANq4IB+4CCAhxLlrXCX0EXhEX+gdYA6cIJzEQ2oCWvo8bSAI8+hwwm3NHzYt2/FuwPepc9gsZYr5ql+8QC8aUC4sgoS9+8YsnzIJcANaNDzLqoIMOmkhFCvCzh7FJYMW4bEQR5HvzILEb1J/YE9qL/FAHwgH5EcVLXCXacU5MBuWpMylokQPWV0iAuGuEbGF7KVbVccwxx5TPfe5zNWYDEohqYe+9964kAnsIJmoMZEBxnTgllDbGGtnwpCc9qSpWorrbHPXJTHOu/z53C0xFPCj5kbvda87Ew3SEwyQAOg2RMF9EwZTltIRGA4Lnbt1FVMKNN5eTzry2XHJ926ZpCIfZnj9jV28uJ73g2nJJe14z5lt6LszY3GVyQicclslA9m50C3QLdAssBwuIyXDxVTdWRYNYDcPDg+djf39VWbP9Npvd3dkA/tY9ISn9gKcQDsOUe+M0KvXP5tyhnL/dQW936yObjxpBXQA/0AhvETUnAAAgAElEQVSYnXLKKTVrhYOLiB1g2SsCdiOP93titLTtBDYBXQCQW4ryBWsUr0EGkBASAeQhb5yHxHBEwTFO/2dzTgJatjvXXBPEexB0U7BJZIK+crEAZr2kDEU+tMEm1SvNqMwkXDOoJOJu0wZCbON3+D4pgYcpN1sygW0ciU0xirQKwZP51aYgRTZoF9cgu/niFHBhCXlh7PWb8gRI52KACHrUox5VySBzwXdIGOchmzKfEDBJ4aq/6o8CJ64I6vcC4rWLuqQlX1rlRxuPIylnE2QzrknaogzfIzDME0Fa/8//+T/VNUbwRwEw1UexwX3IgWwwB7mMmIMIDEQLdYf2mdcHHnhgde1pCYfMqa7Cm83q2nLnLhTxMK1LRQv0yzbl6cftUg6cLGgrpfy4nHPyl8o7K1Ce6pzx7DQW4TAHBcV4rdgKZ13ztbL/BleSybVPQTjM9vwxujShYFi1TVlz/a2bqlW28FwYo8nL4pROOCyLYeyd6BboFugWWNoWuOGW/yznXf7dSjYMA0He+Y63K/vtds9y4N7bl7v/8u3n1NGAssi/FTZV3AK/hRwIAMy53gM8AzrHbdhsCYeWbGjrGO6UZwe3DY7XZoUBHikS3vKWt1QwB3ja/X3Ws55VXSCSLjTlpC7AjtTerjbgJ2gf1wNKAbvndpvtpOdINoPs/Kf9UVzk+3HtNe55cT8BPDM+bBQCwu468oFvv3fSfq4SFCz6j1gAtoFcUn19FIgxrgMZ5/Qncylge+hOE1eDNrCmvowiHDIPpysjY+kcKoUzzjijkiJPeMITapwDRzt2gLuxAsLFQtA/agiKDW4UVAtRdMRNgoqCcoBixXtSfhpfNvE52YiSglIZceOJSqLNaJE+aY+5hGBIXxIkE7nBTcTYIYbOOuus6jKiP+oWm+HQQw+tJEL6aS5ym0EWCRJ6+umn17S1XEzEOjG24pWYn8OsLLH3uHOrn7flLTDfxMP0MRxaMmEKt4p5cqdgyZVOOKzZdYdy8H53KpefGKXB9ITD2OfPNE0nxnCb8vRDty2XnTHKPWbLzoWZmrxcfu+Ew3IZyd6PboFugW6BJWgB7hLSWgoEOTzudY9fKo/7/VWVbEA6zNfRAv6WSAjBMPTRb4HeEMADVsPglPPVznHLGcry20wQ2UUOwALKKRTsApOs+51/vOB7sm8AfTlXOeJbUDNIvQm06ivQB8TxlwfOKSEcyWDRBoEMuE7KxHYXftz+jXtedumdD9yqK24hKQNYTrpSZALiBfmAUKG8ECxR3wTgdD2SAlAn5c+R+WPs9dln/UsMjcyjUSoUvw2DiU7nVtESXsnmADwD2lxkuAQhfcTjGFW2a7iYCKpIEcHFZIcddqhxNv7oj/6o7vyzibgmxprqwZxos7ZorzFlS4SEc425c5Juku0SQFJ5jrhRUEgga7wjrcxBMRxcYyz0h4pBmWIxUGUYE+QEVxakGOIAwZX1x43HPHYNVwqfZehQhwwdUsGKL0L5gYCIWw97Dt1exp1f/bytY4H5Ih5mCho5k5R+JneKddesK2dfeHO55PrGBXDVNmWfXVaXg/ZdHx8gx6iy2tgBQ0u3cSXW3XhzOfvMdeWb2Z2vJ29T1uy6uhy/IQ7BpOurS8K6ye1qTxgoKWqshAtvKtdNuDxsKHu/bcvqgerjyk9dXdaKRbFqu7L2mOljMGw6e1rXhpljOJQy2/M3rXHCxrvuVC7c78dTxuOY61zYOitlcdfaCYfFPT69dd0C3QLdAsvSAlKjSWs5jFCus9wlHvv79ymP3G0TTeucbRFwl4KGfvMtwGvPGcrE293tLRF8riVJhrvgbZ8CyFr1RVJY6k8yypDkIxEuueSS8oUvfKF+v/vuu9edYkDRrrUXIGcX2o63nX6AnBqAG0Ib/0DZ8Y1v3Qmyy5/YGCFAZhPzYtxBbxUUbVumUog4hxzfi6sIAoJdgGDZQuyQUwJQBeyxxx6bBI5MfdqXfkWm32bx8LvvowIY9dtU87Hte1x6gHy7+wJFGgNpH6U7nS5QpT65BnkkqCYihYKBOgDhtNtuu9XPCAVBI4151A/JIKGPlBDcMKgOBFFFOrBTyIX0P3EdlOMF8CNnkB8ICSoL7h0UDexCbYJAEHzUu3PNsyc/+cnV/giKHMqTrcKcpXzQPmSDNJniN3Adef7zn19VDmxkzg5dWnzeEut23Lnbz5vZAnMlHmYiHCYD2k1dJjYSAqN+u7qs/eKmsYYmejUE9SOCRo5DOGwS7HATsw2A+5QuCc2FE237cbnyrC9NBM/cdESGpMBkJcA+hz6kHLvzzOO48YzZEgizPX/QllbdwGWmTBcAtK1rdnNhNhZYSed2wmEljXbva7dAt0C3wFa0gFSWF33+xqpouOGW/9ikJXs+YNvyuIetKg9cc9cFa2ULzkf5cE8FTlvQ2KocWiCzECA69bbuE6MIhwD7VkkwjCcQEqKV+EspedFFF1VpvvgGOdQHJNpB5nIA0IrRINifowW37WC17hRtZgrfJ67EQtkp8StapUHs18YSCPAfnkflAOwC5lwWkBB246WQRLAAyP62G98qHtSRmBX+jttNO09ie78PXXCmIpNi1xAbifmgfGTRy172stquI444osaYCMmSvrYkSEggc0IfBZSURlT/KB70S/8QSz7rX6tQoBzQzpAQ2mZ+JJ6JukMsIEESMFS9CIm4YziHrZxDfUGhgfChntEu89A1CJ6nPe1pVYmB/HFoKxKBwoJSwlxUFkWEuCRUOjJaaCOb6IN0oWJzZK3H1nGpasdowW46veB5tcA/futHNT0y0np4TBdccmbCYboMBQ0AHcZWaEG9nf5Ddix74MpvvLmcc+a1G2I+THbT2FyXinrd1XcsT99/ddlz5zttUE1MBfzb77cra49b366pUnJObtNO5fgNqoz2fNkcLnzythvMvpQIh6atGb8ZXGSmzlYxzVyY15m+vArrhMPyGs/em26BboFugUVnAcEfP3bF98oFV96wSSBIOdelPnvi3tsXKS63xNGCj7hUBIi0qR9bX/0W+AdQpq2jghXOVz9GKTKmUjiM6kPk+1E5AHlxA4nMXHl2toG+v//7v6+ydMH7KBqAUDvfCV7YkggtYZN6AjSdF0DfAuoA8oUgHaZzTWjHoyVvfG/HHXCNW4C+ci2gBADK7ZxTBPgdGKcG8JLBBJD2vZ36YR1tPIWhAiJ2GNqmLSM2arN95DuuB8A1dwKZGLi2tC4lym3ncluP7/U5bgkCT1J3mAMUHQ94wAOq+4Kx52KDHAj5FBeKZJUwV0KItNkqfGeuIRsSjNO5rvPOfYPbBEUJxYQX8kEZXCD0iWtLUqu6zjmu42rB7gghqV7FfGAH7hMUG1Qcr3jFK2ofZGJJgNeoe/LOJiFi5mu99nK2nAW44/31RetGEg/1f8ojtp8UXHgcwqFMIg+atJfN95PTZs4QSHJSAMKNCoHNJRymsu7o8hpgPBVRMPH9gJyYlKJy6t+uPGuDsmOxu1Q04zehxJgpJses58KWm/tLsaZOOCzFUett7hboFugWWAIWWHfjT+pOlPgM1A3tISaDbBN/uOe95xwIcjamGOV+MAR9ISFCOLQ+90MFhHMBKyBmuGM+m3ZNde4oQDoEzLnW93aQs6vsc8gQ37V/D0kTZQDdsgXobwDmqD4pN3EilJud95AyAdPKaQMkLjS4SxaENrijtrS72Gl7wKZzW/eLjL3rEuQQ0BX7gOuJFzICEBbbAfEglgWgCwS3Ng4B0LqTKLdVIoyaT0M75nPbj0984hOVcKAAEPSTCiC/t3MmcTXacWzJHq4WAftSZsr6IFgjlYD2IwwoCcRS4EKBhEK66CuSJQoHRASb6Bsyw7Vxz6BKQGh4UdGok2uFsrnxKJe6AQHh89FHH13jhCRLBiIC0UDZoHzkD2UOQkjgShlSuFYgSpAZ3C3e/va3V5UEV4uk6wzREJeWljCbj7Xay9g6FpiOeKCae8ojV1fiYSzCYVKcgI1S+qndKWaS+Y+W5s+FcBDD4YqL15XLxHCYlFpyvf03EiKzUTiMSBU5cjjHibUw7jyYyXbDcmZ7fq4foW7w00yEw6znwrj9XpnndcJhZY5773W3QLdAt8CCWcA/lvM+e/3InSeBIO08PXL3exbqhq1xjCIY0o6AsRbUD+MBtKA0IGYUgF+Ivk2neAjBkJ1mREBAr9/0I6kNA2IDuqZSHMT9oFV7pA2tomII6uPeEMDfpnXMd/OtckidbZDPtLsF+aMUF7lmlJog40gRADQD5II2CkoImFMAUDvYUQeUhy4XLTkT8NsqT0bNkyHp1Z6jT4Ii2sWX2hThgCBy+K3NjpG+RuEyVD605SKbECv6xb0E0BdbwfeAPKJA+VE56Hf+Zj+f9VVMhbSDPREQsatzEAxiMiBsfP/Rj360urAgb8Rs8O4adlZnSD2uF4gJ35vbu+yySyUa2FyZDuSGdKCyVey7777lf//v/10Jh5CCoxRMC7FOe5lb3gIzEQ83/fA/y9fX/Xtt2KuPesCUrnubSul/Uk56wYZsCkN3ihlB62gFxOYSDjPHcBhk2Jg2hkMTm2CSEmO6sVt6hENrs0lxJmYcu1EuNtPMhS0/5ZdUjZ1wWFLD1RvbLdAt0C2weC1w0VU3lg9f/t3iwW94/Pav/nJVNJC6LpYjYGyoehgC4aGiIGAwu+TzDZyns88oxUPk+i3gjNtEC0BDiowiVVoSJeRAG4QxsvS0rS0jIDa/TRWvYEjULKTdhmOWvrQBG0PCaPeoXW/g2Qu4HQYYBMil1+RyQdJPJWCHH/FADSDuBeJhzZo1E3EvphpXYNj1FAGIg6SHzPlpZ8ZPX6SNlN70z/7szypId4Q8CvHSxooYZfuhjYbt8zvSgesCRYKXdlIaIAJSDzJCH1rSDbHFHggJKgTpRvNCNFBJiNcgW8qVV15Z3SiOPPLIGuCRmkG9yhe3AdGDCKEsQSggLRANj3/84ydsm75rK3WDGBd+Zx9HMme02Spa8mGx3JN6O+ZugemIh5Q+HeGwiVvF/j8uh51xU710sjuFb2badR/9++YRDgO1xKH3KwfufKfarqnKmyBPVm1T1kxktZB1Ytty8H6r18eacIwBvuc+MsMSZrLdXM9ff/10wTg36dMk15NSZjcX5t9Cy6nETjgsp9HsfekW6BboFtjCFvj3n/ysXHzVjeW8y6+fMhCk+AwIh350Cyw1C4SMat1rEpvBdwgJQFwsAu4WSAiZHBAUiAe773bsERDcELgRAOEAOveC7373uzVoIkANxHNTsPsPeAvgKH7GMBsIVQVQLaPDX/zFX9RgiY4EQlwIIieqiZAfyICoF4B5/fHSt2StSKrQBClN+lhuP+IsyCCh3095ylOqUkP8CIQBezhHBgx9lUkFsUPFIGMF5YL4Em361RBsFCivfvWrK3lzyCGH1IwVjjZl60yqnqU2R3t7R1tgOuLhpc/47fJ7918fjHTTYzKw32fXUi6pGSg2zVZQyixiODTqiM0iHFpSYACMR5bXnL/PAQ8ux+67npwYp89Pl8VhjCRRiy6GQ9PnNbvuVN705G0nkTEzrpUh4TBwq5h+LsxY+oo+oRMOK3r4e+e7BboFugU2zwI33PKf5bzLv1vJBqRDe3CV4DLxxEfct9zrHnfYvAr6Vd0Ci8QCcStpVR5DUG+XH4HABQFoFmhStguA2rnSjdrFl+oRocCF4CMf+UgN0ikmATUAwA3YUxGo60EPelAF1w972MOqOiCH8t/4xjcWwR5f/OIXV1DtOqAaCF/oWBlTDUsCi043bBQLH/zgB8vrX//6Sib84R/+YY3BgFzQLyQFYoGqQZwKMSXEkEjqzhAx6oirRfqr7+z+kpe8pJI7hx9+eI3j4EAMJZbGTMqORTLtejPmyQKjiIe/PHTH8pCdt5uyhpG74kN3ig1XT3JzWLVDWXvIBuXA5mSpGComklmilLJ6qt+uWVdeeca3y3Ub2jOhwpjOTYLiodyxHJyMGkMlQNsPCoobby5nn7mufHOX+5U3TRAXiy9LxWSXkxncP8ZUdcxmLszTlF2WxXTCYVkOa+9Ut0C3QLfAwljAw9uHL7++XHTVDZtUcPdfvn35n3vcqzzuYfcpgkL2o1tgqVugdWFpSYY2IGbiJ6SvfhMHQawBxALwDEwjJPyWlJCUAbJLSElJzQB029l3LaKC24Z4CFwsxCsAnr2U89a3vrWCcQEWZXNIWs5hys35sH+r8lDeTAoK5yM/QtAkdohrxVc46aSTKjGDKDnggAOqy4Uy2ZG7hn5RiyBeuF8gJKRlZYccrVtTm271iiuuqCTMzjvvXP78z/+82tbRqj864TAfs2LplfHsU748VgyH2rMRsQ82daeIDSYD71GWyW57fptS4TCFC0DqHsc9oG3nhAJhmuHaGNfg5nLSydeWS0YEoszlU2foKGVSfISp6ps2pkQuaoiCWZ6/EITD7ObC0lsXW6rFnXDYUpbu9XQLdAt0CyxhC8h5jmj48j/9cJNeSGf5xL3vWx7+4O22WiDIJWza3vQlYIE2BkIAd0A+wNsGqkzQzpxnV59LgLgCJP/SOtrF52rx0Ic+tGZXaA8AnauF2AbSX4p14Du7+4gH5X31q1+t7hbiHlBCcGeIy8KWMOeoWCJDMiDBGrUdmYCAedWrXlU++9nPlqc+9all//33r0QJYiEuGjJPUIYgIaS6fNzjHlfdJ9ojYzEqBsPHPvax8tKXvrTGb0A43PnOd66Xxo1iSD5sCVv1OhaHBcbLUpG2DsH3KHeKtl8/LusoDS68aVLmiDWrtit77b96ItbCBOFwzdemiQvx43LOWV8v76xuHI5tyj6H7lKO3dnfPy5Xfmpdec8nbtqoaFi1XTn4kO3K5SeuD2y5kRRo+jBIi3nlp75e1n5iQ/mb/LauvOfq8foxa5eKWRIIo8D+prOpIShGuFRMOftuvLmctMFmZQr1yvprZzsXFsd8X2yt6ITDYhuR3p5ugW6BboFFYgGpLD/zpZtqrvMbbvmPTVr1oN+8aw0EKfVYP7oFlrMFAOLI8ofAPsETs4ve/h5Xh5ATAdZJXcqVIscw2KNrKAW4XSAe7PwniwSwLXCiGA7/43/8j0o4DNOBLuR4JPtJ6miDiCbehfe4o1BqnHPOOVXhQHWg3dQd3/72t6uSQ0wHrhZiLzz2sY8tBx10UNlxxx2ri0UIhjaORgKVJigqeySY5qmnnlqe/exnl6c97Wm1ea2iYTqyYiHt1cve+haYHeGw9ds71xZs3O0fQZaM6U4w1zb067sFYoFOOPS50C3QLdAt0C0wyQI/+NFPy8eu+F654Mobir+HxyN3u1clGuQ270e3wEqwQNwK9LVNAZq+5/dhQMKA3VHXDO2WVJmj6hCIUpaGa665pqolBKcUoPFFL3rRRAyHFoTP95gM3RDGUTi0yg8BMV/5yldWtYYAkYI/Uj1QayAcpLF873vfW10hKBTEvGiJmJbEaNsS1xYkjwwWZ5xxRnn/+99fjjvuuFqHYxiDow36Od926uUtXgusNMJhcnrPncrx+25bVtfhmewCMrWryOIdy96ypWeBTjgsvTFbdC1+8/n/XL7x3U3T4C26hvYGdQt0C8xoge/d8h/l+z/4afn5f//3pHNv+wu3KXe/y+3Lr9z1DuX2v3ibGcvpJ2xqgX1/957lkbuNEfq7G29RWyAZGzQyqSCniwvQkhAtMeH6ZH2IG0ZUCi2gb8kKSgZZMQBrigBuA8961rOquqEF1vNpwJZsCfCfrvwEc4zSwzXiVbzgBS8o1157bXne855X1RkIE23++te/XtUPn/zkJ8t+++1XCQd9pu5QVqtyiM0TKLJVLFCCvO1tb6vuJgiHRz7ykTV2Q4JZxo4Lmc1jPu3ey5pfC6w0wmEsd4RpXQnm1/69tJVtgU44rOzxn5fetzfxeSmwF9It0C3QLbAMLfCUR64uB++/wzLs2fLu0nA3H4BtlQuAbNQJbYaIAPX81gY3jMValwvXtlkmUof6HG1ASIqA1772teWII44oz3jGM+p1XDBaVcF8jcpsCIe4hYQY8K5tXCoQI9dff315xSteUbN1UDggIgSIPPfcc+u7rBWICb/J/IGsQEyEOEifYueWALn00ktrulC/canYfffdq01cO3RzGYc4mS/79XIWhwVWHOHA7DJlXLyuXPbFWydiPvh6qtgSi2OkeiuWowU64bAcR3UL96kTDlvY4L26boEFtQD1wmR1w4JWt4IK74TD0hzsAP60fiaw2mZxaEmDuDyEeAgRMSrrQ0tSAOWUDYC3l6CTslScf/75dSf/j/7ojybiHIwKpLjQVm8JGe2MKoHdtAfY5w5y2GGH1QwdSAEZORwIAfEbpPnkNiKYJJcLqoak+Ry2f0jkONeBtHj3u99dA2uK3yBWhPJD1rBzj+Gw0LNh8Za/IgmHxTscvWUrzAKdcFhhA74Q3W1v4kc85te7X/dCGLmX2S3QLbAkLXDxVd+fSCHaCYclOYQTaoaWcPB3u+seoN/GUQgwHgZUHCoeUtaoeA8tuI7CQRYHrgNiHxx//PE1VaZ0mgJQjhMrYiFHoQ0mmXSY+v+P//iP5YUvfGG5613vWpUZ2223XW2GdnOlQDjIKEGxse+++1aFQ+wR0iBEDzvEFSXkhrJOP/30GgfiiU98Yn3d6173mhQw0jkhHOIKs5C26GUvLgt0wmFxjUdvzcqyQCccVtZ4L0hv+018QczaC+0W6BZYBhZ4z4Xfrlk+HJ1wWAYDuqELw1gMrUohwDjnDEmAlnCIRQLUh0C4VQ+kjg996EM1hsOqVauq64C0mrI7bLPNNpNcPVprJ45EW99MSo3NHa2WdEhqTIEuTz755LL99tuXE044odzjHveoxf/rv/5rVSa86U1vqsqEo48+ugaMpOQIERN7xRYUE9qezB8UDs55+ctfXj7+8Y9XYgNpgYCJ60Vr85YIGqUu2dx+9+sWtwX6s+riHp/euuVtgU44LO/x3SK96zfxLWLmXkm3QLfAErRAJxyW4KAtsiYDyMB1FA6CRVI4rF69ujz/+c+vAD3uB228Bd1olRc+h3jI+3wD7pANIVmUL0PFxRdfXNv8oAc9qLzsZS+rCgbH97///XLmmWeWt7zlLWX//fevZME973nP6lKR9rZtToaJpMH0W2JEvPjFLy5/93d/V4mN3/md35mI3RBVg/JGERCLbLh7cxbIAv1ZdYEM24vtFhjDAp1wGMNI/ZTpLdBv4n2GdAt0C3QLjLZAJxz6zJgPCyAUgG1A/W/+5m/KaaedVrNVrF27tjziEY+oVST7QgJRAvsJQhnQ3caRmI92DcuICiEKBPXfcsstNaPGeeedVx760IfWuBMB/t/+9rfLu971rvK+972vprE85phjyl3ucpcJ15ChGmHopqIe/VWOYJRs8rrXva7stNNOE+RKiAvvrXtL+3khbNHLXFwW6M+qi2s8emtWlgU64bCyxntBettv4gti1l5ot0C3wDKwQCcclsEgLoIuJGaBuAiCSHJDeNWrXlUOOuig6lZBFYCUSJaKNkXmEGRvCaCtvdqDIJGZ4h3veEfhViELhWwVOaSyFADz05/+dHn6059e03wiKVqSoCVT9K8lNfwmm4WyxXBAZJx44onlvve978hRG167CIa2N2ELWaA/q24hQ/dqugVGWKATDn1azNkC/SY+ZxP2AroFugWWqQU64bBMB3YrdCuuFdwNrr322vJXf/VX5Z/+6Z8qSJeVwTEqNSbyIQQEQB4CYr7dKVqTtITDP//zP5eTTjqpZqF4ylOeUh73uMdNnCpDhfgNX/va18pzn/vcmqEiRxu/Iv1KwMiWNBF48pxzzikf+MAHqnsJtwxBKaeKleHarR1ccytMnxVfZX9WXfFToBtgK1qgEw5b0fjLpep+E18uI9n70S3QLTDfFuiEw3xbdOWVN2pXXpBIYF0ARgQEkL333ntXdcAwyKLP+S5xIBYadMeFQ33IkRe96EU1JeZRRx1V9txzzzqI2iTIowwVt956a/mLv/iL8uhHP3pGwiGuI3EP+clPflJVDVdccUVNESq1JrcMKTrjVpKUmK0tF5JwWXmzdPH3uD+rLv4x6i1cvhbohMPyHdst1rN+E99ipu4VdQt0CywxC3TCYYkN2CJsLnVCgiNqXgJIZmf/lFNOqQBbMEYxEhAQwLbrEsMh3WozaCwk4G6zYnz5y18uz3ve88qOO+5YXvCCF5Tf/M3frM3hGkKZwBXi7ne/eyUcEo9imFUjCo0QB4ndgND40Y9+VMv9l3/5l6r2SFpN5TuPPVq3koUKmLkIp05vUmOB/qzap0O3wNazQCcctp7tl03N/Sa+bIayd6RboFtgni3QCYd5NugKLK5Nrxn3CC4BCcgonoM0mYC1+AiPecxjakpInxP7IfEdXJM4CAvlVjBUZFAeyKaBTDj22GMrueD44Q9/WGM7aHtSYu666661zUNSoFU1uLYlHLhqIBpc85KXvKS6VSRopfcEqMzUSVkLSbiswGm66Lvcn1UX/RD1Bi5jC3TCYRkP7pbqWr+JbylL93q6BboFlpoFOuGw1EZscbeXuiFgPPEYfvCDH5T3v//95eyzz67qByoHKSZ/93d/t9z5zneuHUI4RCURwmGhAPcwdgK3ib/8y78sT3rSk8rRRx89ERTyO9/5TnWnOP/886srBLLkN37jN6qrRdwlWleI/B3CIcTEP/zDP1SXEoEiBdIMoTFVgMgeOHJxz/GFal1/Vl0oy/ZyuwVmtkAnHGa2UT9jBgv0m3ifIt0C3QLdAqMt0AmHPjPmaoEA61bpEPAddwsxHf7u7/6uvO1tbytf//rXq2IA4bD77rtXF4Z73OMec23G2NcjDLQLIeJvCozXvOY15YgjjiiHH374RDna6fvLLrusPPOZzyyHHnpobWfiP0SB0WbccJZjegkAACAASURBVHGrfhC/QYaLV7/61bWvL3/5yycIjVTUBp9cKJJlbOP0E7eaBfqz6lYzfa+4W6B0wqFPgjlboN/E52zCXkC3QLfAMrVAJxyW6cBu4W5RLlApcJNIYEif2xgN4jZ885vfLBdffHENxvitb32rrFmzpjzqUY8qD3vYw6oC4A53uEO9Zq7uFMMYC605kAxtnIn3ve995c1vfnPNQnHIIYdMnPqlL32pZq8Q4+G4444rBx54YHUFCeGQeBPKckTREZcIfbjlllvKBz/4wfKe97yn/MEf/EENTtmSEinLd8qba7+38LD36ubRAv1ZdR6N2YvqFpilBTrhMEuD9dM3tcCsbuI33lzOuXhdueyLt5brJorapqzZddty8H7blj3ueadu4m6BboFugWVjgU44LJuh3KodSaaJgO5WBTDctQfCr7rqqprF4pprrqmg/I53vGP5tV/7tfI7v/M7Zbfddiv3u9/9ataIqY6oCgLe1Ze6ER1IAMQFAmQI8OMO4Xt1v/vd765uE0ceeWQlFXL+pZdeWpUJN910U80yIctGq44IORAXi6TE1Da/+SzlJjJDP5UtQ8Xw6AqHrTp1F03ls3pWXTSt7g3pFlgeFuiEw/IYx63ai3Fv4us+dXU57BO3TtPWbcrTj9ulHHjPrdqdXnm3QLdAt8C8WaATDvNmyl7QGBYAzgPUgf0vfOEL5fLLL68qgn/9138t22yzTfmVX/mVcp/73KcSEFwYvLbffvuy7bbb1r8RCXM9BISksFA/xYWMGgI77rfffhNFizvx2te+ttz+9rcvMm08+MEPrq4Yya6RWBOtK0mCYIZwQDQgK/T7aU972qTy59qHfv3yssC4z6rLq9e9N90Ci8MCnXBYHOOwpFsxzk18MtmwTdnn0PuVY3fO7sqPy5WfWlfe84mflL064bCk50JvfLdAt8BkC3TCoc+ILWUBYJzygOKhJQ2kh/zGN75Rrr766vLFL36xfPWrX63KA0DfeYgGrherVq0q97znPes7UsLvXsB9iAx/t7EVqB2SghNRoC5kw3XXXVdjSchQccMNN5SHP/zhNWDkAx/4wGoO5clQcdppp1WyA2nwgAc8oP7WBnVs41ek3nxH4fD5z3++nHDCCeVXf/VXaxyInXfeeUuZu9ezxCwwzrPqEutSb263wJKxQCcclsxQLd6GzngTv3FdOerEb0+4UOxz6EPKsf2ZYPEOaG9Zt0C3wLxZoBMO82bKXtAYFkh8g/bUuFzceuut5d/+7d+q0uH6668vX/va1yopgBAQdFK2C+9cLZAQAP5d7nKXcre7/f/t3QmUFdWdx/GbczJKQEUDgUFp1LSyuETAiYIbLhhiXKIzcUEEUQH3ZcSouGIwLkSPRjPqKJNREQmaOI64oaJxRRPZghsoo9KuKHEFjTPnZM7vdt/uetVVr6reVvXqfd85HKG7XtW9n1vdSf3evf+7sf27wgd9TyGFgg0VbPz666/tH71P59UWlQodtFNE7969bU0Jnfeggw6yBSMHDhxom6a2aFbDrFmz7BKPiy++2O5Q4X35gwd9z/XFBSCPPPKImTZtmq1ToaKUboeKGFQc0mACkf9ftcE86C4CtRQgcKildk6vFfVLvGB2w9CBZt6YHrEkWlavMbNvbzFvve+v99BkpozpYZo8Z+m4Rk8z9eoBpu+y5ebyeR+ble+3HtTcp58ZO67JDO9lTIv/e0P7mSljmgrOp/f4jzNGtSaazJR9e5gm77KPZcvNqFs/Nvr+sef0N/0eXWGmLtLSkW7m2PGDzeFt4UqS/sQC4iAEEMi8AIFD5ocoNw3UA7oe9l044Io36r9upoK3s5rl8N5779mgQIHBmjVrbPjwxRdf2EDimWeesd9TEKBZCHrp/N5tLxU+qD6Elmqo4OOGG25oQwotzdhyyy3tDIQ5c+bYGRTHHnus2WeffWzdB82CmDp1qnn44YfNwQcfbE477TQ7s8LVjvBuh6mZDEFBhNqhYpG//vWv7eyJsWPHUhQyN3dz5TsS9f9VK39FzogAAk6AwIF7oWyB4r/E15k5Vy02v3UP/vsNMTeMjC4MGV3voTVYGN7W+o7ju5nmPmvbg4bCzvU0+wz92MxfFNDlPv3MjLNc6LDOLJi12EwNOs6+tfDaxhM4+K/tZnMk7U/Zg8IJEEAgEwIEDpkYhoZohAsc1FntRqGHdhc66GtuSYK+7n+I9wIpfHj55Zftg/yqVavscoihQ4fac+l7mt2g0GCDDTawYYNCB7drhYKJrbfe2gYcemmbzptvvtnWZ9htt93MsGHDbBDx0Ucf2Z0ptMRDxSSPOuooO5NCSzT0cltq6u/e5SHeApIqNnnDDTeYe++914YXmkVRbPeMhrgJ6GSoAIEDNwcC6QkQOKRnn5srF/8lvsZMn/yamd/W27jLKewD+pLvmGNHNZldtu/aNvugMLzwnsv/QN88dGDrLIjVa8z0Kzuur2aEfS8oHGjeb6CZMrJ1NoVmPEywMxmMMd6ZGu2BQ+chLThngv7k5uagIwg0uACBQ4PfACl0381A8O9eodkDrsaDe6B34YN/u8gPPvjAXHbZZXa5hLayHD58eHtIoa9ppoPOpWvp3woQtHRC5+vXr5/p2bOnef75581VV11lZ05ceOGFdtaD3qNlFZpdce6555p33nnHXHTRRWb//fe34YVrnwtL/IGD+qBrKvDQtpo33nijrU9xwQUX2GDEbcfp73sKw8AlMyZA4JCxAaE5DSVA4NBQw12dzlYjcAhrqTdYaPbMlii2bCPu91rPZzwzMnwzGYw38PB8zxc4dLRrnTGm+GyOsP5UZ6Q4KwII1FqAwKHW4lxPAm5mg9vOUoGCW6ag77u/ex/M9TDvtr7UzIazzjrLzpSYPHmyGTx4sIVVuKAAQd/XH+0+oZkJ//iP/2hDBtVmUFih782ePdu88MILZttttzW33367aWpqMn/5y1/a26ZZCVq+oZ0qdtllFxsieOs2eJduuFFVG/VSO+fOnWsLT+q6p59+ui0YqRkSmhFB4MDPgV+AwIF7AoH0BAgc0rPPzZWrFTio5sFzj7aYJ1XDoW1JhhctLHDwft0e7wkEor/3VcGMjPBBCgkcitSoSNKf3NwcdASBBhcgcGjwG6DG3XcP5G5nCe+/3dIEt7Wk/ut2nXBf04O8vqZZAyeddJJ9mL/kkkvsMojXX3/dfl0P83qw15IG7VCh7TW1+4R2uHjjjTfsEop58+bZmg46Tl+fMWOG3UlCsxI0u0E1HLQzhYpQaqcKzXrwz7IQnQsgvCGJ+/tNN91ktLXmj3/8YzNmzBi71acLTWrMzuXqQIDAoQ4GiSbmVoDAIbdDW7uOpVPDwZiqBA4/WFOwo0alAofoGg6F/and6HElBBCopgCBQzV1ObdfwC1JcDMaNEvAu8TCffKvB3NX78DNatC/dayCCc1QOPnkk03fvn3NlClT2pcwqIaDAgYVhlSBSZ2nf//+9jgFEHfeeaf53e9+Z3eLGDVqlFm6dKndueKaa66xX1NgoWtopsNvfvMb+17VYdA2nK493lkOLnTw1mZwfdCSj4ceesjOblDooJoS1HDgZyJMwPv/VX/0w96m1yatdUZ4IYBA9QVWf/KNeeTPH9oL6edv8hFbVfSi3/q7N56u6Kk5WVYEolLjBbOe7SjAGGuXCm/dB+300N8cvn3r0oQ4SyqiZzF4ljn4Zz94A4eCQpJFtL1LKgL7l7w/WRlb2oEAAuUJEDiU58e7kwu44MCFDu6h3Tvbwc0m8C9b0IwELW1QMHDqqaeaQYMG2ZkOCg1Uo0EzHRQS6FwLFy60NRO0lEHn+/3vf28uv/xy+zWFAKrZcM8999jaDL/85S9tRxRS6PzanUJbYu6xxx42jNAxbktP91+dU31x/zfShQn6umZWqG6DdsHQuXfeeeeC4pLJ1XhH3gW8/181732lfwhkWYDAIcujk+G2RQUO3iUNrVtHDjaHe7eV9PdtdUvHLAPfA3zVA4eR3iUVMdqqtkcFDiX0J8PDTdMQQCCBAIFDAiwOrZhA0Cf9/pkDupib6eDdtUIzCDQDQYHDrrvuav/75ptv2rZpBwrNRtD7FixYYGspaAcLba955pln2h0jNNtBQYUKSer7hx9+uBk/fryt16BtNlX3QfUd/vjHP5qf/vSntmikll+49ilw8M/Q0HncEhD997XXXrNLMtzSDIUgLlihfkPFbqNcnYjAIVfDSWfqWIDAoY4HL82mRwYOxpiCWQ6mm9lnfH9zdtusBWPWmZZlLebyeV+ZEeMURnhnBPQ0U88ZYIb30i4RLebyW1eZlW2drcqSipFdC9vap5+ZOq7JXl8v1WGYfXuLeWtw/47tPaMCB5O8P2mOJ9dGAIHKCRA4VM6SM1VeQLMR9PI+0OvfKvaoAOFHP/qR3bZy+fLltp6DZjgoHPjqq6/slpbdunWz4YJqM2hWg8ICBQw6r3agaG5utjtQ6H0rVqywu1t8/vnndrtMbb2p2gt6n7bRDAscvEGDggjNwlBYoRoOWtpx6aWXGm3HyQuBYgKP/Hm1+fCvX4OEAAIpCzRv1s3ssl2PiraCJRUV5czmyeIEDgoV5ly12Pw2oPhjR686ZhQUBhTB/a5W4GAUEFz1mplfpK0FyzYiAwd/4BLdn2yONK1CAIGkAgQOScU4vpYC3mUW3gf7p556yi5ZOPDAA83EiRPNsmXL7MwGFzholsKf//xn+8CvwEFbYKq4pHazUG0FzTLQ7IMNN9zQFobUuXWMwgLVgbjuuuts8UiFGUcffbSd0RAUOHhX5br26dp33XWXXcKxzTbbmLPPPtuGIW5mRC39uBYCCCCAQPoCBA7pj0HVWxAvcGhthmYpzJ63xsx/f62nXd1M89AeZuy+PczwXq6+wjqz4LEWM/OhjztmNPTpacaO62mevvI1M9/4ikYuW24m3PqxPWdZNRxG+q6/5OOCHTKa+/Q0I0Y1tdeUsBcsqAMx0NwwMii1S9afqg8aF0AAgZoIEDjUhJmLlCjgLSjpHuhVH+HRRx81V1xxhTn00EPNhAkT7BIL1VnQThPaBlPbYz7++OO2EKSWVChMUNCw0047mWnTptnWKMxwSyM040GzJjQzQkstrr76ahtWKCxQwUe9vLUa9G+FFt7lEW6ZiGZI/OpXv7L1G7QkQ4GFZlroGm4njhI5eBsCCCCAQB0KEDjU4aAlbXKSwCHpuTkeAQQQqGcBAod6Hr18t91f08HNEFi7dq154IEH7HaVRxxxhF32oOUTffr0sfUZFDwolFDgoC0vt9tuOxtQXH/99Wb33Xc3F154oYXT+RQCuPoQWkKhOg5aWnHttdeaAQMGmHPPPdcGFi5wcAGDKxbpDR1c4KCZEVruoV0xtBxjzz33tIUoCRzyfb/SOwQQQCBMgMChAe4NAocGGGS6iAACJQkQOJTExptqIOAvLOn+rcKOKv74n//5nzZsOPjgg+3yCS2d0AwHBQiaZfDkk0/aAGLbbbe121MqcFCRSS2tcAGCggkdr5kOKvT4wQcf2HoP//7v/2722msvc95559lz+gMH/VszJBQ4uB01HMm7775rjj/+eLtcQztUaJmHjtPx3uKXNSDkEggggAACGRAgcMjAIFS7CQQO1Rbm/AggUK8CBA71OnKN124XOGjmgOojzJkzxxx11FF2yYMCB9Vn2GKLLezSB+1Kcf/999uHfW1t+cQTT9jtLYcPH24DB289BoUBmn3wyiuvmJaWFrsU4tZbb7WzJ84//3zTvXt3Gxj4AxBXX8IbImjWxEsvvWTOOOMMW79h+vTptkaE20qTHSoa776lxwgggACBQwPcAwQODTDIdBEBBEoSIHAoiY031VDAv3xBsxC0baUChbFjx5p9993XzkrYYYcdTFNTk93aUssiFDL069fPDBs2zC65uO2228xuu+1m6zIoLFAIoKUOeqlQpHa6UODw3HPP2TBDxSjPOeccOyvBGxS4v3sDBxdGaEmGdqhQuKEZElq+oevoj+o3BG0HWkNKLoUAAgggkIIAgUMK6LW+JIFDrcW5HgII1IsAgUO9jFTjtdM9nOu/rsCjli8oFLjjjjtsjYbx48ebkSNH2sBh4MCBZtNNN7UzFTTLQDMT9McFEAoSFE5o5wkFADqnCxy0BEOBg5ZVPP300+axxx6zdRhOOeWUTsUi3RIKV9DS7WChIEJbbWr2hZZwHHLIIeaEE06w73f1J1zhy8YbTXqMAAIINK4AgUMDjD2BQwMMMl1EAIGSBAgcSmLjTVUW8BaMdOGAHuw12+Dtt9+2sxWeeeYZc9xxx9kQYenSpeb73/++nanw6quv2i0ytaRB733kkUds0UjVVhg9erTd1cKFAC7U+Nvf/ma31lywYIE97+uvv24LRup4vbzHqx3ebTK9sx8UWMyYMcMGF0ceeaT9497vyFhWUeWbh9MjgAACGRMgcMjYgFSjOQQO1VDlnAggkAcBAoc8jGL++uAe8N0uEK5AowIHzURQjQVthTlp0iS788Szzz5rd6fQdphdunSxxSH1b71PxSNVMFJLMRQ2KKRwIYBqN+gaep92qVAwoRkO+vfPf/5zc8ABB7Qf652p4A0cvEHCiy++aLfU1PePOeYYO/vCvfy7buRv1OgRAggggECQAIFDA9wXBA4NMMh0EQEEShIgcCiJjTdVWcAto1AYoJDB/Vt1EBQ0aBaBli9oecQPfvAD81//9V92S8sdd9zR/tFSCvfSbIPf/OY3NqhQkcmjjz7afsst09C516xZY9544w07G0K1H9Zbbz0zefJkM2rUqPbAwTszwYUHLrjQv9VOLfOYOnWq2Xnnne1yiubm5oLAQv/w72pRZUpOjwACCCCQsgCBQ8oDUIvLEzjUQplrIIBAPQoQONTjqDVGm73FIvV3LXvQrAUFCNoSU/896aST7LaX99xzj+nVq5fdhUJbYbqdIxQqKEjQ97WTxf77798+w8HVVdAx77//vvmf//kfW7tBMyI22mgju9PEPvvsExk4uNFQIKHrXHbZZXYphgKHbt262WUd3toNLKlojPuXXiKAAALt//vwd29MjUsuBQgccjmsdAoBBCogQOBQAUROUTUBFzq4GQ6aeaBtMe+8804za9Ysc+yxx5p/+Zd/sSHBxhtvbGc79OjRw7ZHQYKCBwUOKuS4cOFCc+CBB9pCk3q5+g3/+7//a2dLrFy50i6pUB2HPn36mFNPPdXuauE91nXU+38dXYDwzTffmN/+9rfm5ptvtssxtK2mvhe0fWbVwDgxAggggEDmBJjhkLkhqXyDCBwqb8oZEUAgHwIEDvkYxzz2wvtQr1kCCg/cbAEtXVBRx+23395MmTLFhgdaMqFtMAcPHmwf8hUkaEaEgoTrrrvOvPnmm7aIo4IAb4igoEDf0wyHefPm2ZkQAwYMsMs1fvjDH8YOHDRL4oYbbrCzJKZNm2brN3hnabgxYoZDHu9W+oQAAgiECxA4NMDdQeDQAINMFxFAoCQBAoeS2HhTlQW8W2HqUi5wUJFHbWW5atUqM336dBsOaPmC/ixZssTo+woJNNtBAYX+aNcKHas6DSrkqO0q3TlVT0EFIhVKKHTQdpY6p2owqCClAg1vOOG6HTTDQe+75ZZb7PKMCy64wJ5DYYba62Y6uFoPhA5VvoE4PQIIIJAhAQKHDA1GtZpC4FAtWc6LAAL1LkDgUO8jmN/2u6KO3nBAsxZcEcmXXnrJnHfeeeazzz6zdRO23npru9OEXtqlomvXrvbvChyuueYa88knn9iikT/96U/t192Si3Xr1tllFwox5s6dawOHH/3oR3a5Rv/+/WMHDqrfoO06N910U3PaaaeZQYMG2boTWgZC4JDf+5SeIYAAAlECBA5RQjn4PoFDDgaRLiCAQFUECByqwspJKyjgZhN4t8p0RSG13aWWMeyyyy7ml7/8pVF48MILL5ghQ4aYLbfc0qy//vq2uKSO+/TTT+1MCLfVpcILzT7Qe7QcQ3UctNuFaj0ceuihZty4cXaJhl6u3oPrVtAMB+2Ecffdd9vClGPHjrV1ILw7YbhzuK0+K0jEqRBAAAEEMixA4JDhwalU0wgcKiXJeRBAIG8CBA55G9F89cc92OshXcsq9NIyCH1dyyfefvttW5/h4YcftoUaDzroIBsefPjhh2bYsGGmqanJznr49a9/bYMFzXD48Y9/bM/jDRw0W+K9996zu0wsXrzY7mSheg/a+SJO4KBg4ZJLLjHz58+3u1v85Cc/sTtU6KV2ux0x2BIzX/cnvUEAAQTiCBA4xFGq82MIHOp8AGk+AghUTYDAoWq0nLhMARcweGcEuFkCChu0RGKTTTaxu0podoOWLyh02G677cwTTzxhl1godFi2bJm59tpr7WwDzVpQMUcXBCgA+PLLL83SpUvNu+++awMHhQ8KDTTLoXv37kUDB1eLQW05//zz7WyKyy+/3Oy00052GYX64GY56FrUbijzpuDtCCCAQB0KEDjU4aAlbTKBQ1IxjkcAgUYRIHBolJGuv3662Q3uoV3LH7xLGVTsUXUa9N97773X1nPYfffdbT2Hzz//3Lz44otmhx12MN/+9rfNlVdeaZdPHH300fYY7+uLL76wyyjcDAeFBtr5QtttdunSJTJwUPu0w8XUqVPtdTXjYosttrDvU9igP2qD27FCy0EIHurvfqTFCCCAQKkCBA6lytXR+wgc6miwaCoCCNRUgMChptxcrAQBPbDroV4P7Xrpwd0tTXBLFTTD4KKLLrJLGiZMmGBOPvlk8+yzz7bvbnH77bfbJQ5jxowxw4cPL2iF3qtw4oMPPjB/+MMfzIoVK2xoceCBB7ZvxemfZeFth3ai+OMf/2huuukm07NnTzvDoUePHu1LQNwOG64GBYFDCTcBb0EAAQTqWIDAoY4HL27TCRziSnEcAgg0mgCBQ6ONeD77q4f6V155xZxzzjm2fsPVV19tttlmG7tF5eOPP24Dge9///s2cNhxxx3bgwsFCR9//LHdmWL16tXm97//vZ2toJoPbumFlm94QwLvsg6FIFqSod0pHnjgAbuEQ8sxNtpoI1sjws1soFBkPu87eoUAAgjEESBwiKNU58cQONT5ANJ8BBComgCBQ9VoOXGNBfSAP3PmTPtns802s/UctFOEdqi47777zN57721OPPFEu9WltxilggYFDtqlQksz9G+9Rztf6KUwIygwcNtqavcLBRw6h4pWjh8/3i71cLMvdA63nEJ/p3BkjW8MLocAAgikLEDgkPIA1OLyBA61UOYaCCBQjwIEDvU4arQ5TOCjjz6y22RqCcXxxx9vJk6caObOnWuuuuoqs9dee5nTTz/dznTwBg5aSqGwYOXKleb++++3xSe1xaXqP3iPC/u7AgrVfNC1J02aZEaNGmXrRXi30nTLKVzgQA0H7mEEEECgcQQIHBpgrAkcGmCQ6SICCJQkQOBQEhtvypiAm0Gg2QMqAKldKxQE/OIXv7BbW5555plm2223Naeccoppbm4uKD6pYpF6j7bPnDdvni0UqcKPmgnhn6WgbrvdJ9xMhTfffNOceuqp5rvf/a654IIL7O4YQdt4egMLAoeM3UA0BwEEEKiiAIFDFXGzcmoCh6yMBO1AAIGsCRA4ZG1EaE8pAgoG9ECvWgsq4vjII4/YWQcjRoywMw5uvvlmM3jwYHPcccfZHSTclptaFqHAQVtnqnCk6j2o8KNmRGgmhFs2oTZ5d8jwFoLU7Agt31BtCAUd3/nOd2wXtMRDL9VxIGAoZVR5DwIIIJAPAQKHfIxj0V4QODTAINNFBBAoSYDAoSQ23pRBAe8sh7/+9a92pwmFAQohtPXlEUccYY466ijTu3fv9sBByydUWFJbYT799NP2jwIJBQebb755p8BBwYGu47a61JacDz74oJk+fbrd1eL888+3Mm47TB1P4JDBm4UmIYAAAjUUIHCoIXZalyJwSEue6yKAQNYFCByyPkK0L4mAt8Dj8uXL7RaV2kHie9/7nt028+ijjzYbbrhh+2wFBRGa4aCdKbSl5vPPP2+XXmhpRL9+/QqWVLh2eAMH7Yhxxx13mHvuucfugHHSSSe1Bw76iwIHt/TCu6QiSZ84FgEEEECgvgUIHOp7/GK1nsAhFhMHIYBAAwoQODTgoOewy+5hXjMLFDqst956tpcqAnnWWWeZd99919ZzOPnkk+333PGffPKJaWlpMatWrbLLMBYtWmR++MMfmsmTJ5umpiY7U0GBgXdJhFuOoa9rK85/+7d/M2+99ZY55phjzM9+9jN7XW/tB29QoeuyS0UOb0C6hAACCBQRIHBogNuDwKEBBpkuIoBASQIEDiWx8aYMCbilFAoF/u///s+GBAoV9GD/+eefmxtvvNFuc6nCjioeqR0k3Es7Sygs0JaYDz/8sHnppZfM7rvvbk477TSz6aab2vPppWUZbjmFq9+grz/33HPmV7/6ldlkk03MhAkT2rfS9O5Q4WZduGtSzyFDNw9NQQABBGogQOBQA+S0L0HgkPYIcH0EEMiqAIFDVkeGdpUioAd9FWvUn/XXX9/WT3j00UfN2WefbUaPHm1DB1fUUefXkggtp9AMCNViUC2Hfffd1y6NUK0HBQ4KDHQeBRj6u/u33q9dLVQrYtddd7WBgwpN6uUtMOlmSTCzoZQR5T0IIIBA/QsQONT/GEb2gMAhkogDEECgQQUIHBp04HPcbQUCCgpcSPDYY4+ZCy+80BaNPPHEE9uXW4hAQcPKlSuNZjr84Q9/sMsrtCxi7NixdptLhQUuQHDLITRDwf2ZPXu23dFi0qRJtiClZla4GRRu5oXe747PMTtdQwABBBAIESBwaIBbg8ChAQaZLiKAQEkCBA4lsfGmjAl4lzD4m3bvvfeaK664whaMPOGEEwrqMbz99tvmjTfeMJ9++qm58847zZo1a2wthkMOOcRsgzpmEAAAIABJREFUtNFGdqaCwgK364RmKSjI0Ne1w8UNN9xg36eClAcddJCdWeEPHAgbMnaz0BwEEECgxgIEDjUGT+NyBA5pqHNNBBCoBwECh3oYJdoYJVAscNDMBdVZUJBw/PHHF5xK9Ru0m8Vnn31mZs2aZWs+6JgDDjjAbLDBBu2Bg97kllModNAfLcVQ4LB48WI7g2LPPfcsOLe3tgR1G6JGkO8jgAAC+RUgcMjv2Lb3jMChAQaZLiKAQEkCBA4lsfGmjAkUCxzmzJljrr32WnPcccfZOgve15tvvml3mtAMBwUO33zzjTn99NPNyJEjba0H724T+rtmMGiGg4pIPvXUU+bmm2+2Mx3OO+88M2TIkMDAgdoNGbtZaA4CCCBQYwEChxqDp3E5Aoc01LkmAgjUgwCBQz2MEm2MEvAGDv4dIhQkaCaCZi6MHz++4FSapbBs2TLz17/+1dxxxx12OcQ555xji0CqHoN3iYRbVuGWTCjI0Lm1faZCigEDBthzu4KR7r8EDlGjx/cRQACBfAsQOOR7fG3vCBwaYJDpIgIIlCRA4FASG2/KmEBY4KAZCzNnzjQzZswwp5xyihkzZkynwOEvf/mLWb16tQ0cunfvbusxDB061M5icDMa9CbNcNBLX9f1tNXm/fffb5dSjBs3zvTt29ce49rillGwnCJjNwvNQQABBGosQOBQY/A0LkfgkIY610QAgXoQIHCoh1GijXEF3KwC95C/du1ac9ttt9kw4YwzzjCHHXZYp8Bh6dKldrcK7TjRp08f84tf/MIMGjSovVike4NmKnjDg6lTp9plFZo5sd9++9kik9odQy9X58F7MX/b4vaJ4xBAAAEE6luAwKG+xy9W6wkcYjFxEAIINKAAgUMDDnqOu+x/qFdthltvvdXcdddd5uc//7ndfcK9dKx2qNCSCtVyuPvuu83WW29tpk2bZrbYYgt7mAIELaXQMgqFCG72gmY+/Ou//qut/6BtMQcPHmy/r2MVSviXUXi3yGSJRY5vQLqGAAIIBAgQODTAbUHg0ACDTBcRQKAkAQKHkth4U0YF/IGDtrn8j//4D/Pf//3f5txzzzUHHnhge8u13GLlypXm5ZdfNitWrDDaPlPBwaWXXmp69eplj1OAoNBB9RwUJOj8+re205wyZYotGHnLLbeY3r172+ODild6wwYdQ+CQ0ZuHZiGAAAJVEiBwqBJslk5L4JCl0aAtCCCQJQEChyyNBm0pV8AfOKg2gwIH1VrQThL7779/+yW+/PJLu7Xlq6++av888MADZtiwYeayyy4zG264oQ0P3B+FBKrPoPoNWqahY7XzhWZEqCBlt27d2o9VMOGWXuj9rq6DW5JBTYdyR5n3I4AAAvUlQOBQX+NVUmsJHEpi400IINAAAgQODTDIDdRFb0Cgbn/wwQc2cHjwwQc7BQ5abqGlFMuXLzcvvfSSmTdvnhkxYoSd4dClSxc7u0EvhQxuS8z111/f7mihUEKhw8EHH2wuvvhie7y3YKSbxaCvuWKTQXUdGmho6CoCCCDQsAIEDg0w9AQODTDIdBEBBEoSIHAoiY03ZUzAGzQoKNC/v/3tb9tikFry8Oijj5oLLrjAFnfUS9//6KOPTEtLi11WsXDhQvPMM8+YkSNHmvPPP98uoVBQ4GYjaBmF/q5zvvbaa+bYY4+1Mx10TtWF0Nfd7Aqd3zvDwUvF7IaM3Tg0BwEEEKiBAIFDDZDTvgSBQ9ojwPUjBVa3mJOuXGVW6sChA82MMT1MU+SbOACB8gUIHMo35AzpC3hrJ7i6CwoBFCioaOSTTz5pJk+ebA444ID2xr733ntm1apVtnDkCy+8YBYvXmyXXJxzzjmdCkDqnJrpoJBi1qxZZvr06WbUqFF2NoR2tvAuo0hfgxYggAACCGRJgMAhS6NRpbYQOFQJltNWTKDlsSVmwkNr7fma9xtibhjZtWLnruSJWh5bbiY89HHN2tmybLmZcGvr9fYZP8ScvX02XSppXOtzETjUWpzrVUvA7RCh87u/a/bCnXfeaRYtWmROOeUUGxK4mQvvvPOOLf74+uuvm2effdbOXNASiTPPPNMGDprVoCBDQYNbIvHEE0+YCy+80Oi9F110kZ3pwHaX1RpRzosAAgjkQ4DAIR/jWLQXiQKH1WvMnEdbzJOL1rZ+2mxf3Uzz0B5m7L49zPBebQ883k+k245qHjrQ3DCmR3hbli03J936ccF5jz1nsDm8tRh24SuwHcY09+lpRoxqMrts3zXkE/B1ZsGsFWamt/19upl9BjeZ0SP51Lzat7sekC9vH+OeZurVA8zwyIuuM3OuWmx++37rvRZ0T5R23sILtyxrMbPnrTFvve+5txPeGwtmPWumLmo779CBZl6x+z2y39EH1DqIievcsnqNec7/eyLMshq/K1avMdOvfM3MDyJMOKYEDtH3IUdkX0AP/V9//bUNB7QcQi99TVteakaCikOefvrpZrfddjPa0lIzEjT7QUsuFEpoBoTCBwUOxx9/fPuSCp1HAYVmSyiAuO6662z9hn/6p3+ytRuGD4/+DZ99PVqIAAIIIFBNAQKHaupm5NxxAwfvw01w0z0Pg8uWm1Ftn7x2HBv8sNj6fe9DZcc79hm/qzl7e+/VWgODqYtaP+0OffXpaaaOG2CGF4QVa8z0ySEPIRn/5Dwjt0rpzdAD4O2vmfk2NHCvmIGD94G0Tz8z46ymjjCpnPN6WlIQFAT1MmZ4UPMZDrWa+ZHAOdLSP4bV+F0ReE7/wPY0U8/x/47oPPgEDqX/2PPO7AgoXNA2lwoSXOCg1v3pT3+ySypUPPK0004ze+65Z3txRy2l0NdVOPKxxx4z2kLz0EMPNePGjQusyaCdLKZOnWoeeeQRO8th4sSJ7btTuB0osiNCSxBAAAEEsiJA4JCVkahiO+IEDoVhQzezz/j+nunb68yCx1rMzIe+MiPcjATv/+Hv0800t31qHDod3nN8c59uZuX7rYGCP3AofJjpZo4d398c7qaRd3ooKnyg9b63eb+BZoqb0eBmS/Tun9mp+lUc/uqfOvThL17gEPopfpnn9XZ8wawlZqbRLJ2m9pDKf8+HzrapvmDoFWoywyGhs37OZpp+HsvOYWLBz3U1flcUnNMTUvl/R/jDjwBpAocUb3AuXVEBtxuE2y3iH/7hH8yLL75obrvtNqPtMU8++WSzxx572GtqtsIrr7xiazK89dZbdttMzXwYPXq0DR28oYWOV5gxZ84cW7tB4cKNN95odtllFzuLQtcjcKjoUHIyBBBAIFcCBA65Gs7gzkQGDr4pz51nHQSc1/t/+If2M8e+v6ptSnzwQ2Z7GNCnn5k6eI2Z2rZeP/TBxIQ9rBbOYugIOLxfLzbTogEGvNZdbLsXmofqIbSrebp9qnucwKHIcoqyzhsHofBeinXfxzltBY+pZeBQ2vi1ddb3O6QgeKz274pOs2I8BUhDluh4h4jAoYI3LKdKRcDtUOEKNyo4UA0HbVWpQpCa4aBgQbUZtBRCLx2j5Raa1aDA4e677zZdu3a1sxu0k8V3vvMde5xbqqHlFtdcc43d7UJ1IM4++2yz5ZZbptJfLooAAgggUF8CBA71NV4ltTYqcCj4pDfm1HJT8BAx0Mzo3dJe9K/zg1vHg50eRKaYFYHHFs5QCC8cWNDe9oeNygUObq3//LZZGK01LJrMFN/OCXa9+7yPzcr2ZQRtx+3bwzR5lnp0tLf1AbxvQZ0DY/SgN2WMZxlB2yjHbYcO73ysMSZoLXv7uCmU6W/6PeqWr2g2yWBzeNvylgWPLWkNhbR05aw4dRjcrekdhxiBQ7HlFAV3e8LzxvpJSX7PeIs4uofqUse3ddx895Ads/7m7Laimf7AYUrvloJ7LuzeidX9wINKdI4dOFTmd0XB759OsxiSjSuBQ+l3C+/MhoBmK+iPZjSohoO3iKN2n7jppptsrYYpU6aYvfbaqz1IUBihwEFLK1RYsm/fvmbSpElm9913b6/ZoLoQWnbx1FNPmeuvv96e351nk002ad/+MhsStAIBBBBAIIsCBA5ZHJUKt6l44FA4HTr2DgG+wGHevusKtjX0FtPreGhqnXmwy186diToCCcK21H00+aCKeDuodY/rbt1Wcjo0OKSwchF61i0hzGqM7G4o3hgp1MVPmh7+9/cZ60noPC+Mew9Ae30hUJaLlC05oX3gcwTOPjbUtJYdGpesgfW+J/gJztv5I+Qltnc/lrbrJzWrTjjFIAMam8p4xtW08S1241FdF0VBUu+uheRnS92QInOxWZJVfx3hTEEDmUNMm/OmYCWNGhGg5Y1+Jc2KHC49tpr7baXY8eONWPGjLEzExROKHD48MMPjWoz3HHHHWbIkCG2sOT227cmzwopFEiouOTcuXPN/PnzbdFJ1W/o16+fDSV0bYUd+rvbySJnvHQHAQQQQKBMAQKHMgHr4e3FA4cSp5X7HyLGfMez04D34dkTBLQ9GBlPIbyOh9wEn0oWPNxEF7IMmp0QPG6eNngf4lavMwseXWFmmia7C0fhQ2dHrQjvp9/eB1j/Q2N7fQnfevNAiyLtsH0oWMvuKaTpe6BuD5KKFNurfeDgDYmiZkOU+CDsGejgh/duZp/94u9gUjxwaL1Y9PiagntIgcHUcW21JdruCTOqtZhq8nun3N9IpTkX1l7xjWXFf1dEBA6BgWS4CzMcyr1neH9WBNzSClfDQSGAQgPVcNDuEt/73vfMEUccYfbdd1/T1NRkd65Yu3atWbFihT1GYYK2zvzud79rPv74Y/PZZ5/Z9z/++OPm6aefNltvvbWZMGGCrQOh5Rou6FD/vVtnZsWDdiCAAAIIZEOAwCEb41DVVtQmcCh8EG9/ePWEA52noHuKRoaFCEEyRY4t3NbP++Y4dR0KA4f2h8CCNhR7SA7+XrFP8YO/F6cdalTEdpIFTm0Pgb7AoWNGyzpjTNuWp8aY9lkT1VxS4W1f5AyD0h6EvUMXPltAoUPHMoZiP4xRgYN/hlDw+EZvA+rakPzeKfdXSQnOofdUW1s6BQ5l/q7oFLT5ikZ6tsuMM2OLwKHce4b3Z0XABQ6qz6AwYP3117ezDjSTQfUXFi1aZDbYYAMzePBgs9NOO9nQYMMNN7S7VMycOdPsvPPO5phjjrGzH1577TXz3nvv2a0yX375ZbtMQ7tSHHbYYba7+rdmVeilYIMXAggggAACYQIEDg1wb9QqcDAB6/HfmfVs29KDjgd+70NU+TMcgj4ZX2drGhTWV9BAR32Krgdt197WG6O5T08zYlRTx04ZpvjWmx23U8e1ii4bCHgY0zmi26Gjoh4OA2aNfOjZzjTyIb+UH46oNnWcM/g+CLtm/PPGa7V2XlnRXrzUjvV+4XVDigUAycc3fl+Snzte78OPit82ew7fUorApSlB93hZvyt8MxzCOhNzqQmBQ7n3DO/PgoALAFQ4UiGDd5aD25FCW19qN4p33nnHbLXVVmabbbYxzc3NdsmEvq6lFP/8z/9st7rUMov77rvPfPrpp2bvvfc2I0eOtLtSdO/evX1nClekUv/lhQACCCCAAIFDA98DNanhMKZHwCfuTeZt92mj5//8RwcOnbfLLBi+BFOmC5Y5BGzD2fm2WGfmzFphfruoddvO9lefnubYcQPM4cZbAb/YTVVe4GBnLxRrh4pSRhZcDPgkPTOBQ8IH28hwpbQf8OACpOHnSjrDwV9c1daJiBy3jutnO3DwhW9hD/iBoZr/3kzyu6J44NA5JCx+bxA4lPazw7uyJaDAQTMbFDZoxoH+raBB/9ZyB700Y+G5554z8+bNMwsXLrTHDRo0yB6zcuVKM2DAALP55pvbv6uQpJZg7LrrrvaPZkVoRoRe/l0xsiVBaxBAAAEEsibADIesjUgV2hO1S0XBp+lxP/UO+WS+4AGpTzezsm2nB++nx8GBQ/zilQUPiTHa6+1f7K0PVbfhLy1m5hLvLhQ9zdRzupqZV64yKzVOMT9BLeuhMawdV2vniKiH9oDvh4xb5W67qDa1XSlxO2KeN2lHEoRXOnXFA4eIWTdl3TtJLezxcZ19RVqLLb2p+O+KqKKRyTpO4JDMi6OzK6DAQbMN3BKHv/3tb3amg/6tZRJ6aRmElkhotoO2uFTRSAUS33zzjenRo4c9TkGFZkAccsghdscKLc1wIYbbAYMCkdm9D2gZAgggkDUBAoesjUgV2hMVOBR8Chtj33rbxLAHRv8Ua3twYf2EsKn0hWvsw5Y/JC9yWVLg0D4Ommmw2Px2keuH55PYmFaVeWj0t2OwObxXghoOLhyJ+aBf7RoOycck5oOwt2bI0IG2yGexVyozHAoe6ovXFqnMvZPkl0o856JFIv2Xq8LviuK7VCTprzEEDsm8ODq7AgoT3JIKtVIBhJv1sN566xXsIvHll1+aBx54wO48sXr1arNuner4GBs6aEaDllZsuummBZ3V+RU4uGuwlCK79wItQwABBLIkQOCQpdGoUlsiA4dONQNat5Q8e3tXRNDVRPjKjBinB90igUNBIcO2DvlmIYSv3Q/41HTcADNc19Ony6tbzOzbV5n57wec1z5orjFbaMeBH/QwTe49y5abCbd+3PqGqBkJ7hze7TQLdpJofTjs96inzoN3hwHbxjVm9u0t5q3B/c0NI1v9Ej80xmyHxsH/wOzd7cC77WPgLhWhs0MSbFHa6Z6N88Aa5xj/ieO9Jzi00ntbjOl0b7SYy29tm61S0xoOvhodBTuRrDFzHm0xb/9gcKddKjrVmIjxIK8dM24YWTx0KZSOdi40jlGMNTTk8m9l23l70tDfFQW7s5S3LSiBQ5X+h4fT1kxAsxj0RzMVFAK4WQhqgPu7vq7wwW1fqRkNChm0S4V2o9CuFAoltIxCu1SoVoNmMXiXT/g75D034UPNhpsLIYAAAnUnQOBQd0OWvMFxAofCHQ/CrhGyBWWRQEFn8i9jKFos0LdVZFhLmocONFPG9DBN7oDAmRXed8d4MIo4R8cD3xoz/arXOoKPgEaGLSGJ9dAYux26cMBDm689smr/pD/WDIeEgUORrTY7muKZsRKrDTELA/qWJIQHDq+Z+UV+dAqMihxXkSUV9vzF7yH3M5M4rNKp4/q6fiYav7hFU6v8u4LAIfn/EPCO3ApoCYTCBLcrhSsg6QII13E3A8LVe3A1GYJgvCGGvu8PFNz3FUqwvCK3txYdQwABBCoiQOBQEcZsnyRe4NDaB+3uMHveGjO/rfZC61e7meahPczYfXuY4b3aZj14/g9/p09RFRq0b03XeWlE9O4EmlGxpkg7mtpnPXjlXdvfen9ta40Fvfp0M819mgrDiWIPlAH9Dy5Cp10O/DUegna1iD/DwesYNA7hxfCCd+UIPL7YuHlcEi2pSPTAWvjpftGaGgnPa5sfuqQi/ngV+2n2FiEN2ua1WKDUebbBOrNg1gozc1Hh/brP4CYzemRrmBY3cCg4d4YDh4r9rljWYk5ys1OiZi5F/HpmhkO2//eL1kULKEhQ6KD6C25Wgv7tdpFwMxFcbQf9W4GB3qf/6n2ujoO+p5kO+rr3/d6lFGqR2wXDu4QjuqUcgQACCCDQiAIEDg0w6kkChwbgoIupCkRP2U+1eTm4eHSgl4NOVrALBA4VxORUqQp4l1IoEHDBgPu7ggTvkouvvvrKhg6a6aAw4osvvrDf32CDDQqWZbjaDQol3I4XOrcLLhRysKQi1aHn4ggggECmBQgcMj08lWkcgUNlHDlLBQSSfvpegUs21ik8gU6MHVwayya4twQO3AV5EfAWdVQw4AII/84SLihQv90yCwUO7u/e97qAws1w8AYLbpaEvudqQ+TFkn4ggAACCFROgMChcpaZPROBQ2aHpuEalnx3ioYjKq/D7YFO2C4v5Z0+j+8mcMjjqDZWn1yg4F0GoWBAyyr0cjMQ3BIKV3fBFYR0/3bv13tUVFJfV5DgDRn8RSTd7AlmOTTWPUdvEUAAgSQCBA5JtOr0WAKHOh243DXbU4yyT08z9awBZnju+phmh5yvdplp3eWCV7QAgUO0EUdkW8C7W4RrqSscqf+6QEGBg/64pRHeGQ16n6v7oOMVOChoUH2HsMCBZRTZvi9oHQIIIJAVAQKHrIxEFdtB4FBFXE6NAAJ1LUDgUNfDR+MRQAABBBBAIOMCBA4ZH6BKNI/AoRKKnAMBBPIoQOCQx1GlTwgggAACCCCQFQECh6yMRBXbQeBQRVxOjQACdS1A4FDXw0fjEUAAAQQQQCDjAgQOGR+gSjSPwKESipwDAQTyKEDgkMdRpU8IIIAAAgggkBUBAoesjEQV20HgUEVcTo0AAnUtQOBQ18NH4xFAAAEEEEAg4wIEDhkfoEo0j8ChEoqcAwEE8ihA4JDHUaVPCCCAAAIIIJAVAQKHrIxEFdtB4FBFXE6NAAJ1LUDgUNfDR+MRQAABBBBAIOMCBA4ZH6BKNI/AoRKKnAMBBPIoQOCQx1GlTwgggAACCCCQFQECh6yMRBXbQeBQRVxOjQACdS1A4FDXw0fjEUAAAQQQQCDjAgQOGR+gSjTPGzhU4nycAwEEEMijwFE/ajJjR/XLY9foEwIIIIAAAgggkIoAgUMq7LW9KIFDbb25GgII1KcAgUN9jhutRgABBBBAAIHsChA4ZHdsKtYyAoeKUXIiBBDIsQCBQ44Hl64h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1s4uEAAAbwklEQVQ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QWWLl1qXn31VfPuu++2v3OzzTYzQ4cONf3792//2ooVK8w777xTcPatttrK9OvXL+EVs3V4FvuVxTbFGbV6bXecvsU5hsAhjhLHIIAAAggggAACCCCAQO4F9HB41llnmblz54b2dcmSJWaHHXaw3//Wt77V6birrrrKTJ48ua6tstivpG3SWD755JPm888/t2Ox0UYbmVGjRtU8DEra7rq+cQIaT+CQtxGlPwgggAACCCCAAAKhAqtXrzZff/11bKHu3bsb/eGVfwE9oA4YMCCyo/Pnzzd77703gUOkVGUPSPLgrp/z3r17d2rAgQceaO67777KNizibEnaXdOG1ehiBA41guYyCCCAAAIIIIAAAukKPP/882b48OElNUKfWu+6665m0KBBBBAlCWb/TSeeeKK56aabIhtK4BBJVJUDkjy4P/7442afffYJbMfbb79d01kOSdpdFbiUT0rgkPIAcHkEEEAAAQQQQACB2ghcffXVdrp8ua+bb77ZHHbYYQQP5UJm6P1xZzeoyQQO6Qxckgf3Rg8cVq1aZQcpC7VECBzS+XnhqggggAACCCCAAAI1FqhU4OCa7X3wrHFXuFyFBVSz4aCDDup01gsuuMBMmzat/esqJrnFFlu0h01JHoIr3OSqni6L/UrSJo3T4MGDA40+/PBD06tXr6r6eU+epN3lNipols7s2bPNEUccUe6pS34/gUPJdLwRAQQQQAABBBBAoJ4EKh04qO9p/5/5evLPclvD7o2o6fe1fJispV8W+5W0TRdeeKG59NJLC9g0O2nixIm1pKxpYdGkRrWAIHCohTLXQAABBBBAAAEEEEhdIOyhUvUZhgwZUtC+tWvXGrdjQVTDVYROxeh41a9A2L3x97//vWinsviAV4lRyGK/SmmTW1ogky5dutR0ZoMbh1LaXeoY1vJacdtI4BBXiuMQQAABBBBAAAEE6log7KEyammEpmfr09JiWyVGfRJe13AN0PigBzV1m8ChY/DT3u4ziw/TcX40atnuWl4rTt91DIFDXCmOQwABBBBAAAEEEKhrgVIDB9fpoCna7nv+tf51DdWAjSdwKBz0TD64futbne7MtEOQOD8qtbSs5bXi9J3AIa4SxyGAAAIIIIAAAgjUvUC5gYMAioUOYbMcNENCU7u1RKN///62cvwOO+zQ7qmZE7fcckv7DIq468x1vkWLFpmXX36501p1LfEYMWJE4q08o9r62Wefmaeeeso8+OCDBVtIKnDZa6+9zN57713yfaJtS5999lnz5JNPFswmUV/0Z/vttzfDhg0r+fz+N2onA/cK20JRs1+8r+22265gWn45D3i6J+StcfT3WdeU6bbbbmuGDh1q75skrzDLE044wZ5vp512KrgH/eeO6pe7D/70pz8V3HuVuA/C+hnVJv/75PrOO++YlStX2m81NzebrbbaKnLnBvVt4cKFZvHixQXjor7pZ1fnCXv57w/7wB0RlJRrGXUfa8wPPfTQgiZ37dq1oj9Lxe5NZjgk+cnlWAQQQAABBBBAAIG6FahE4KCHxM033zzQIKyAZNADh6bqr1692lx//fWdwgKdvNgSDT1IXXPNNQUP/FGDErfORFhbdf5iWw266ysYmDFjRqK18jrvtddeW3TJivf85513XtkPS8XGsZilf4yjHiaDzqX+3n333YnGTw+Nl1xySaRrEkud84orrgjc3rVYvxRmXHbZZUXHq5T7IOoeTmqd9Hhd/3e/+50ZPXp0VFNCvx8UFlbTsthuHFGdqNUyMAKHqJHg+wgggAACCCCAAAK5EKhE4CCIsPPoIUsP9v5X2EN8sdkSYXUlynkgirPsI6ytSXb4SPKwmeS8XtdydweJE54E3fT+KfxJH2qLjXnUD1mUayn3Rth9FtavzTbbLPYDeVR7o/ob5+eo2JKKWo6Na2tQe6ppWep9HBVqJh2bYscTOFRSk3MhgAACCCCAAAIIZFagUoFDsU8VP/zww06fQoc9cJx11lmhVkEPgqU8UPovEBU6BLVV7/FvLxg1yFHX0fu1jGTSpElRpwr9/oIFC0qe6aBP6YcPH5742uUEDprR0rt378TX9L5BsxJuvPHGTufQrJcBAwYkPneSwCHxyY0xlayxkDRASHJ8qcGX3yRu4FApSwKHUiR5DwIIIIAAAggggAACVRCoVOBQ7MExaJpyWEHCYl30nydq6rQe8DfeeGN7yk8//bRoQFBsV45S2hrWj2JTtsMe+PWp+BlnnGHX2rvXc889F/ipetiMkji3TqkP//6lKUkeasOWcfi3ZdWWrP4aGd4+BYVaYTMnNNZey08++cSo7oILeqodOKjdQe2NM0b+Y5JY671xjw8La/QzNXbsWLudpl5vvPGGCav14doa5FnJnym/ZalBUyXHJWosmeEQJcT3EUAAAQQQQAABBHIhUKnAIexhRl8v5YFDD85HHnmknRmhAnd6GPQ/WBx00EGBa+b1UHTqqad2mlWhh9tTTjkl8D3FHtSjHo70cKz3q4ihrjFv3rzQWQrF6kYE9afYFPywT3LLmeWg9rtXWF0OhSbel4oGel9xH2rde9zxmqmgP97iof4fsmIhgr84Z1A7ii07UaHChx56yBb51H0X5+Hee0yS+yBq29m4v1xKtfa3e/LkyQWXDJppEzZDJygoi5rNU8mfqSDLqPtY7Zs4cWJBnxWiBI173LFIchyBQxItjkUAAQQQQAABBBCoW4EsBg56GNDSiu7du4e6hs1uiPqEv9in+EuWLAl82C32cBT2ABvmGjadPqw/UeHBiSee2KnQYtTDXtybNazfKu5Z7JX0IVifSH/11VdFgwZ3vbBPr/2uYTMnynnQr8V9EHds/GFNVICQ9Pig+yrs50PnDjq+2GyeWlomvR+TjkEpxxM4lKLGexBAAAEEEEAAAQTqTiBrgYMCg5kzZxYNG4QcVusgzgNlWN2HsK03wx6Oin1aXmxK+rRp0zrdJ2H9iXq4D+tL1Pvi3Ki1ChzitMV7TJwHyLBgqZwwphb3QTUsktrp+KC+FgsQgn6PFAvLamkZ535J6l7u8QQO5QryfgQQQAABBBBAAIG6EMha4LB8+XK7NCHqFfbAoloNxWZG6LxhYUBY8cGwopFBwUHUw52+HxQGBC2niPNwHLasohLb+9Vz4CDnsCU3cZZuBN1/tbgPou57//eTPkzHPT5p4BC01KXYjIhaWsbtc1L7co4ncChHj/cigAACCCCAAAII1I1AlgKHOA/Ygg379DpqOYUbFK3Vd8Uk/QMVFAaU+sCS5IE96Fg9GB966KFF76XFixfb5Sf+Vx4CB+86fBUndK+gIoVBS1WidjCR709+8hOzxx57RIZUunYt7oOkvziStinu8UEBQlj9kbDlK0mXVMTZvSPJz5SzjNvnpPblHE/gUI4e70UAAQQQQAABBBCoG4FaBA5xd6mI88Ah2GI7G/iL34UNRJIHl1IfWOJeI6w/5dxE9Rg4KEh64YUXiu5GEWYSdO8oWNKOCnPnzo2k1Pt1bLGigdW+DyIbGXBA0jbFPV5mmiHif/mXSWjMrr/++k47wESFf3Hb4b9+3J8p7/tKvVYp4xH3PQQOcaU4DgEEEEAAAQQQQKCuBSoVOBR7aCZwKLxF/LMoCByMiZqNEPVDFhZW6YF4woQJsUIHXSPp9qhxQrJSHpKj+uu+n/RhOu7xxcIahQkjRowoutVsVC2VuO0gcIh7J3AcAggggAACCCCAAAIZFKhU4BD2iai6XMllCjofMxyK30hRny7HvQ1LfVBO+jAZttVl3HbquKgH/ySBRlixw6T9KhYKhP1cJOmzjk3apiTHh9UHiWpjnKVRSdrhvV4p92Sp14rqZznfZ4ZDOXq8FwEEEEAAAQQQQKBuBCoVOARti1fsQbCch4CwwCGs6GPQYCR5cCm1rXGvEdYfPbhNnDgx8b3Ur1+/xO8p1yjqoTAsECgWVOk9Q4YMMX379jVdunRpv8Tmm2/eqblRgYPeoE/tFy5caO6+++5OW4n6TxhUfLTa90Epg5a0TUmODyu6WaydccahlKCknPAmSZ9LGYNS3kPgUIoa70EAAQQQQAABBBCoO4FKBA7FPgmt9KfFAg4rGqnvxdkOstgDftDOE6U+sMQNHMKKWMZ9eKvWTRe3/f7rJ/EKu0Y1Cg5626l7QMFDUMFNHRd03ybpV1QAE/dejRrbpG2Ke3zQ7wVtG6uAKKgmhsKxn/3sZ2aHHXaIarL9ftx2xLm3oixLvVasjpR4EIFDiXC8DQEEEEAAAQQQQKC+BMoNHIo9/Beb2l/uQ0DYg2qcbTXDPlWfPXu2OeKIIzoNYKltTfLAnuTYWt1hpbYprldY8BM2Dq7fcc8fxylsqUVQG0q9bqmOcdqftE1xjg/6mfYuk/DuHqI2ljKjJk47gvpfimXQe+Is+4jjX+oxBA6lyvE+BBBAAAEEEEAAgboSKCdwWLFihf2EOGwXgGoU4HO4Ye3Wp7BRyxDCln8sWbIk8BPaWjwchfUnrE21uMlKebhTu+J6hQUO1So4GGYWt71xj/Nfp1THOGOctE1xjn/++efN8OHDCy5f6Qf0OO2oZuCgc8eZDRVnDEo5hsChFDXegwACCCCAAAIIIFB3AkkDB03/f+utt8xjjz0WOh1dCFH1FEp94HDAQQ9F7nvFHtLDPtGuxmyMJA+aYf1Ru2bMmFF0u0bXb42N/pTyiXOlHu4qETjcd999Rv0OeoWNX9DyEx27yy67FPUIm6ET1IZS79kk90HSXyBJ2xTn+LAlUpr1IU/vq9R7LU47KnVPljMbKul4xD2ewCGuFMchgAACCCCAAAII1LVAWOBQTqfiPCSX+sDhbVexonZ6OBo6dGh7scFPPvnEFgrUn6BXNWZjJH3QDOuPPM844wyz4447mu7duxc0X7ME3nvvPbNs2TIzadIk+71i9Q+SjGvS9rtzxx3bsNoVQfePjr3rrrva++jvhz9w8M6e0Pd0zv79+xe8TefU9y699NJOLEGhVdx++U9WqmOcsUrapjjHF1smVaxNbrvMXXfd1QwbNqxo8+O0o1KBQ9guKGqvZkN169bN1oW58847Y4d7ccam2DEEDuUK8n4EEEAAAQQQQACBuhCodOAQJ2wQTKkPHF7UYrMckuBHTRcvta1JHzQr1Z96CRw0RmHLW/Q9hQHuFVbc0X2/WODgvRfcObULRVDQoGPDZrvU6j5Icu8mbVPc48v9vSBDFWANKyIZtx2VCG+K7YTiP3+lfnaixpDAIUqI7yOAAAIIIIAAAgjkQqDcBwv/w9zkyZNjuZT6wOE/edgU+1iNMMZEhQ3lhCNJAwddq9z+6ByVemgqpf1JvVQHZMCAAXGHyx6nh1l/3ZC4gUOcC4UVHi31ni3VMU5bk7YpyfG33HJL6IySOG3TMWnWRXFtDJtJE9SHSv3sRPkQOEQJ8X0EEEAAAQQQQACBXAhU4qFChRpHjRqVqHZAkgefKOhi23IWe2/cbSdLbWupD5ql9sc9jKv+QCVepbY/qVeS/rqAyH+NoLEstuQmzKdY/Y+k/XLXKNUxzhgmbVPc45cuXWoGDx4cpwlFj8nKbJG49xiBQ9lDzgkQQAABBBBAAAEEEOgQ0Nrliy++OLS2gd9KD3wbb7yxXQ+vT6b96+Lj2gZNpY/aDrHYufUp5kMPPWRGjx4d2YSkAUmpbQ1aOx435HD90brysF1AvB3VuOy///5m0KBBneo8RIKEHBAURsWZEVKKl2Y6XHPNNaH3oatjsffee9vW+sOEsN1JZKd+RBnq3ttvv/2K2pXSL7W1nPsgauyStinO8WE1HPw/n65Iqdr43HPPhf7sBc0YidOOoL6XY6klS5dddlnovRD3ZzNqTOJ8nxkOcZQ4BgEEEEAAAQQQQACBMgVU3K9Lly6xdmGIeylXSHHdunUFb9lqq60SzcLwX6/UtuoBTq9evXrF7ULBcbquil6uWbOm4Os9evQwm2yySVl9itOgUttfipeu9f777xf0NWzckuzKEXTerl27mk033TSxXyn9knOpjnHGKGmbih0f9FAfJ2gKWw5UrCBr0nY7i3Is/b8f+vbta3r37l2xoC7OeBE4xFHiGAQQQAABBBBAAAEEEEAAgdwIhM1uKLbUxHU+bNlCscAhN3AJO0LgkBCMwxFAAAEEEEAAAQQQQAABBOpbwLudqLcncQKHsBkOcd5b32rJW0/gkNyMdyCAAAIIIIAAAggggAACCNSxQFjgoCUV2pq0e/fugb0rtqXr3//+9zoWqU7TCRyq48pZEUAAAQQQQAABBBBAAAEEMioQtYWkCisOGTKkvfVagvHkk0+GFvvUjikq+MmrUIDAgTsCAQQQQAABBBBAAAEEEECg4QS0o4d2ASn3FafQZLnXqNf3EzjU68jRbgQQQAABBBBAAAEEEEAAgbIEwuoxxD0pMxuKSxE4xL2TOA4BBBBAAAEEEEAAAQQQQCB3AqrnMG/ePDNp0qRYfdPSiSOPPNLst99+Nd1iMlbjMnYQgUPGBoTmIIAAAggggAACCCCAAAIIpCOg8OGTTz4xa9as6dSAvn37mo033tj06tUrncbV4VUJ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f4fu6cVwodziiQAAAAASUVORK5CYII="/>
          <p:cNvSpPr>
            <a:spLocks noChangeAspect="1" noChangeArrowheads="1"/>
          </p:cNvSpPr>
          <p:nvPr/>
        </p:nvSpPr>
        <p:spPr bwMode="auto">
          <a:xfrm>
            <a:off x="612775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4346" name="Picture 10" descr="Dimensity 9200 Diagram &amp;Raquo; Tech Newsroom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8" t="9076" r="11689" b="14072"/>
          <a:stretch/>
        </p:blipFill>
        <p:spPr bwMode="auto">
          <a:xfrm>
            <a:off x="1119674" y="4022660"/>
            <a:ext cx="2873827" cy="283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https://lh3.googleusercontent.com/NffZBjtH4Q0t89GvxD0Lb7ZsZuONE4QTZXL1L1UQVgO23PoydcAcKSHUE3QWC7SBhJGalDnzNnVntDXwvy8YU8kZ9m6ayo-QBRYHUAD-UglAMEb0navRwCpXmsp6YTCZZRYGKrulK_mx52W7DDcVwW3P5XScyTS58dVHSsgAYU7K5uuNpNjpVPXx6vNRk7N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156" y="2623618"/>
            <a:ext cx="4248758" cy="346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472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Drone System (2/10)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3" y="1504264"/>
            <a:ext cx="7772400" cy="4548187"/>
          </a:xfrm>
        </p:spPr>
        <p:txBody>
          <a:bodyPr/>
          <a:lstStyle/>
          <a:p>
            <a:r>
              <a:rPr lang="en-US" altLang="zh-TW" sz="2000" b="0" dirty="0">
                <a:latin typeface="+mj-lt"/>
              </a:rPr>
              <a:t>5G radio band: 4.4GHz ~</a:t>
            </a:r>
            <a:r>
              <a:rPr lang="zh-TW" altLang="en-US" sz="2000" b="0" dirty="0">
                <a:latin typeface="+mj-lt"/>
              </a:rPr>
              <a:t> </a:t>
            </a:r>
            <a:r>
              <a:rPr lang="en-US" altLang="zh-TW" sz="2000" b="0" dirty="0">
                <a:latin typeface="+mj-lt"/>
              </a:rPr>
              <a:t>4.7</a:t>
            </a:r>
            <a:r>
              <a:rPr lang="zh-TW" altLang="en-US" sz="2000" b="0" dirty="0">
                <a:latin typeface="+mj-lt"/>
              </a:rPr>
              <a:t> </a:t>
            </a:r>
            <a:r>
              <a:rPr lang="en-US" altLang="zh-TW" sz="2000" b="0" dirty="0">
                <a:latin typeface="+mj-lt"/>
              </a:rPr>
              <a:t>GHz</a:t>
            </a:r>
          </a:p>
          <a:p>
            <a:pPr lvl="1"/>
            <a:r>
              <a:rPr lang="en-US" altLang="zh-TW" sz="1600" dirty="0">
                <a:latin typeface="+mj-lt"/>
              </a:rPr>
              <a:t>This frequency band is exclusive to the police</a:t>
            </a:r>
          </a:p>
          <a:p>
            <a:r>
              <a:rPr lang="en-US" altLang="zh-TW" sz="2000" b="0" dirty="0" err="1"/>
              <a:t>MediaTek</a:t>
            </a:r>
            <a:r>
              <a:rPr lang="en-US" altLang="zh-TW" sz="2000" b="0" dirty="0"/>
              <a:t> </a:t>
            </a:r>
            <a:r>
              <a:rPr lang="en-US" altLang="zh-TW" sz="2000" b="0" dirty="0" err="1"/>
              <a:t>Dimensity</a:t>
            </a:r>
            <a:r>
              <a:rPr lang="en-US" altLang="zh-TW" sz="2000" b="0" dirty="0"/>
              <a:t> 9200’s powerful performance ensure the quality of videos</a:t>
            </a:r>
          </a:p>
          <a:p>
            <a:pPr lvl="1"/>
            <a:r>
              <a:rPr lang="en-US" altLang="zh-TW" sz="1600" dirty="0">
                <a:latin typeface="+mj-lt"/>
              </a:rPr>
              <a:t>Its cutting-edge display technology supports FHD+ up to 240Hz</a:t>
            </a:r>
          </a:p>
          <a:p>
            <a:pPr lvl="1"/>
            <a:r>
              <a:rPr lang="en-US" altLang="zh-TW" sz="1600" dirty="0" err="1"/>
              <a:t>MediaTek</a:t>
            </a:r>
            <a:r>
              <a:rPr lang="en-US" altLang="zh-TW" sz="1600" dirty="0"/>
              <a:t> AI-SR/MEMC provides best-in-class video streaming</a:t>
            </a:r>
            <a:endParaRPr lang="en-US" altLang="zh-TW" sz="1600" b="0" dirty="0">
              <a:latin typeface="+mj-lt"/>
            </a:endParaRPr>
          </a:p>
          <a:p>
            <a:endParaRPr lang="en-US" altLang="zh-TW" sz="1600" b="0" dirty="0"/>
          </a:p>
        </p:txBody>
      </p:sp>
      <p:sp>
        <p:nvSpPr>
          <p:cNvPr id="4" name="AutoShape 2" descr="data:image/png;base64,iVBORw0KGgoAAAANSUhEUgAABBwAAAL6CAYAAACVVkWgAAAAAXNSR0IArs4c6QAAIABJREFUeF7svQ+QVcd97/lzLNsRY0fCQ0Az9oyER4bJlsEwa2ctaUvzyAghqQotu2uvwioQHtKr9dPbWslrSYakViHarQghqYzeq6eoKhKLIayst7X1iJSShBCrHTkSqTiBEeMkgIURTAxiwhhjB7Dlf1u/c0/f292nu0/3uefce86931s1BTP3nO5ff3597szv27/+9Qd+9atf/YrwAgEQAAEQAAEQAAEQAAEQAAEQAAEQAIEcCXwAgkOONNEUCIAACIAACIAACIAACIAACIAACIBARACCAyYCCIAACIAACJSMwPeP/IAu/fj9klkFc0AABEAABMpMYN78K+hjvZeX2UTY1oUEIDh0odMxZBAAARAAgXIT+I//Zg+987fvldtIWAcCIAACIFAqAqv/+Ab67duvLZVNMAYEIDhgDoAACIAACIBAyQhAcCiZQ2AOCIAACFSAAASHCjipC02E4NCFTseQQQAEQAAEyk1AFhw+sfDjdPnHPlxug2EdCIAACIBAWwhMv3uefnT2UtQ3BIe2uACdphCA4IApAgIgAAIgAAIlIyALDv/uz1bQtZ+7qmQWwhwQAAEQAIEyEHjuj96kv3nhHQgOZXAGbDASgOCAiQECIAACIAACJSMAwaFkDoE5IAACIFBSAhAcSuoYmFUnAMEBkwEEQAAEQAAESkYAgkPJHAJzQAAEQKCkBCA4lNQxMAuCA+YACIAACIAACJSVAASHsnoGdoEACIBAuQhAcCiXP2BNkgAyHDArQAAEQAAEQKBkBCA4lMwhMAcEQAAESkoAgkNJHQOzkOGAOQACIAACIAACZSUAwaGsnoFdIAACIFAuAhAcyuUPWIMMB8wBEAABEAABECg9AQgOpXcRDAQBEACBUhCA4FAKN8AIBwFsqcD0AAEQAAEQAIGSEYDgUJxDzmx/gzY/eTzqoP/eVfTAuiuK68zSchlsKHrQeY4xz7aKHndL2z9xiHZuOEgHDse9Di+lDc8tJhp/gzbf15o5fkbqa2TrKlozmu15ktuRn8s8fJ+XjS31bUBnEBwCYOHSthCA4NAW7OgUBEAABEAABOwEUgWH8UP02H0H6ZSpieHZ1P/pa+iWu66mRVfb//iffOgbtO3FWgMjW3+f1ozW/n9m+wu0+clz/gH5iUP02CrVlv6Vy+iBhwftAxx/gx6777hk/2y6bffttPzq4meFPG5auYy+7rKzIHOKsOHMiZN06NkJmnjxXIPr8GwaWbGEbl43SPMKGout2TzHGNpW2VgUgt7w3BHNp/UHb6S5oc9wEwYGf15Y+rK1E+p7U/N52dgEpkJvheBQKF40ngMBCA45QEQTIAACIAACIJAngXTB4Q36SryC6ew3XvE0BZu5CQ7jJltcAsJ52rt6N70kVmXjAciiR54s9bbyWDFt1r68bVCCMpNxjnnQ7Fhs9+c5xpC2ysiiCMauILqVAXZefdnaCfG9fS4GiqjckCzorFxGGx5uvWjnO28gOPiSwnXtIgDBoV3k0S8IgAAIgAAIWAgECQ7aKv2Z8UP06tPJNGtddChEcODsisO1FXbrdgVJoOgfnk2nDteyKVolOHTipGNfvkJL6Za7FtOiKEskKep0C99uYdF4fpPiXl4igM+zkldfebVjsjlT27Lg0AbBzoe9uAaCQwgtXNsOAhAc2kEdfYIACIAACICAg0AzgkOt2ZO0c+nrdCDuwxT8FyI4rFxKt333YJy9UEvvXqSNs97v8FJav+Jd2hZv3+iWgLhlE19LuW9XvYqWjdfVUcexkAUlCA5pcwyCQxohvA8CxRKA4FAsX7QOAiAAAiAAAsEEmhccKCocV992YVihK0ZwWEYbPjVRrwGRFBEaQggHwGtp3Hot78N/dcMEvRdnTNQgzqb+lUtobT29WQ28RrbeXq9FEV1uWKVMK6jHBeZ2PH2cTtUL8XEdhFFak1Jc0s/e2ihsBfIaPuMgcpSuenactr3IGSCz6batt9PyuM6G14QKDLIbQVlcB0Dj0D+8lG7ZXMug0Bn1r1xKax9erNSJsBcBFOntUj9SPY+Qtrw46PPAs1hoOo/5dMvmG+OMEvl5S/ddLQvpXToQZ/dE4/CstyEHz/r4hajk3G7h9Vw1Wk7aqj6Del9r57+tPD8mf5r8Zt1S4SqAeeIk7dwwoXKUGxdFNLWaFmk2urbllFG4Q4aD9ycBLmwTAQgObQKPbkEABEAABEDARiAXwUHJckhmGxQlOHz9rh82ikjq2z3qf/jXVmUXv97YW20rXGlm1BiPEoDpRSDl7RvxiRT2YMxcW0L078rAcAWBtftV/lYb6vbOpv7hcw3RI8uWE01wSMsgadiU7Lvhg/k0svI4HYiLjSq+0UQt+5584XN3P3J2TKYVatm4QBaRKFSfqzzmH9KBSPjRX1J2gafvJh96IRaRLE9/Svp+M4JDM/M0YW38rKW3yWJK7fQMV+HS9PmibdMy1o7RrDQIDtbfOpKNEBzwuxkE8iUAwSFfnmgNBEAABEAABJomkI/g4E67LkxwePgKqSikHGhL9hgCgYTgsOdKuu3Ln6XFo1fEgYoqCNSvV4JJNbA3jdEnsOEAaX28mk/RKurrRF9unOShOzhq09de10kgjiAqTTDQbVKDJvP2FvkePXDkk0aiTBIe/6rG9hy+x/aez2kniX7uXUZr+RSNmLM44tGnLd8HLZSFKjjEvdQLB2rClBC5fHynZB3Np/UiQ+LESdq74fV6IdX0VfRsWyrC5qm0LUsWDE6cp8lnx+kVWhKdRJPFnya/+TyXDS7y+OfT+t21TJP0rJpaz/0ec86UHdXqk1585zcyHHxJ4bp2EYDg0C7y6BcEQAAEQAAELASqLTioQYhJGDClfvsE1OagxCJEWDI80tvI74jOsCBK2wajpP6fJyL7EaeJaaQFv+kBrHocqn5cqCuLJHSMznR/y3GOTWU4ZGCREBz0FXqTyGXtR/jOLRIoAa6WEZP8mMgmONg+cM18VcGhLsBpjWTxZ/OCg2SbktUkcZF+nslGFI3E72cQyI0ABIfcUKIhEAABEAABEMiHQNUFB9Pq4PRD36BtUSp+I6CXAwFdcOCaCIeenaCJ76pbCwRhOYg2BsTasXZff3gwujU1uEoN9sw+zmqvIgbIQau+PcR3amnbB3TxICzojK82bE2pt2N5L1SIiNqzjD+z4JCRhX2eiFHLRVnj+fyuVDPF6Dv5HlPGiaHN6MQR0yu74BAyT/WtBf3D82nJlz9Ly0cb4pfTNwHzOWy+ZM9wSIhvNhshOPh+4uA6EEglAMEhFREuAAEQAAEQAIHWEshHcHAHOMVtqeDAXg+IltB7Ii1fWi22CQ4++8KVwMGw4jxXWi1PTc9vMrgItdcapAUEaOYZqZ5O4rN3XrTjGzi6AjabCOTz8/wFh+ws0gUHQ8CfJjikzrGUDAjF4dkEh9B5Gj3HD43TS3r9iuH5dNvmG2k5b2OwZKW4/Gmau2GCQzIbSG1TzVLKZGOqv1r7O8HVG7ZUlMcXsMRMAIIDZgYIgAAIgAAIlIxALoJDm06pMGYSDM+mU3FFflvw2RAFtJXeraP1FVV74KAHYKNEG3Ybj+c0tuGoA5E+NcLtLUZw0GoLDM+n9c8ljyW1jcc3KKuG4NAci3TBoegMh7SaG1kEh/B5Wp8rXLfh9bfplT3S6S1xJpAs7HlnDxgmYajg0Dhedzb110+y4RM0rqFb7qqdphIqpinZQBAc0j/6cAUIeBKA4OAJCpeBAAiAAAiAQKsINC84qKu7pvoIxWY4aEdS1sHZVx6NRSCtp1xoFev1rRIr59NVLx6nA9yvVxsh6ezaLLBs3XAFrUUIDlkKI8oj6STBoVkWuu8S21LSajgYt1QE1HBIPdUhg+CQYZ4mP+8442E3vSRtjZJPmmmZ4CCNZeTeVelH1mbJwoDg0Kpfd+inCwhAcOgCJ2OIIAACIAAC1SLQjOBwZvwQvfr0QRLV/s1p9fYAO3i/vHUbgOGYSUfwb85wkCvQH6Id9x2kU7ErE8GNvl8/vi5RG8ISfChBqlKV/yTtfXaC3hu7ndaMmuaRtnWlXjHfbm/egoOaKp+t6GWnCA55sEgIDrFwtSE+tcN4ooTHdhjFNu0klOJPqQicp9Hz9C5dtXWUbhYnxSgniSSPtm2H4JB4IodnUz9dSbeIE0Bcp8LwzVa/WXgROY/3bMdvGmypaAd19BlCAIJDCC1cCwIgAAIgAAItIBAkODjs6V+5lNY+vDj+A1nb0y7u88oAcHTiCLT0PeOu4F9+Ty9WZ+rddPJC8r5karo9sD5JO1e/3hBqtE5dp2iE2puv4GDxawKaW4joDMEhHxZGwcH4CEjzy0NwUGubmJ8pPnKUj5t0vzJkOBBR0Dy1CHjCLtNJMy0THKKxvEDb9NoSlmfWd27rmSwmXj4nvrTgV4TSBQSHVhNHf6EEIDiEEsP1IAACIAACIFAwgXTB4RA9Jq32K+bwCt+nk/uYTcEOBzdredVWaqCZDAc+3/6BdVKwxCuiolik4fQHW9FItnVy+9v0ypPHGxkNw/Ppls3X0ETcnvEPf/1oQkPwdmb8Ddp83/FoxMk2ztPkQ+P0yovn6v3S8GwaWbGEbl6nclKnQJi9VhuUEx80ltY5l0+Q7eSS5ZQKC2ff4E+eS26fyWDyYaELDjxP1s5/m3bcJ81H/dnx9t15OjP+Nu14Wq6HQGQ6AcL+McPzdHfi1BdxvZ1X6DzlbKl36UBcfyV6ZrSTKrL40zQum83mn0vioHYs5uT2cdr25LlaF/F72W3Ui2bOppGttkyngn8pOJqH4NA+9ujZjwAEBz9OuAoEQAAEQAAEWkYgVXBomSXoCAS6k0Cw8NadmNoy6oZvDFk7Faq9kBc8CA55kUQ7RRGA4FAUWbQLAiAAAiAAAhkJQHDICA63gUBOBCA45ASygGbkrQ6cCbO2nn2k1o0p4/aHAnAQBIciqKLNPAlAcMiTJtoCARAAARAAgRwIQHDIASKaAIEmCEBwaAJe0bdqW6eM3aWe9FG0ka1rH4JD61ijp2wEIDhk44a7QAAEQAAEQKAwAhAcCkOLhkHAi4BcO2Bk6ypaM3qF1324qEUETtROj5mQ660Yaky0yJq2dgPBoa340bkHAQgOHpBwCQiAAAiAAAi0kgAEh1bSRl8gAAIgUF0CEByq67tusRyCQ7d4GuMEARAAARCoDAEIDpVxFQwFARAAgbYSgODQVvzo3IMABAcPSLgEBEAABEAABFpJAIJDK2mjLxAAARCoLgEIDtX1XbdYDsGhWzyNcYIACIAACFSGAASHyrgKhoIACIBAWwlAcGgrfnTuQQCCgwckXAICIAACIAACrSQAwaGVtNEXCIAACFSXAASH6vquWyyH4NAtnsY4QQAEQAAEKkMAgkNlXAVDQQAEQKCtBCA4tBU/OvcgAMHBAxIuAQEQAAEQAIFWEoDg0Era6AsEQAAEqksAgkN1fdctllsFh1e/PU1nfvCTbuGAcYIACIAACICAF4E1Kwa9rmvmIggOzdDDvSAAAiDQPQQgOHSPr6s6Uqvg8OCffofefud8VccFu0EABEAABECgEAJ7nrihkHblRiE4FI4YHYAACIBARxCA4NARbuzoQUBw6Gj3YnAgAAIgAAJ5E4DgkDdRtAcCIAACIJCVAASHrORwX6sIeAkON39+Hs2d/eFW2YR+QAAEQAAEQKBUBP781am6PRAcSuUaGAMCIAACXU0AgkNXu78Sg/cSHB675zO0eOiKSgwIRoIACIAACIBA3gRWfPVNCA55Q0V7IAACIAACTROA4NA0QjRQMAEIDgUDRvMgAAIgAALVJwDBofo+xAhAAARAoBMJQHDoRK921pggOHSWPzEaEAABEACBAghAcCgAKpoEARAAARBomgAEh6YRooGCCUBwKBgwmgcBEAABEKg+AQgO1fchRgACIAACnUgAgkMnerWzxgTBobP8idGAAAiAAAgUQACCQwFQ0SQIgAAIgEDTBCA4NI0QDRRMAIJDwYDRPAiAAAiAQPUJQHCovg8xAhAAARDoRAIQHDrRq501JggOneVPjAYEQAAEQKAAAhAcCoCKJkEABEAABJomAMGhaYRooGACLRccpl47Qne/fDYa1tCtS+mpm2alDnFq8gjdvT3sntRGu+SCVrLL4tsucQOGCQIgUHECEBwq7kCYDwIgAAIdSgCCQ4c6toOGlUlw2L/rTdp0oEbBKRpMT9E9j56kY3xh3yA9c/8A/ZN0L40M0547e1NxTr02QXe/fCG9v9SWuu+CVrKT54Wvb7vPIxgxCIBAFQlAcKii12AzCIAACHQ+AQgOne/jqo8wk+AgB7FCSBgwkDAFu1lWwVsZNFfdobr9ubKTBaSRYXrmzl6S/Z7Ft53GG+MBARDoTAIQHDrTrxgVCIAACFSdAASHqnuw8+3PJDiQHHhSD63/2hK6Y64O6yI9//hB2naaf267xg9wrkGzX5cdc1Wu7AwZKyahqWPgYSAgAAIgEBOA4ICpAAIgAAIgUEYCEBzK6BXYJBPIJjiQLCZYtlXkGJzmGjR3mf9zZZejT7vMDRguCIBAxQlAcKi4A2E+CIAACHQoAQgOHerYDhpWRsGBKG1bhS3QdRcxvEj7dx2lnQcu1Oo+UA+N3bqAVtNRZw0HbvORPWfpWJRNUbtvaGSANi7vpYFE5gXR1OQUPbdnhvadrtWFiF59PTS2ZIBW36RuEzD6evIIrYiKWHLmxgIa3HuUNh3gtnpo/boldMeixl0htiXtisehb10IsN/qB6kuxti6G+hByWaqj68hJin1GTQooo5HWoHKEO4Nu+fQpicW0ifZx9vPxvOCaGhkkDbeOaBs6WCz9r82QZu43kffHNp0/0K6roMeVgwFBECgfQQgOLSPPXoGARAAARCwE4DggNlRdgKZBQeiGdry1cO0Lw7w9W0VjQBV3U5hX3FXsyZs4NQilSxQHKwXsEzeUwtW5aBz/66JWByw9BAXt3RuFZAEh6G+C5LQQdQI3sNsUwQc3TSpuGao/S0VHBzFPbPb3UM64wYe3b/qHEoIKWV/GmEfCIBAaQlAcCita2AYCIAACHQ1AQgOXe3+Sgy+CcGByH5ahSRGaAG8TwDcKERZy3ioZQ/UXrLgoLY1TBvj7AR5pV05LUFauY9WwNcupOs4A2J6hp7fcTiuN+FxXKfcjuZmEeSG2WbhNX2R9u89SjtpgJ7i0zwy2O/D2yfDIRpmypYKq5jUpN01v8f+nZ6hLTsO0744m0W1HYJDJT51YCQIVJAABIcKOg0mgwAIgEAXEIDg0AVOrvgQmxIc1AC4duxllBlgSMkXnMxBqbvApFnYkO9xrXSL91KKWCqFMJOZEYqfNcGhIYJcJKJZREqNCx/bVMFh09qBmhCivLLZ337BIV+7GYmrLkU9kwJbKir+0QTzQaBcBCA4lMsfsAYEQAAEQKBGAIIDZkLZCTQnOFi2Vdi2U9iDRXl7RjLYNweY8j0uzKI9dx9pW0SsgoO03aFxTahtarYItzPUN4dGVwzQHYtYwOBXNvvbLzjka3eEQhZ8jPzL/tjBPhAAgaoRgOBQNY/BXhAAARDoDgIQHLrDz1UeZZOCg2lbxaVGbQdDPQRjAJwlVV/JSPAQHFJPWAg4xjMt4A21LTL/Ij2/6yhtk7aPRD/um0Pr1y6kO2iK7nn0ZK1oorHOhNn+tgsOGbk7T9dI41/lJxK2gwAIlJIABIdSugVGgQAIgEDXE4Dg0PVToPQAmhYcEtsqVlyku6MTHMy1ENKzFTwzHFIDWZ19yEp7wJYK0wp7sG2SrVy34dAU7ZyQT91ge+bQt+pFOk32mcfXdsEhKDOjMS4IDqX/7ICBINBVBCA4dJW7MVgQAAEQqAwBCA6VcVXXGtq84KBtqxgbIdonjoj82hK6Q6tFkC44qKdaqPUQZBHDfUpG0qMBtQTSTqpIXWEPtc00/zjj4SBtO8Dv1Y7fpB0H48KWOiN7QUcfwUE9+cNRDDRLJopSz6J5uyNSDv6o4dC1n2UYOAgUSgCCQ6F40TgIgAAIgEBGAhAcMoLDbS0jkIPgkKw/EFlvCdptAbBcGFI9pUI99lIOjvV75GKLU9Mz9NyOKXp3yQJ66qZaHQTl6Mm+Qapf38wpFZYaAkG2RYH8DF2zbgGtXjSrVnhTOY2hFqhff2iC7n45PrHD036vkyNoDm36Gp/Y4T4VJFFHIrqHaIoostlH3GDf+nDPluGAUypa9smBjkCgywhAcOgyh2O4IAACIFARAhAcKuKoLjYzF8FBWXGOYeqr5oKxPZB0FFrs66Gh0xei+gVquzO05fHGEYkmP6rXqwGp8fqR4doRlK5XaoYD3xxgW0rNB/kUjOcfF1kOZgOHNPvtvB0srLzN4pKwL1NfYr542+3KcIDg0MWfZRg6CBRKAIJDoXjROAiAAAiAQEYCEBwygsNtLSOQj+CQCK4NqfPxkKYmj9hrPHCmwd4pqXBiD42tW0APLmoUokwKGRdp/2t6zQPTKQ+C6UWampyiR/bINRJc1xt8oRz7OUxP3WQTKPxtY5ue2zND+07HGQzGkyrYljD7nbwThSprvFcvukTPxfUiTLzV4pZ8zxJ6cBFRWl8h3H0zHIZuVfljS0XLPjvQEQh0FQEIDl3lbgwWBEAABCpDAIJDZVzVtYbmJDh0LT8MHARAAARAoAsIQHDoAidjiCAAAiBQQQIQHCrotC4zGYJDlzkcwwUBEAABEAgnAMEhnBnuAAEQAAEQKJ4ABIfiGaOH5ghAcGiOH+4GARAAARDoAgIQHLrAyRgiCIAACFSQAASHCjqty0yG4NBlDsdwQQAEQAAEwglAcAhnhjtAAARAAASKJwDBoXjG6KE5AhAcmuOHu0EABEAABLqAAASH5px8ZvsbtPnJ41Ej/feuogfWXdFcg7gbBEAABEAgIgDBAROh7AQgOJTdQ7APBEAABECg7QRKJzicOESPrTpIpyQy/SuX0QMPD9pZjb9Bj913XLpnNt22+3ZafnXxeCcf+gZtezHuZ+Uy+rrLzuLNQQ8VIXBm/A3aUZ+z82n9wRtpkcX26Nqnj9Opw+KC2dS/cgmtfXiQ5sU/4ms231cTvsg4D8/T5EO7U+fqme0v0OYnz0XNjGxdRWtGIaBVZEp1pJkQHDrSrR01KAgOHeVODAYEQAAEQKAIAqUTHMbfoK+IwKk+YJeAcJ72rt5NL9WDsdpNI1t/n9aMFkFMbRMZDsUz7qgeTpyknRtepwPKfLULDoqglQAh3acIdab2TtLOpa/TgXobpmvkZ6l1ol1H+ReDyZUABIdccaKxAghAcCgAKpoEARAAARDoLAKlFhyGZ1P/4XNR5oJ1u4IkUPQPz6ZTh8XqbGsEh86aDRhNoQSMYhr3aBEc5OtXLqMNUUaDLVNBFhQMYkGib5OgILfhzroolBMaB4GYAAQHTIWyE4DgUHYPwT4QAAEQAIG2Eyi14LByKd323YNx9oI5AKqvAA8vpfUr3qVt9XRwCA5tn1wwQCUQB/39K5fSLXddSROrRMZBaLaBWRiQsyF0gU7eKiGMSoh4cpYEtgdh9paAAASHEjgBJjgJQHDABAEBEAABEACBFALlFhyW0YZPTUh7ynURoRF4cfC0lsat1545cZJe3TBB78UZEzUsyb3wJK8EDy+lDc8tbuyTV/a312yR987LAVwjwKsFk3O1ffj9w0vpls2LadHVtTbkPfockK592N1v3a1yhodUtDLP/m1TKL2P+XTL5hujMeqvM+OH6NWn36UDcUZK9P7wbBpZsYRuXifVJpCYu4LoRPBs42Krh3DXIM3T7ay3wdkAo3TVs+O07UXOoJlNt229nZaPEk1uf6Emcg3Pp/XP2eswJAmkZRNI72vzkMi89UERFTTBwLg1Q7tGrd8AwQ6/PNpPAIJD+30AC9wEIDhghoAACIAACIBAxQWHr9/1w0YRSWuAVEsPX/y6XPCuETCZVndVLPIKs1oTohHImgNAuW2z4DCb+ofPSQX/5J7n08jK43RAFJ2U35KCTGcgmCo4NN+/j+AwsvKHdCAKxvVXMnV/8qEX4sDd0rIcYDsEICWI1oJy+b1aPQ9tK0Kia0OWgSQ46D4Ubcr1Q8LqhqQIDnK2QUJwIEqOj4is90h9rZxPIy8ej2s5qGNutIn6DfjFUQ4CEBzK4QdYYScAwQGzAwRAAARAAASqLjg8fIVUFNIiDMQBGRkyEHj4UcC+50q67cufpcWjV8QZC6qwoASLhgJ8JJ1GIV+bLjjUHMAnbUSnCnDRwHoqvfs90U9zgkPz/acLDvEVUp0BpZCnLBQpAsJ8Wi8yIE6cpL0bXq8X/zQKPUqtA1cRRNm3cYaJkimxjNbGWRTO0x2sNRdEUVLHHEr95EkRHLT6DfrpJ0bBgSx1HKT5zHNqyb7GySqNuezKqEgdDC4AgUIIQHAoBCsazZEABIccYaIpEAABEACBziRQ9i0VHGgZA24piBLBaWhKuE0sYE+rq+eN4pX6kYNegoMjdd2nvaYFhyb79xIc9FV446kJKacgWE5aSF3Njw2sB8+JWgQ20YpvTIoT9eMpNcGhIYKcJ6LacZH1bI28t1QECA5yZo2JVWP+JDOB6veifkNnfsBXfFQQHCruwC4wH4JDFzgZQwQBEAABEGiOQBUEB1Oq+HQ946CR/u0KzLmGw6FnJ2jiu+btDc4CenXEyVRzH8HBt75A1I1hi0SzgkOz/fsIDslTREyr7QF1C7hOwu7baTnXVTAE33Um0kkmdfEmwfC8diSkbUTatoqUoL+5J6+IDAczK7mwalSTxLD1wpYd1NwYcTcINEcAgkNz/HB38QQgOBTPGD2AAAiAAAhUnEAlBIdEkbwl9J7YluBR6yC9hoP52M1EoT3DXnoIDrW6DUnBwZDNQIca9TgMLG3FEJOC09V0aPXuaPtF/73L6JbvvU7buA5G3GZCjJL7dT5652HFAAAgAElEQVSvJRUcfGs48NgSYsKV9OrS+DSMeqZLUuxobBnCcZgV/0jvKPMhOHSUOztyMBAcOtKtGBQIgAAIgECeBKohOMR1GOIjL/uHZ9Op+HQDc6FGsceeSWkr7VtHafloLR3etaVCCdwk4HphQAgONsGh2QwHWyFPznxoCE7sj5uPi2Kh6ntCgDCt6M/zeYjameHgLBrp2pqibRHZeiW9ct9BOkXyM6EXnVxGdF8sShiFIB9YuAYE8icAwSF/pmgxXwIQHPLlidZAAARAAAQ6kEBVBAezAKBucUir9eBTL6HmYi2gu/dKeunJ47H31RXgVgsOeiaBnIVhE19asaVCZ6v6SzALqOHgOJK0f+V8OvUi+yNuV67nsXI+0YvHowDbXHgy4AQGD8GhsBoOlqMva5PQXeBRmRN1cU4bt7ztxMisAz/sMKTKEYDgUDmXdZ3BEBy6zuUYMAiAAAiAQCiByggOSgAWj9JRDNFYfZ8D1N030qKric6MH6Id8covt6YE5YlAUy46qF7bCsFBqWFQHwMf8ziuHC/ZVsGBIYpTKqwnTqhZJZyBsH7z4sgf5Lgn8rZSUDL2f12UUE+LqL2rBtj6EZr1fjnT5cRJenXDBL23YpQeWFfLfoleqYJDgadUaBk4dbakHu+Z3Mqi2S3G4izqKS4KEGNCP2hwPQhkIADBIQM03NJSAhAcWoobnYEACIAACFSRQHUEBy1Y1VLEmb2tuGKiFoPBUanHMConFpgLVRYX8JsCahF0N07QKK5/88z2qY1Rz0KoN+EYS3wNHyH6wMODWqfJ+2zjjW5MbA04STtXv04HDtufUlcmSCKDI2omUHBwHLPZsMq2lcRgt3X7g35kaE0MUo/WNPkB9Ruq+BneyTZDcOhk73bG2CA4dIYfMQoQAAEQAIECCZRZcOCCgA+skwLPEydppygWKdLpJTb20xzO0+T2t+mVJ2up9vzqH55Pt2y+hibi9kxHa/psXzgz/gZtvq+23UIJgC0/jy40nERRH4b1vfO096FxeunFWs0EXsEf2TpKN4+erxcFLLb/5CTUszvWzn+bdtwnMV65jNY+PEjJegnn6cz427Tj6eN0ShIA2CdLvvzZeo0NvUdV4NC3CByix2wZK/WG4nmwx7NfxRfaXIzbDNpSESw41EQNzmR55cVz9blLw7NpZMUSunmdiW3tnr0P7aaXuJBmfa7cTmtGVaKT21+gbXFdlNr8NY+xwI8fNA0CTgIQHDBByk4AgkPZPQT7QAAEQAAE2k6gdIJD24nAAF8CzqKbvo3gOhAAARCwEIDggKlRdgIQHMruIdgHAiAAAiDQdgIQHNrugsoaAMGhsq6D4SBQCQIQHCrhpq42EoJDV7sfgwcBEAABEPAhAMHBhxKuMRGA4IB5AQIgUCQBCA5F0kXbeRCA4JAHRbQBAiAAAiDQ0QQgOHS0ewsdnFy/YmTrKlozKp3wUGjPaBwEQKAbCEBw6AYvV3uMEByq7T9YDwIgAAIg0AICEBxaABldgAAIgAAIBBOA4BCMDDe0mAAEhxYDR3cgAAIgAALVIwDBoXo+g8UgAAIg0A0EIDh0g5erPUYIDtX2H6wHARAAARBoAQEIDi2AjC5AAARAAASCCUBwCEaGG1pMAIJDi4GjOxAAARAAgeoRgOBQPZ/BYhAAARDoBgIQHLrBy9UeIwSHavsP1oMACIAACLSAAASHFkBGFyAAAiAAAsEEIDgEI8MNLSYAwaHFwNEdCIAACIBA9QhAcKiez2AxCIAACHQDAQgO3eDlao8RgkO1/QfrQQAEQAAEWkAAgkMLIKMLEAABEACBYAIQHIKR4YYWE4Dg0GLg6A4EQAAEQKB6BCA4VM9nsBgEQAAEuoEABIdu8HK1xwjBodr+g/UgAAIgAAItIADBoQWQ0QUIgAAIgEAwAQgOwchwQ4sJQHBoMXB0BwIgAAIgUD0CEByq57NutvjM9jdo85PHIwT9966iB9Zd0c04Sj/2M+Nv0Ob7av4a2bqK1ozCX6V3WokMhOBQImfAFCMBCA6YGCAAAiAAAiCQQqB0gsP4G/SVOEDRTe8fnk9LvvxZWo6gpWvn9eRD36BtL8bDX7mMvv7wYClYnBk/RK8+/S69d/gcnRIWDc+mkRVL6OZ1gzQvYeV5mtz+Nr2y5zidOtx4k+f4LZtvpEVXm4fFAfyOp+V7ZlP/yiW09mFTH0WgOU97V++ml+o2z6aRrbfTmlGLvdtfoM1PnoNAVIQruqBNCA5d4OSKDxGCQ8UdCPNBAARAAASKJ1A2weGMFKDYRt+/chk90EygeeIQPbbqYC0wXLmMNpiCNZ9rincPetAIWDMc2ugvRQQxeSwhjJyknUtfpwMO745s/f1EEO/uZz6tP3gjLSp6xsicRV8O4Ud+npGRUrRzOq99CA6d59NOGxEEh07zKMYDAiAAAiCQO4EyCw5ygCKnZhPNptt2307LLavAqZDkoGl4KW14bnFyBdrnmtSOcEHLCLTRX5MPvUCv0DV0y12L65kJqnCmzldZOOi/dxmtjTMglHv0eSln/tRFsvM0+dDulmZ8NGycTf3D5+LsDLvYAcGhZU9AR3YEwaEj3dpRg4Lg0FHuxGBAAARAAASKIFAVwYFITeU2rQB78/EJTn2u8e4QFxZOoHT+UrMYGvNVnse6cCbfIwfxWe4pgrhkx/BSWr/iXdoWb5ewPY8QHIrwQ/e0CcGhe3xd1ZFCcKiq52A3CIAACIBAywhUU3BIZjicOXGSXt0woe6hp+T+dldausio8LlGOMi6p/6uQZonZ2DUV6jZ9lG66tlx2vZivLedqL7vPxG4ZdgqkLApqiUwSmukAou+vHicjaCxFgTP1eoI2OoOhPRh5anZLme6+PlrGd3yvdfrWQC+fCe3v1ALpofn0/rnsmxVkMUDeb46hDOraCK1lcjIMYsR6T5bSrdsrmVk6POlf+VSWvuwO+snYr/sRGNrkiVTSBcc1s5/W6lBYe2rZZ+A6KjMBCA4lNk7sI0JQHDAPAABEAABEACBFAJVERyULRVacJNe96GxWuwjJvhcwxkXSjp7grOWZi4JDo1U9NpN/cOz6dThmvjANSWUQohSKn36Hni9oJ9qlAi2Q3jpgsPIyh/SgVgoUVtXRaDQPvQMFh2nyXY/wWEVraXxeuFCP75NZtOcOEl7N7zeKKyo+VTfbjGydZTWXHOedm54nQ7ExRgVYSQle0Oer0lO8tYHnep8Gll5nA6IIpzy2wYBodGP8LUr86LWWPo8ICLbtiZ8enc9AQgOXT8FSg8AgkPpXQQDQQAEQAAE2k2gzIKDkY0hOImCmj1X0m1f/iwtHr0irseQZSVZ6jElyFNXbqV9+NIxgEpw6zh9Y+TepfTek3ERS1KFimSQZ58xeg2A9fEKNp04GQWz9OVaIcJQXomgUaohoJxYIAXWTfXB6fou202nHrj8pRQ69OEbLjiYA+vZNHKv+ZQKrvsgMlx04SYSIOSTWLT6DfrJHG7BIRa1Vi6rnWTBc2GVWrCSi7Ca3lOzQcxZFmo9iuQxpTqXes2KeE4aBZZ2fyii/9IQgOBQGlfAEAsBCA6YGiCQB4HpKbrn0ZN0jNsaGaZn7uylgTzazdJGmWzJYj/uAYESEqic4MAMPdPcrfvHffb7O6+RA1K9YJ7lPU1waGQrnCeiK8gUNBK5Uun1yZS+2pw2/Wy8nMUMHcG8qT9zH/62Z/VpKN+6IJBhriUEhHvV7Sy19zlDprGtpn7P8Hy6bfONakHUAMFBzCvFZ64MC8d7SkaNLdNGts0mBlqOxUR9h7QnEu9DcMAcKDsBCA5l91BX2neR9r82Q9+amKF3T1+oBfHi1ddDQ329tGZ5L103d1Zp6Ey9NkF3v3whsmfo1qX01E3ts62ttkxP0ZYdJ2nf6dg1fYP0zP0D7RNfSjNDYEjVCZRZcFACnrQ09RMn6dCzEzTxXVE5X/WM2pZ0LGamUyrSjzWs9S6JESlBI5kCt6DtFLaCg+YZyvUVfHm5A0NbrQIi/z78bc8qODTPN+RJP0+T28frBRX5TnU7zEnaubqxfYJrYFxFx+vbKfh6JbsgQHBwbT2pj8A1ryzv2TNt7P7n/pxzJ+2ZCEGOazuSAASHjnRrRw0qN8FBDnIiQvoq7+QRWrH9bA3eyDDtubNXAnmRnn/8IG2Lg5SxdTfQgxkPSZ6anKLn9miBal8PjS0ZoNU3mVadObidop0TZ+mYCJI4aOybQ2vWLqTr5rr9nTru+PapySP0yB65jx4aGhmgjU2uhE9Nz9Bbe6do/IAUmDvHWzMosmf72TiYn0ObnlhI11mHepGYq2q/nVH2sV6k/buO0qYDtcA99dU3hzZZfBTERc4IMHaazqcxf3to/deW0B3SvCmLLeHPRjxPfOetkWMau1Qv4wIQKAWByggOTMuymu6zTzxXwUGxw+XGAMFBzmaIj/1c/PoL9doDqady+GRtxKaG8nILDmlFC+186j7JaHuYT5OBcRDfDE+rOTNE3a6hHP3KW4PibACrWOWsrdAQKnwD/URdEKPg4M60cW2r8LUjUVsjA2/c0nkEIDh0nk87bUQ5CQ4ztOWrh2mfTEdf2XQIDmrQnj1A2b/rTdp0wOGihNBhsFu73S1+eIybiNx2FThe0+ry9Axt2XG4sQIdjddlwwxteVy/vgFJ55N9rGo/LPiMrhig6xfNklbHL9LU9KVIYNlWFyWSAX7qPHDNzSyCgxxoa22XxZZUOxLPRvi8bWtmRad9MmM8pSNQKcHBEJQvv1oLJLeO0vJ4/3vm1XBd3NCDvIAAue5wj9VcvS7Ekj2i8KC+bcMwjby3NoTzCs9wCOzD23bHirmHT5rim+XJVbbRxD703qojZTl439Mo3Okb6HsJDo76IwksjoKurr4gOGSZYJ1/DwSHzvdx1UeYi+BQD2Y43V2kwPsKDsqqaDJ4DAG8f9cE7SROtx+oZyaoYobavhyEDd06TBvjDAjlHkdKeJZx1/b280r+wYY4Ygj2fMbN/e+kQWm8aqYIt6EIArLoo3RgExzU9oZGhqWMDM56uEQ0r5cGxGq+Jir5j1Xup4fWr1tAdyxyb0ngLIq7RcaMIcjPyiXLdghXoN2Mj/K0JfTZoAy+bDxPzT3HPnMf14BAqwlUV3AwBHC++9E9glMlmyKxquxOIzf60ENwUDM4pFb0kyuMHXjapB2zKRcg9KrhoNtiEguC+/C03ZWiH+pTmaGBb2gNB5NLjBkOGbZHqCd46EfCmrMP8hQcXKe2mMYtZ+P42gHBodWf/NXoD4JDNfzUzVY2LzjUBQMOFHtpfHtcOM9LcFAzBJrZSmF3oq0PLchV0uDleyzBuNe4m+wjy8zU0tqVoDUOIodGWKSYRd96VGSlWMbo3AajG5d9rKZAdeq1I/TIy/GWj3jrBO2doJ2nia5ZsYAeXDRLyhzxCHA9uPCIwoN817gtDiyNLXk+Gxk4ZJnfuAcE2kSgOoKDdgxlPUjU9v/vvpEWXU10ZvwQ7bhPnPxg2EO/VFTqn0/rxT1E8QkX7AxLu/E1ShAmn6rAQfGJk/Tqhgl6b8UoPbDuippnfQQHMh9rmbqdIp47uk0bnltcGw/Xv3h2gt4bu53WjIbzsp5SodXVaKxgh/fhZ7urJoDbXzVEvnxDTqngfieI+DSKZYM07+paT9b5pwg0s0k+kYKPft1x33E6FbWgZrXoRSA38IkT2tGstu0ZXlkM4vMnsaXiPO2Un5WDN5JpZ7DiP/20EkvRSL9nok0fjOi2FAQgOJTCDTDCQaBpwaEeLPIq/fKLjUr9HoKDkuZtWeXf/9oEbeJifBx03u+qM2AbpRxUyYGpo26EI0Ve9OI3bqnvRKaEIUA7I9W50K6XV9GdwowrmFUQpYsqsn/SxaDAsYqsCMleEewn6mJEdvfQENXqVNRtkQSRVPuKCvI95kpiZpbGFtuzEebL6w81CmbqY036tCZufVKraWKrmSLqTuw7Lep65FP7BL8VQCCUQJkFB+tYtIwDnxVYPegy3RN2jVr4z2Srrcq/czU3kb7usZ2i3rnbJiFchPLyqfmgB8ihfUQCj1RIUefpUwzRx6dKkGsI7E3ChFvwSS8gysdOPvDwYH1IPjwTIoFFLKk3mnErQ6oYMf9t+sp9x2vduDJtTNtHUDQy9OMY12sEIDhgSpSdQHOCg7zKzxkCJB0NmCY4LD7bKCJp3bbQZDHJ6Rl6fsfhejFKvVilvt1ibN0CenDeJaXGgTGQ9R13SjCaDOi1LQz10w5cAaA2xbRg1h6IpwkOgSvWwWOt2d1gEGdZKEc6DtIzdw4Qp/fXt0+QJBpJgkNqZoKLS0g7Gu5MdQvKYIvr2Qj05eozYYLD2Mgl2mcsDKpmqpiFp9gBGbchlf0DGfaVl0DZBIdkQNhgx9X8l3z5s7R49AopE4Hf51MB3qZXnhSrw0R87S2br6GJVbVMBmMA99A4vfTiubgDXm3mDADZV+dpr/OauN89x+nU4aSdopZE9I6ycryMHljXCEDV2aEFsF7bKVSb+bjFV148F6+U8zGis2lkxRK6eR2viofz0tPi185/W1qJJ+KAem204q7ZkcEnabZzFsDmOADO5lM/vmFbKgLmQYyIMyBeffpdOnBYzD9+Yzb1r7yGbrlrcZSlk3zVjtJ0+7Z2l5NTwCkVt3xvN217sdamv/CSpZaE65ko7+cnLCuWAASHYvmi9eYJNCE4SAGpEAxcgYqSnj+Hxg6cjYtMugoWhgsOttXxsVvNp1Tw3nbzqQg9FAkQiVoCAeNO2ZJgzCBQgtEaG5KKYaat5KvFAVOKQdYLfZquUwWJ9euIxrXTCsZuXUAPiuMfs4yVpD7iANJcB0CeB5KtARkOTi7W2ha8mq7WBFEfOYtdKc9lu2zxfjYy+dItUNlPc9HqjtSFBIvINn2R9u89SjtpgJ5STrpp/sMQLYCAi0DpBIeud5f51Id2YnEXjWynZVn6Lh/fLKPAPSDQDQQgOHSDl6s9xuyCgynY8xUc5OKS8oq1gWVdEPDcUmFfFe0hJUCu92U5irFvDq1fu1A53jC6JWTcAYGbvEKvBKQyq7RVXS1wdq/6p2U4pJ/gUZPy4yNOs4w1sZ2CGsejKlkvUlAqM/AVHNK4+ByL+TXDEalKNoZ+1Kvlg6GNtng/G1l8SQGCg57RZBDZrpPFqL5B2rS2UQi22h+5sL6qBCA4lMxzPsUPW2xyRwkOJeTbYneiOxCoDAEIDpVxVdcamlFwMKzyM0JfwWFkmDbR4cYpDY6TIJrzzEXa/9rRWg2I+KUG4cmjGK+hs8qRkWpGQeC4AwI3pR9jAJxSGFG/J02ckAM647GYquCgnOIxOUWPiOKg4t4sY00IBsmMh5rbGj+X/dcIoB1sfLlMXySa2zgZg2sHNMYoCSvShPSuqyHuKZMtfFKK7dnI4ssAwSEphJlrSehHeYqjUtNOMGnuMwN3g4CZAASHcs0MuQ5BcstAe2ztJMGhjHzb41X0CgLlJwDBofw+6nYLMwkO1kArQHDYcyfRlnpKf5bTAfxdZz7m0lYvgUhdCW6k8AePWw7cDKKKqyijHmyRU5TRshG8BJyQDAd9y4VhqwvZC16yp0xjTQoGFsHBmMlgEX+UaZGFS6MB9/Goafz0+VkmW1LGmGne+mc4JAUH270X6fldR2mbXu/Bln3k/5GAK0EgmAAEh2Bkxd1w4iTtjGtOcBHG23bfSMuNe/mLM8HUslwPYGTrKlozGp+80Vozmu+tpHybHxhaAIHOJADBoTP92kmjyiQ4JIJhFxFXyr2SXu5xtGFW8ko/huKEzhMkGqciBI/bdWqHa0XYkuJvrt+g7YH33HoiZw2QMcPBHUAmBIR5joKhlrE6BYfYJ6RlGphOssiXizTJXIF35iNDKduJK7nZoj1ETT0btlNfks+yu7im7bSM2Fau23BoinZOnKVjp4X9rvokWT8ocB8I2AlAcMDsAAEQAAEQKCMBCA5l9ApskglkEhyc1eN1vil7/NV6BYP0zP0DNCC1EVrDweRe40p1hrTx8HFf3qhJkKhVYTt5Qgv0b72ctr18Nh5WMsjyLxKpk0lfobdnYJjECJdAYR6rKWPEKOr0zaExbauLGM3QyLCxeGB2Lg1OrgyHkCNDy2SLPgvSs3908cBz3vKpNeLoU9KyhvTtPsYaDqYnmTMeDtI2LqWfUvsFH/MgkDcBCA55E0V7IAACIAACeRCA4JAHRbRRJIFMgoPVoKAtFb1xM3qtgKX0lDj5QFkZb2QamPvndqaI+DSKxb00EAc7+l78ejq3EuSoJ1JMTR6hR7afpWNRRx4rqY5xKwHdyDA9c2cvDfD++V0H6zUslBTzhBAiixbq1hP9WM/1WpDnnjjpgoNcIJO3dIjCfbZAvJmxNhjIdTX4lIgB2hgzU9Lr+3pobIXpFBF9S0xa5gwLJUfpxBL1FBN1Duhzz4NdDD/MR0XZEvhsGASC1HkbUMMhQiOeBe14TvX5nKFr1i2g1Ytm1UTI6RnpyNo0vxb5sYm2u5EABIdu9DrGDAIgAALlJwDBofw+6nYLSyA4uALEkGMx009V0FfDfTIW3Cc9xNPHJbRookliwinbOSyBrHHrSfp4a31JgZn1+EfZKllg0bZrJIx313Zwj5Xfta2WN/NYhnJJG6Ohvoj3doqy2JJuRzJTJIWLcxuSe0uF3bvSfEo5OcTruWxmGuFeENAIQHDAlAABEAABECgjAQgOZfQKbJIJ5Cw4zNCWRw/TPu5BD0icQZoW3Egp12FbKrjyvr7Xm8hV3Z4zIJ7bM0P7TjdOsuAgfWikl9Ys9zyKj1debeOOaNeO3tx54EKcNcF8emhMX1V/bYLujk/U0AMqOS2/9t4lpeimfVo3IzjEtjPTl0XGR03EaGQe6D37jVXclRxX46SIbI9qenCdEGKiExv0eWOfA/7bKcpkS/iz4TtvazzlrJ30Gg4b5/EpII05xYJHLZOl8TI9mzipIttTgbuaJwDBoXmGaAEEQAAEQCB/AhAc8meKFvMlkK/gkK9taK0rCGhbavrm0OiKAbpepNHHwezU9CV6a+8UjZ/upY1anY/WYvLfTlG8XWWyxT1ad9HI4kmhBxBolgAEh2YJ4n4QAAEQAIEiCEBwKIIq2syTAASHPGmirWwElL35KU14HfmZzQyvu7y3U3i11txFZbIlZSQQHJpzNe5uPwEIDu33ASwAARAAARBIEoDggFlRdgIQHMruoS6yb2p6Js5iuCAdf8gAemio73IaXTKHrr9JTbtvNR7/7RTFW1YmW9JGC8EhjRDeLzsBCA5l91CV7DtPe1fvppcOs83zaf3BG2lRlcxvm60naefS1yk6qGh4KW14bjHNa5st6BgEykMAgkN5fAFLzAQgOGBmgIA3AanWSN8c2nT/QrrO+968LyyTLelj41M/7t5eO951bN1SenBRs7U60vvEFSCQJ4FuERzObH+DNj95PELXf+8qemDdFcEYz4y/QZvvq7UxsnUVrRkNbyO40yrdMP4GfSXmQyuX0dcfHoysl7llZV8lDFlsnXzoG7TtRb5zNt22+3ZafnWWVnAPCHQWAQgOneXPThwNBIdO9CrGBAIgAAIgkCuB0gkOctCqjbR/eD4t+fJnaXmGQL8R0BHJwXAIzDPbX6DNT55rSrQI6a9q18qMR7b+Pq0ZrY0A3Dw8Kc37PEUZFnt23HecTkUmpGedRNc/fZxORVkqNQGkf+USWvvwoDHrwvt6ixjlQQaXdDEBCA5d7PyKDB2CQ0UcBTNBAARAAATaR6BsgoMcnNqo9K9cRg/Eq+e+5HLJcMgiOJw4RI+tOlgL+FYuow2WwM13HOW9TtoWoAW2EBx8vJbztooTJ2nnhtfpQF04SBccFFEuYXJSrAi6HoKDzyTANRoBCA6YEmUnAMGh7B6CfSAAAiAAAm0nUGbBQV7pldPy25V2nilwlgWHTt6frwkrYjsFT/BM3Nr+ZLTaALn+RZPbKqxZQo4MB00QqAlj52nyod3xVg8tM6jJ6+X50WrS6K86BCA4VMdX3WopBIdu9TzGDQIgAAIg4E2gKoIDkRyQcQ2FRsq+92CbvDBT4NwtgoNjS0Ambk36qoq3y5yamt+xL/pXLqVb7rqSJlbFBSmtWypcYocpcyX0eiJChkMVp2TbbYbg0HYXwIAUAhAcMEVAAARAAARAIIVANQUHbQW4Hszwz0fpqmfHaduLXGthNt229XZaPppSuDBKP5+gA4dr9RkSrzgzgbQtFWvnv63sd+cAb+3DjRMGXCnnInujEWTWVp/nKnvuifQ2Zdus++fvGqR5WtHBM+OH6NWn35XGaN6b73udzshWv4GvswkOzgDbImAYeUk1B/qHl9ItmxfToqtrPpfrEdhYBnGszwF/f3kzdYg2k9tfoG1cP2R4Pq1/LuT0D/tWl4YPXds5TOJC6PX+gkMR/sUvgeoSgOBQXd91i+UQHLrF0xgnCIAACIBAZgJVERyULRX61gRJcOgfPicVvGtkQlhX2R1FKutQDYKDFbhkW5jgMJt02xt96KnwWqp7whj1emddDPk0CUlQSTQpXWcau+uUhWIEBzevkZXH6UB06oP2UuZOGEdVPPHzly/7yEprFkAz2T0egkNKFk5CTLpGqkti2CZkFJ88MxwavPLwb+aPRdxYEgIQHEriCJhhJQDBAZMDBEAABEAABFIIlFlwMJpuqoPgEA1Earo56JUDufm0fveN9ZVxcfylUkdCC8j7711Ga9cN0jytQJ+SDp8SzOkBqU+b6lhiG7TjJxsncVhWo0+cp8lnx+kVWhIX4PS9zuQVd/2BYgSHmh1cQDQ6QYF9UN864H7PPCfSONbaDPNXIFPrXClYcEgRAxICApmPPxUzIx/BoXn/4sO/+gQgOFTfh50+AggOne5hjK96BKan6J5HT9IxtnxkmJ65s5cG2jGKstjBY4ctyRlQJibtmIb4+CEAACAASURBVJ8t7rNyggPz0dPKNcGhIRKcJ6IrEoFi430pIFRW8KUAz5IBoB9daM2gCBAc/NrURJKDcnq96T016F0fbzdITjPf60okOGhZF4oY4Hivxplo7+rd9FJ0ikMyg8T2nqseRfK987RzaVw/YXgp2dnHTB1zZfKhF2rbhIrYUhEgOETs5r9NX7nveM1oQ+aLLDjU53RwhkOy7TD/1p57vKpNAIJDtf3XDdZDcOgGL3f1GC/S/tdm6FsTM/Tu6Qu1IF68+npoqK+X1izvpevmzioNpanXJujuly9E9gzdupSeuqk9tpXFDuYAW5LTs+1Mpqdoy46TtO90bFvfID1z/0B7xLEWPL1lFhyUAPzESdq74fU4QHRXzDdVwM87w0EXB6zp8E0IDuY25RR51wRpBNH61o7+4fm05MufpeWjalDme51TrDAUJiwqw8Hlg/T3JDHA+ZzZt6f4zIEgpoUUGPXYUhEgOETZIS3KcEj3oTR/HfUvWvAxii4KIgDBoSCwaDY3Ak0JDlPTM/TW3ikaPyAFcn09NLZkgFbf5LsqO0NbvnqY9qUOaQ5temIhXcfXTR6hFdvP1u4YGaY9d/ZKd1+k5x8/SNviP4LH1t1ADy5KbTz1AvmPe9GvaeV5avIIPbLnLB0Tf4RTDw2NDNBG4yo1B8NTtHPC93ru+SJNTU5pfRAN9c2hNWsX0nVzU4divKAZX0Zj3n42DuYlPxl7CrM/jKfc4UXav+sobTpQC9xTX31zaJOBXzNcuE/fedOwT56/PbT+a0vojtinQbbIq9/Gwaf7qfEcqXZE45qcouf2aCJOyrPfjC9dtojh+bE2PXMhz4/FPxl5F8ck7Dmr+TTgs8s43rQ5lfoUlvqCyggOTFEOyOTA1mP1NFsNB7U4pfO0BZsNeQsOCgPX1JID5fO096FxeikqpCm9hufTbZtvpOX1ApO+1+n9tmdLRVMB6bIT9Niqg3Qq9elsTnCITlfxYq/N79yOUA0UHHxqMsiCg8/1o1mKRhI15d91yHBIndoVuACCQwWc1OUmZhYc9u96kzYdcNDzXu3KV3BQg468/gA22GgYn5uJbkvKuI38ZmjL44cbK4oa/qziSmZfTs/Qlh26PS7mYfaH8ZRhqP2wGDO6YoCuXzRLWn29SFPTlyLBbFtdlFAD68xc6qb4zRvFjXIgJ82BYFtkUS6L4GCxg5tKtSUhAqbdk/KcOmxpDM2HdfpnTeozZLMlA+/s81vbYpL4rAh7ztJ9mvRP27Mr2vCLu1KCA8nBkyQGNCE41Fegh2dT/+FzcQDKJzhcQ7fcVTvtQLxKJziEBqVct+H1t+mVPcelwpr6dgIOfD2vq5OpuOAQwDHTHIjEMg+m7cpwcPZr8C25ikZa5oLHM8qYfPkGiRFt+FxFl/kQgOCQD0e0UhyBpgSHnTRIa5YPxKvqamYBm5z6x3vKuBTxQA5ibBkOyqpbclU2K8Z6YMAp+CItX/8jX7Oplv3Aq+wHG8KMNAY52Bi6dZg2RhkhF+n5XQdpWyzkqOn0Kt+hkWEpa4JXMy8RzeulgQwZDmxLsC+tAZYteAy0P5Bnw7faCvS6BXTHIveWBF7ZvVtkzGhBfjAXaZJ5zRttUtoCuWAfSfyybMtwBZT7d03QTuKtKOLZ1zM5tGcvsy9rcHyCWx/W5mdOsz1FKLXaEsq7MCaBzxkDzmBLg2V+n7NZP59bdV91BQcpUPYIZoyBjBRojdy7itakrIr6BkPKvva8MxxsokvQhOFV9930UnSKg3bEqNKO73VEzR6LqQeQxjoAuQak8pYKFwMVbKY54MvUMY8LreHAWRj1ehY6C1Phy9DrkeEQ9Hji4joBCA6YDGUnkFlwMA5MS7PNEuiYA0dNvDAKDurqZbNiR92O+ph6aP26XhrfHhfzUwITexo8kWyXCMaln+kBjs8KqmEFOfeJlubL2AdDIyw6zaJvPSq2xVgEB+c2GN36UJ6N+02B0NRrR+iRl+MtH/HWCdo7QTtPE12zYgE9uGiWtGqfEkClcRGmeM2bkHEbPOyyJTQAVpp38bfNNNvzl92XtZ48bPFi3awdKbYE8W7WFsf9Qc9ZGl/TZ1faPbl/EpWmweoIDtoRhnKxuhwEh4RDOOOBrqRbNtdOruBXtmBTS2kXJ2EQ0byMbSp1AbRihGdOnKRXN0zQeytG6QEWUCLB4126auso3Tx6RdQnKadqxAFmtGrtcZ2U8SEzyyI4KDUqeItMxIb9PF4rkBi/bCeFBK1yG/b4B3GMbQmaA3f9MIyptQ5BwadU6KdvrFxGG/jkD1KfOeuJLR7X24/8VJ88X75Bvi/Npy0MCSUAwSGUGK5vNYHyCg7yH84p2QRcw0FJT7YE5Ptfm6BNXIyPg87743oQKcTr7XKbyy82Tg9QbHIICKaAiaRTCEzp0PWaFo3gXR5fqpjiYCev0Drb8Q2sI362wKQBN8h+ub0EH0ewJdksxK7Evv7IpB4aolrdkToDiVkeXPzmjTb5vLYOSPcUJTiE2pGYA7JoE/hs6Bk6Hrb4sXbUdvHoIxqi67ogwaE4JmHPmfbsejxr1x9qFDTVPzr5mdtIR+OCp7XPrk9qdSFstWZETZB9p0XNFVftm1b/mqz1V2bBwUpET4HPKjhwIoyo/u/A7z5aM77RuTr9DdoWZRM0XiJg8g2w1NMATtLO1a/TgeiEBfOrHpCl1HwIvs7SX9jpDWJ/vRpIK01LW1yKEhyIs0V8OcbGBfkrEhzsdSJcWR3K0apKBgKR+p7BIY5jYhtXu07mMLSZ2Hbi8B3f7npGjXOoZs9c6ejZIFEBRSPb8wuk4F4hOBQMGM03TaBQwSE1MLaar6UF65X69VW8xWcbRSStKdEZiknKK6dcvM8mFKQELIkgYJ5LcDAF1B6rvApLGz9XoKM5Qwtm3b5MExwC7Q/lGRcFbXCOhRrl2MBBeubOgSh9vL59gqTA2Ddg9OHiO2805D5bB5RbXLb4jsfwDIbbMUPP7zhcL9SqFHLN6EthVqotAaxV8amHxtYtoAfnXVLqkLjmudOWEN6FMQl8zhhyoC2rz/gLDmMjl2ifsWirVgxVOpUlMR1bkc3l+Wu0bIKDuuqtDkKcrrBYrNSLt5VgYxk9sG4wMfoz42/Q5vgoP+VYTBFwasdiTm4fp21Pxqvs8Xu+wWb/vboNeuHA2TSy9XZaM+qfNWFqc3K7Xo+ByHQCxZnxQ/Tq0+/SgcNS1oDhpArf64xTy7F1xMxetGJiw9kY5+nV+EhJRXAw+jFuyxV0OrIHfDlyL6FzwJ+puw5G0JaKTIIDj66WXfLKi6KWCQsHs2lkxRK6eR1nPOivgOvHD9Fj9zmKdMYCBT//yee0Gf96fhDislISgOBQSrfAKIlAroKDWgStiYKNSiBlaEcRHObQ2IGz8SkXrj5DBQfpeiFiZNzukFx11NPPl0Zp/fxST3wQf5irAf36dUTj2kkYY7cuoAfl4xMNDEkq9JkmBoX5Mk1wCLQ/JS3cvIor9REHKeZ95vI8MJ984mKTziVg3lhFIr9nx2mLtcYGrxyr9RfUT0QLH4c40nirh8Zu1U6oyeRL0WKaLeGsuf6E+eSSWICw1vtIsSWEd2FMAp8zxpzJFsdJKrp4MDJMop6NfHpQQ5SyiKDTF2n/3qO0kwboKeUUovb9/i6d4NBCFI3g0bCHv5ACfi0cXMu7kgNmQyHKlttTtQ5NtRKqNgbYCwL5EoDgkC9PtJY/gfwEB+0P7mbqN6Ruj1C2DEiFHOUVawOrerDhs6XClGKfg+DgTvXXjTYJDo5JoK0GKhzlgpdpq4bBvgwRHDzsDwiC6vMssZ2CGsej2uptWAqRWgUHHy4h80ZGoWRj6Ee9Gpil2aJlPyRbmEObvmY4RtXTDvNWFe6FRQdJ/MriS2Fsmi2ZWFuOS+2bQ+vXLqwfQZrglWZLCO/CmKSfwhGNy6cAbwxALbS5lJ6KRE1PwcFVn4bM9Ww2rW0UIs3/111zLXaz4KAWJlxGa+uruGq6eCK1uznkHXu3q45Dxw46r4FhS0BeJNFOBxGA4NBBzuzQoeQjOOh/bKcFtE6Y8h/NlgJ+2h/sm+hw4yQI7+M4XUYYVk758hwEBzmYNZ17P3ZrL9HEyfjoS7Pg0DjVgjMipugRUciy/kd8PDZjEBRWFFEJTqzIwgSHVPsDAjJ7DYZkxkPN/MbPZVGsEUBb+HjN8cB5I/H0rq2hz0M9gFREjItEcxsndKhzRQs84/uC7Kj3dZH2v3a0Vh8lftXZZvGlly1ZWCePS72GzirHzNrEJi8u0568C2OiCg6pzxlzzmSLn+CQFJ3Nn+368aDiGNu002Va/Tu5mwUH1/aNuh8Cjkxste9K15+cFaJsUSmdpaUzqCHW+J+YUbpBwCAQyJkABIecgaK53AnkIDhoq2pNBvzKyqmtrcQfyURb6oUWiZrJrmDC1uDCR3Aw2BxWyC3lVAtdVFBWG5NHkep/zJPTP1l9GSI46NsFDFtd6IizJoeJZ1IwsAgOxuKQluC1/rj5cQmeN8b207ZT+Nli+6RwP19pfnR//hjbdhQw5dbsz4bblnDW9rowaraGiX92Lq1k4i7eatlSlsk/WQUH2318HPBR2qbXe0jLOsn916G7wa4WHBjNiZO099kJmpD3rZO5FkKLXVPB7rCtIpvTsJ0iGzfc1ekEIDh0uoerP74mBQf1j9iQ0x/M6PTaBjfQg3FBQOV606qckmLe3NnwiSDd5Wfn6RV8Y2AhN2PqtrsNa9BmSfM2r+I248u0gCzQ/uCimrJIZMgKiUUWUrJBGsKUe/Xan0vwvBF701NWmRvTz98W65R1BZjedlhaV55BQ+FOj1MQ7hCnVASsvKd+DAc9o0nRLi0LwNm/ibezUKPjWUn1T+Bzxp+tmWzJKjikZK9x3YZDU7Rz4iwdOy2opglwqd7P7YKuFxxyI4mGQAAEQAAE8iQAwSFPmmirCAJNCQ7pBfQkk+U99iPD5kJgpoDFNGrLH95qzYJBeub+ARqQ7vet4WDfn24wJto+cnmjXkCijkTAyRCOFV/7SrBj1fDxg/HJAT20/tbLadvLZ+MBJP+ID/JlAkOa4OBayTbZ7wqczDxNooFRAOibQ2NaGr0YzpBhXoZwCZ83vVHXvhkwIbbYPixcGQ6+doS1He5LHybBrOWTbAxbvlxjb4aLmXcxTNzcPD8n+DSe+tGkts8uP8EhsR0rrRhwfWJxxsNB2naAf9CceJznL00IDnnSRFsgAAIgAAJ5EYDgkBdJtFMUgcyCg37E3HrlD9Wkuelpy/aU50Rr1pU+fQ+zKHLGLVhSikPIOlYDlfFJldn37zpYry+h1AyYnKK3qJeuXzQrFkW0Ynb6arC2UiqKq1kDyAQjWRRRt52E+jKJLF1wUFaJ+wYpzf5QnnL7Dc7ynn0+nWGANt7ZSwM8F+QU7r4eGluxoH5SiBhf81zilpyryB7stG0+6UEYz/WjdGKJemKEegKKvpLvZ0ctbX+KiE+jWNxLA3FwqteHMNfHqNWNEKcW2J4N99aAlAfWxloJdtUTKVQuuhjnwyWcd/D8lmqPUGJblcQk9HNCn1te/vEUHNgs0d60enSqWux1hq5Zt4BWi8/C6RnpqFIIDozx3/3ZCrr2c1eF/LbCtSAAAiAAAl1CAIJDlzi6wsPMKDh4VkOXVqdSBYeQLRGO1GJ7kFis4KALGok5oQkIzvR74ykaWjp9ogM5ULIESUbG4b6MutZOSTA/A7JNIfYnBaI0nkqQ2mQdkVpfGbmYQLgEh9Q0+Sy2pLE21DnxssPPlmSmSIo9LnEttACtryho+dBO1H/x4pKBtyaAps5vLzs8nhujWBHoH99TKqy/GKXPhZTTPZqtx5Pn72ZkOORJE22BAAiAAAjkRQCCQ14k0U5RBFomOMh7hVNT1+urbJZhO//41v54lgIW3y0VVti88vboYdrHFxiD2lqWws4DF+iYaIRXz7WV5uit6SnasmOG9p1uVPYn27V1g/g0gCna+fLZRvskr9zXLpRFF/0P9uQxd5eUgpv2iaatNAYLDrVgyMf+hg0BPLWtCc0HKnkKDvZ545eun8WWmLWyH57nSi+tWZ48etDPDuEZU9tE7tMF/H0ZZos2Y1OeUc7EeG6P9txFz1CzXMJ416wuiknocxZmS81ukbmlfi7onz0b5/EpOo3PK/7sr2UZNV4mn5TxpAoIDkX9GYJ2QQAEQAAEmiEAwaEZeri3FQQyCg6tMA19gEAoAW1LTd8cGl0xIG1bqQVWU9OX6K29UzR+upc2anU+Qnts7nqfdP3mevC7uyx2sLWwJemzMjFxzyiX2Ok3F8t7VTsFh1X3f54+sfDj5YVTIcvOfO+HdOVVH6WPzLqsQlbDVBAAARCwE/h/t3+H/vHN70cXrP7jG+i3b78WuECgVAQgOJTKHTCmaQLK/u+U1nLZetGExd5p8k304XNrWexgW2FL0mNlYpIynyA4+Dxwftf8x3+zh9752/f8LsZVIAACIAACIADBAXOgpAQgOJTUMTCrOQJT0zNxFsMF6Yg9brOHhvoup9Elc+j6m9TU7uZ6DL+7qa0D4d1Z7yiLHWwgbEm6qUxM0qYdBIc0Qv7vQ3DwZ+V75Qc+QPSrX/lejetAAARAoHoEkOFQPZ91g8UQHLrByxhjCQlItUaMRUJbZXJZ7ODxwpak18vEJH1O8okfd2+vHb87tm5p4uSX9BbKe0Wrt1Tsfvzb9P0jPygvkIpZ9sMzF+js1I8jqz8y60M08F/UjiXGCwRAAAQ6icDYv/4MDV//iU4aEsbSAQQgOHSAEzEEEAABEACBYgm0WnAodjTd1/rjv/tiXcD50h9+ga7/4sLug4ARgwAIgAAIgEAbCEBwaAN0dAkCIAACIFAtAhAcquUv2doTk/9MW9e+FP3oQx/5IP3JG6vpsg9/sLoDguUgAAIgAAIgUCECEBwq5CyYCgIgAAIg0B4CEBzawz2PXuUj42740kL64h98IY9m0QYIgAAIgAAIgIAHAQgOHpBwCQiAAAiAQHcTgOBQTf9f+vH79EfL/xP97Ke/iAZw/zdX4ojRaroSVoMACIAACFSUAASHijoOZoMACIAACLSOAASH1rHOs6fxXf9AXICTX59Y+PFIcMALBEAABEAABECgdQQgOLSONXoCARAAARCoKAEIDtV0HIpFVtNvsBoEQAAEQKBzCEBw6BxfYiQgAAIgAAIFEYDgUBDYAptFscgC4aJpEAABEAABEPAkAMHBExQuAwEQAAEQ6F4CEByq53sUi6yez2AxCIAACIBA5xGA4NB5PsWIqkhgeoruefQkHWPbR4bpmTt7aaBd4yiLLWWxg/0AW9o1G0vTLwSH0rjCyxAUi/TChItAAARAAARAoHACEBwKR4wOWk/gIu1/bYa+NTFD756+UAvixauvh4b6emnN8l66bu6s1ptm6XHqtQm6++UL0btDty6lp25qn21lsaUsdrBPYEs8caenaMuOk7TvdPx93yA9c/9A+8SxFj7BEBxaCDuHrlAsMgeIaAIEQAAEQAAEciCQXXCQV/yMhvTQ+q8toTvmEtHkEVqx/WztqpFh2nNnb+KO/a9N0KY44Bpbt5QeXBQHXJNTdM/2eOVXv6vA4HFq8gg9sv1sHKzOoU1PLKTrjOPk4HaKdk6cpWPij3DqoaGRAdpoWaWemp6ht/ZO0fgBKRju66GxJQO0+ibzynZkzx7/PkLnhv94icJsMfEhGuqbQ2vWLqTreH5or7D25Zsv0v5dR2nTgVrgnvrqm0ObbDZk8JHoTw5OxZx3ZyxcpOcfP0jbovkjPTcc6IbakfpcuuYy9++wZXKKntujiTiFzVu7HYn5Iok1dt7h87DRj8WWjKyzz2+3f2r2XqSpySnts8L+vAXZYhxv2nxKfQorcwEEh8q4KjIUxSKr5S9YCwIgAAIg0LkEsgsOsohg5BMoOOx6kzYdqDWkrPCm9hN3ntdK2/QMbdlxuLGCFzVv+6N6hrZ89TDts80Pg037pXEabwu+p8k/+IPGS+S2X7clhQ8Rja27gR5c1CAR1r5McIa2PN7wGwsaoysG6PpFs6TV14s0NX0pEnu21UUJNcDnFrP4qGGJYcxpc1MO5KRrM9mR+rykzJesthiExOy+1LYwOPn58A6fh8qzaWGiCKnGhznJuikm3IfNlqh/9RnQTWr2WStTlkc7fiVDcGgH9Wx9olhkNm64CwRAAARAAASKIJCP4JAWUPlkOPgIDlpQwyt5z+3JMb3XGqyZgzQ5eBi6dZg2RtkJF+n5XQdpm0k8iYPZnTRIa5YPxKv78uppzcVKYKCxq62U80r+wbpAY8saSZ0wgePVM1XSbDHzUdPTSZ47mceqrUCvW0B3iAwZCwRe2b1bZN1o85ftDvKR1Ed9zJx9I7ZzpDwftkAukx0SwyxbM+y2TNBO4q0oYt5qftQyM0Lniu4m3+DWh3fwPNSMsdoSyjrz/G4YZOeifo4MjQxLGVac9XCJaF4vDYiMogy2NDgmRbrUz5oOuACCQ3WciGKR1fEVLAUBEAABEOh8ApUWHGruUVcvswRZdTfHf4QPjbAgMIu+9ajIXjAJDlK/ekDpXIU0TCotVbkxBldauTzujFkOQeMNtaXo6xscTYHQ1GtH6JGX4y0x8dYJ2jtBO08TXbNiQbRlJyiAsvpI8mf9mh5av66XxsVWIKfg4L91IOopzY7QIFiZjoG2aM9eQygL9b3+THja4cW7QFuCWDdrBzNytOEh6jYoZ7HF0ycd/DsTgkM1nItikdXwE6wEARAAARDoHgIdIDhoNSL01WpRG4KDzvttdRhMDk8J6NNSm+tbLTzEAGsQ6RA1TMHHGalWhsZBXhnVU6uTwk2gwGIMhNQVV6VPI7vAsYqVWqktIdQkaihEA+yhIarVzKjbIgVpZiYmMaH2M5OwVRcwOBNn+cXGqRMuwSE3cSq2NSgI1uZ9qC2K4CCvemf0pTDH0w4/3qHzMIBJEOsmmehikyErR2xJS53Lst8SczMpLFx/qFHQVP+kTD5ztc+OT2o1Z2w1W2pZajO077Sou+Kuf9POX80QHNpJ379vFIv0Z4UrQQAEQAAEQKAVBDpDcFACHzlYdgQbqXSbERwCVwM1waEeMKQEXnKqeO0eLa26ftqBK9gRIJoZr1r3QNivBv49NLZuAT0475JSIyP7WGt2NxjEfleOLxykZ+4ciIqW1rdPyKn/IQGjzUeJIDkOvEk65tIhOPhuHahP1zQ7QsakPQNBtkzP0PM7DseFLrVisMHzVjXEyw45u4GL0zp4B83DECYhrJtkwmb5bafw2O4QaMvqM2GCw9jIJdpnLNyqFUTVi33K7C3FhVM/tgu8AIJDgXBzbBrFInOEiaZAoIUEXv32NJ35wU9a2CO6AgEQMBEY+kQPXf+Z5AEPzdDqEMHBFuAXKDgk0skbJ2uoJz6kBwBqITlJMElJk04KDnrKfa0tkupj2Fc/UwSHLLZEgsCE5dSIWICon0biPsnEOFbZB3GAYt4mIc8DM9+0VWGrj6KnT2pfiAteq/QWuxxPtNsOLdtHaYdXjtUaDGo36bbYMkfGbtVOV8k4V2r2pNuRhbf3PFSgpNhirYFiYN0UkzQu6rO7fh3RuHaizditC+hBcdRqJlvcIqr9ZBatRk1dSLCIoNMXaf/eo7STBugpw2lGzfyya/ZeCA7NEiz+fhSLLJ4xegCBogg8+KffobffOV9U82gXBEDAk8DNn59HX/3daz2v9rssH8HB1JetGKCHXdZTKqyrXvY/huuBRt5bKrQVR/uwUgQHLWgJGbtaDG8pPRUHFEpQKhcvdK4a5ic4qNsNLEdV9s2h9WsX1o5N5VdAEFRvP7GdghrHSypZBdL8kBn4bqlw+Uiz3TdjIxqzko1hPi5WmVdpduhtGiflHNr0NcNxpB62mAUH7qSHsga0ia0pHnbIc8Wft+c8lJml2aJlmyRxS6yzzG9vW9JP4YiaEnM/ky0BgoOrpk39xB9VcNi0tlGM1ONXRFsugeDQFuxBnaJYZBAuXAwCpSIAwaFU7oAxXUwAgkMGwSH7fPErymg6x37s1l6iCXF6hkNw0AMWfXwBgYG1RkIdQFqmRX6CQ8OW5FGV19BZ5chRUz0F06kbxgyHhGAgjUFh2fi5HOA2AugmfGTKbtADf8uWivS6GtLsTZsrSnB6kWjurPpPeJ/8I6KApRx4SvcE2RLdd5H2v3aUNr0s9t5LdS2yzltNxDNnnRiySVJ5B8zDUCbTnqybYMImuf2jF84VJ+YQqb6Ps3sy2eIvOCTrm8j2NZ41/YhQcZRt2gkz2T/Tm7sTgkNz/Iq+G8UiiyaM9kGgWAKy4MABz9zZHy62Q7QOAiBQJzB97n169dtnou/LKzi06VjMxjzxEwfC5lUzbfrcq61KmhjKgYHhffM2g9oo9T/mleMnjSACBAcvW2z1JPTjFA1BkFf7cjsiiLEIDsZMBkvgqrBJ95E1EEzdUuEzR4Qx6XakzW0lOyHBN8QWtSdju5nnbbod4bwD52F9eOm22Jjny4R7SbPF9b5hWxnZi8vqnx1+J4+46ktwi44tb7uO0ja93oOe/ZQ2uVv0PgSHFoHO2A2KRWYEh9tAoCQEZMHhsXs+Q4uHriiJZTADBDqfwKFj5+mBp74DwSEiYMtwSAlwsk2TtD/yHa2mpWIrf4ATkW27hzNodaw4WlK93XUKmikaabDFWTTREATNcxVZNI81maGQ3BdO2uq+6SSL1JV0drXFRwlhxzXZLNs5rPM6akvbAx+8NSg2yPWMBB2pqA1Q2eZhKNzpcQqC77YaPRhOfa5TTwtx1HjJi4lXTY+UIrOptrjvTwiTGZ4155GczoKWumBiyCbiug2HpmjnxFk6dlp41eN0n9QJkO8FEBzy5Zl3aygWmTdRtAcCrSUAwaG1vNEbCMgEIDik/rGtrv7qwWORNRxsJDK8OgAAIABJREFUU9WVeZAMmlx/WLsCCdvJE9o9t15O214+G5vq6itNYAm0JThtO7B9S5q5UQDom0Nj2lYO4buhkWFjcbrU4oxxA/a6BobZIQkOaXNE3O1rR9rHpivDwdcWUx/mdsN9qT8XNnEsmPfis7Riezz/DYKlbexlYeLLxW6vyRdZ/OO/pSIhoCkCaMrn3a6DtO0AjzptC1jajM//fQgO+TPNq0UUi8yLJNoBgfYRgODQPvboGQQgODgC19oZ7qJWAq9CD9Iz9w/QQH3eOFYwU+dWWgBe2x/9FvXS9YtmxX1qhekMWwP0I/rW85F+onCiwSbl+pFheubOXhrg/fO7DtKm6A9zae88f5PgdXmjkKJ+rdKfx3jlY+zSbFGCDPVECvUUj0YA0sxYG/vG5f36fFrAAG2MmT0vp2/39dDYigX0oDglQ2IR6iPjVHJmp6Sz5jbD7eD5fpROLFFPjVB5E6nBvI8tfM0UEZ9GsbiXBuL5qteGMNfHqGUmpc7b1G0DKQ+sjXeGeZi+hYFtCWcdPL+jIfv4R3vu+wZJFGG0CU3htgQIDmy28Ll2fKpa8HWGrlm3gFaLz8/pGenIXAgOqb+icEGdAIpFYjKAQPUJQHCovg8xguoSgOBgPXpOderQyCBtvFMWG0RQcJC2xWm6aUcfKsG6dc40AmRnOr0x9V3bi2/tQ/5jW0up1+9RRA1LcKIwlNr2YiuvSIbYogfM5sHqJ1o8/3jDX4k7XLUH0uqIeH8GZPGRoXGX4JCataMHmi7jA+aKSXDKyZZkpkjYXEk7pSTVfQ7ePlkRIafD1GxJGZ9R3Atkwt14+cfHHj2zINSWQMHB6DDJhpQTPpKFJ1NnQOEXIMOhcMSZOkCxyEzYcBMIlI4ABIfSuQQGdRGBEgsOU3SPqHxfX8G0eMbjj+b9r03UK96PrVvaWHmelPpJBNs9NNTXS2uW249UC9pSERqAT0/Rlh0ztO90o1I/8cq5tsLcMDtrMFvLnNh54AIdE40Z+pEDK/0PduMRmqHjjQMtH1uEmbUsFI0RceaBzW9+YxXt244Gzf4ZkdVHWo+8WvvoYdrHP9bEEL90/ax28OkR+n54O28/W2oBbbJdIvfJAv6+9LfD4lkHb74jZB762xLGWggVIc+Pvy2Sj14+2/iciJ41keWjs/P3T+T/elZVMvtA/+zZOI9PRmnYwYJULdOo8TL5pMwnVUBwyP6pWuSdKBZZJF20DQKtIwDBoXWs0RMI6ATKKzjAVyBQCgJqYC4ClsY2l1ogNjV9id7aO0Xjp3tpo7LtptWD8EyRb4lZZbGlLHYwdNiSZeq5xM4s7ZXxHggOrfXKr371K68On1j9l/T9Iz+Irv3SH36Brv/iQq/7cBEIgEC5CEBwKJc/YE13EYDg0F3+xmizEFD2fqc0kNvWiyyGhqTIZ2w/5DaPzKOQ5jJfWxY7eACwJZMbIThkwoabHAR8BAcuFvnk778ctfKhj3yQ/uSN1XTZhz8IriAAAhUkAMGhgk6DyR1DAIJDx7gSAymawNT0TJzFcEE6Xo975a03l9Pokjl0/U1qWnfRNunth6XIF2tdWWwpix1MG7Zkm3MQHLJxw112Aj6Cwzc3vUV/88I7USM3fGkhffEPvgCkIAACFSUAwaGijoPZHUEAgkNHuBGDAAEmIBXeMxYVbSWlsthSFjvgn2ZmH5+Ecnd8/KhSg6eZRkt2L7ZUNOcQISB84AMfMDbE79veM91w8Uc/pU03/9/0s5/+Inr7/m+upE8s/HhzRuJuEACBthGA4NA29OgYBAiCAyYBCIAACIAACLSZQCcIDqagn38mZxNw0C8Cf/Ge/jPZFfyeLhb84he/iNr4tV/7tehSfv9nP/sZ/fKXv6QPfehD9MEP1rY98HX84u/5fX7x+z6v/+/P/57+4om/jS5loYEFB7xAAASqSwCCQ3V9B8urTwCCQ/V9iBGAAAiAAAhUnEAnCA6yC2SRQBYcxP9lsUD8TBcs+HtxHYsJ/CXECf45fy+uYXGB/3/ZZZfV7zFNCb5ueno6+jpz5gydO3eO3n//ffrpT39Kvb29tHjxYvrUpz5FKBZZ8QcK5oOARgCCA6YECLSPAASH9rFHzyAAAiAAAiAQEegEwUEWDITgIGc4iMwGFgqEkCAyGIR4wN9zRgLfxz8TLxYKxH0f/vCHox+LtkVb4lrOZmAB4dKlS3T+/Hn6l3/5l+h7/vfUqVN0/Phx+ud//mf68Y9/HAkO/MVCxVVXXUVLliyhzy8cpRc2HY6aQ7FIPKAg0BkEIDh0hh8ximoSgOBQTb/BahAAARAAgQ4i0AmCgxAIZAHg5z//eX1rAwf1QkyQxQkhOgh3yrUWuE0WG7hNsVVCdju/xwIDZylwmxcuXKB/+qd/irIXvv/979M777xD7777Lv3whz+MBAcWIS6//HKaO3cuzZ8/n37913+dTp8+TfPmzaOZmRk6evQo/ddz/kf66YmeqJvrv7ggKhYZUv+hg6YlhgICHUMAgkPHuBIDqSABCA4VdBpMBgEQAAEQ6CwCnSA4yFsnRP0EkekgtkKYvheigniPhQUWGFxBPgsHZ8+epampKfre975HJ06ciL5YaOD3hEgxa9YsuvLKK6PtEtzexz72sSiLob+/n2bPnh2JDH/1V39FFy9epL/7u7+jN8f/mn7vU4/QB35VqwPBtRv6F8yG4NBZjxtG04UEIDh0odMx5NIQKIXgcPPn59Hc2bUUSbxAAASIfvL+L+jkmUt01cd/nX6j5zIgAQEQ6HACf/7qVH2Ee564oZKj5WwGUcxRZDvoxR3F1ggeYFq9Bb6Gr2dh4b333osyFjgbgbdD8M94uwRnNLBYwFsmPvKRj9CcOXMiceGKK66gj3/84zQ4OBh99fT00OHDhyNxgrMbuF3eUsHtHTt2LPo/tzXnJ79Fc3+0NOLPxSLv+/NbI/FD37ZRSQfBaBDoYgIQHLrY+Rh62wmUQnBoOwUYAAIgAAIgAAIlIVBFwYGzE3hbAwsM4iQI2+kUJsy8LYIzEzjo560P/C9vg2BB4OTJk9E2CRYcfvCDH0RbKFgAYBGBxYOrr746EhWGh4fpmmuuIa7xwOKHaOcnP/lJVKdh//799NZbb0XiBL/YPt5ewSIFZzvwFotL3xqk899/P3r/v9/42/T5/+ZT0XggOJTk4YAZIJCRAASHjOBwGwjkQACCQw4Q0QQIgAAIgAAI5EWgTIKDLBr4jo9FB3FqhNgmIbZI8HtiCwULB5xZwNsaOGuBBQXOQOCMA85oYJGAhQMWEDhbgcUEFhWGhoboN3/zNyOxgLMkuA4DZzewQHHkyJGoHf5ioYK3XPzoRz+KxAneWsFbKng7xbXXXkuf/OQno5+xaMFbL86d+Clt+5//KhomF4v831//H+hDH7msfjKG7/hxHQiAQPkIQHAon09gUfcQaJvg8Oq3p+nMD37SPaQxUhAIIPD+z35Je/9ums79qHZ2/Ad/7QP0O//lb9K82R8JaAWXggAIVJHAmhWDpTE7RHBIK6zIAgJnKvAXCwssCHAGA2+PkLMjWBT4xCc+EWUccDHHj370o1EGAosMLAywUMECBbcjsh/4e95awVkN/MVt9PX1Rdsr+P+cxcBCA7fHbfH3v/Ebv6EUonzuj96kv3nhnYj9f/XfDtEd/9sN9ZMx0sZWGofBEBAAASMBCA6YGCDQPgJtExzaN2T0DALVIHDmBz+lB/70O3Vh7qOXX0Zb/u1naOgTterpeIEACIBA0QRMgkNa8M0B//T0dFTAkb94GwSLDfwz/uKMA97WwMUhWQzgwJ8zDYQowJkH/H+uw8DbLFiU4DY4E4IzH7hNFik4O0KcTsE2sZjAogKLEgMDA7RgwYJouwUfd2myWT6688fnLtL/cdt/pp/99BcR0v/pz/4VzV90VWQjf6WNuWg/oH0QAIHmCEBwaI4f7gaBZghAcGiGHu4FgYIJsOhw778/ROd+XNtTzKLD1v9lMQ3MvbzgntE8CHQnAb3uQCiFZu8P7c91vXz0ZJ7tirY42GdxgTML+ItFBf5iYYAzD44fPx5taeDijtHn10c/Gn1xpsJv/dZvRVsjxLYG3nLBtRY4e4Hb4uwF3lrBR1oKwYF/ztexEMFtiCyIT3/609F2CxYpeJsFb8HglziSk7dbyC/ug7d8sJDAWzKY0xv/1z/SXzzxt9FlXCzynm1jUXYDb8WA2FDE7Klum0Ko0kfg++wX/VxWl2yxlkNwKJYvWgcBFwEIDpgfIFByAse+f4H4F+W/XPp5ZOm8j/86PfZvP0PzPo7tFSV3HcwrKQH5BAU5mORAQLzHpssnLNiGIgcf/H8OcvnFgTEHtPxyBRi24EXcZwt2+T75iElT8CPGYjtiUm5DjNc0TjkTgP/PgT9nKrAYwDUT3nnnnahmwqlTp6KMBK6pILYxcKYBiwEsLHCtBA7guQgjZyGwEMFtsLDAR1pyG5y5wG1wP2w3iwi8tYLv5ewFbk/Ub2AhgftikYG/fF+6/7mvJ1b/JX3/yA+iJr70h1+gL/x3n45sED70bRvXdTYBnjtyXRJ5tKI2ifzs6zTkzxfxOdHZxMozOggO5fEFLOk+AhAcus/nGHEFCbDocN+/P0Tv//yXkfUsOjz1v342ynjACwRAIIxAWl0C+X3bteLUAiEIiGCDvxdChS4WcFu8ui7S9IXVutAhAhEhCAgxQLQn/jWJFSx4sC1y0CNs4395RZ+/xEsWJUwUOVuBxQAhDAhRgDMZWBjgsfCWCBYBePsC10xgMYH/5S9+j19c0JEFCc54EHUbxNYKtkGIFHy9qNfAhSL5i9vmLxYf+Lq8Xycm/5m2rn0papaLRf7JG6vpsg/XxCK8QEAmoIt0+vOjC5Cy2Kh/HiBzprVzC4JDa3mjNxCQCUBwwHwAgYoQ+NvD5+iP/8/DddGBazlwTQeIDhVxIMwsHQERPIjVdBHYy4Zy6r3+EqIC/1y0wYGHEBrkIxT553JQIlL55WuE4CAHJ+J9fTVez8gQ9/L1/CULDuJnIvOC75XFBnlcnFnA4gJnHXC9BLlWAosLXC+BBQZ+cdDP2xpYGODMBZF1wOIA98FtiK0VnAnBBR25ff4Zv8eiC2cncN0GkbUgjrbkbRIsLoijNU2TRoxZsGHRo5ljK+VikTd8aSF98Q++ULq5CoPaS8AkzJmeW7ZSZMXIz774zOB/ZYER9UFa51cIDq1jjZ5AQCcAwQFzAgQqROCt78xEooN4/dbVH6Mt93yGPnzZr1VoFDAVBMpBQBccTBkJIkAQ4oIuSojsAZG1IIQHcR8LDCwC8PdyEJ0WIOvbMEyZFiK9m/sQGQ2udvl6rpMgxAO+j7dHsLjAWQxcN0EUeeSMBK7PwDZzMcbBwcFoawMLA/w9ZyKI9jhTgbMWjh49Gm2L4PZZYGBxgfsQp05wzQYWJ7gNrrvAAgW3z+zEyjALInIGB/chb02Rsz7YF2K7iM7Ld4Zd+vH79EfL/1O9WOT931wZ1XDACwRkAuKYV32LjTjmVRYXxByW57FoS4gNYusV1xtJ+yyAJ/IhAMEhH45oBQSyEIDgkIUa7gGBNhLgI2Wf+OZ36xZ8bng2/dG/Hobo0EafoOtqEZBFASEkmGo5iFVJDhJEwCFGKrIHhLAgZz3wNSIA0TMZ+HQGeVuDKdiQV0D5fVkYEYKHXpdB2ChnMAib+T0WBVgM4K0RvK2BxQXxfxYhuLYCZyzwNgjOOmBxgAUGFhY4KOLxCCGB7+eCkCxScNYCj4lffB1nPvBxlCwssEjB/+d2eZsFF4zkf/lLFHaUZw4HYYIr/5ztF4KDEBRkXnJAJ+4NrbkwvusfaPfj347MYKGBBQe8QEAnIOafLlKK+SgLYXLmjUnEFJ85/C/EhtbNtTwFh6nJI3T39rOR8UO3LqWnbpoV/X/qtSN098vJn4eMUm57bN1SenBRre12vPIYTzvsrnKfncocgkOVZyVs71oC//mNU/T0Xxyvj/9fLf1N2vh7C7qWBwYOAr4ERDCfVhBSzygQ2QTcjywuyFkGIouBgwh5RVRui38u+tb3d8sBtHyPXKjOVh9CjJ/b520MLAYIUYC/54yFCxcuRBkN3AYLCSwucLaCqLXAQgALFtwfb3tgIUIcbcnZCtwGb6sQIoCo1cBtcLYCb5Hgf7k9PoqSf27bGiFECjmlXGxtEUGY2M4iRBdd1BFjFltGXMX6bPPj8d99USkWef0XF/pOJVzXhQRkMVB8FggBQRfFZMFSPMOyoNaF+No65FTBYXqK7nn0JB2zWtlD67+2hO6Yy8LCBN398oXoSllw2L/rTdp0IG5gZJj23NkbPGZb28EN5XBDHuPJwYymm5ianKLn9szQu6cvNPzb10NjSwZo9U29NGDpgcWfR/acpWOnxQU9NDQyQBvvtN/TrLGdwlznAMGh2ZmB+0GgTQR27jlJf/7qVL33mz8/j776u9e2yRp0CwLVIGASHFwihLyyKQKMLMXe5NV6uT6DLjrIQbQtwBYBDtdaELUXOIOBRQH+nrc3sMjAP+OjK7kdFgdYEOBsA97iII6W5O85GBKCAt/DtRy4Dd5qwVkNfD9nQPA9LChw3QbOfrj22mujEyj4Z7aXvCIstk1wf2Kbiai/IGcm6Nsm9OwTuS85A8TFy2QfikVW45ktg5ViTuoZS7IAIYuEPBeFmMbPviyeyXM9y2dJGXhU0YZUwWHyCK2IsxbM40sXHPJYnc4kOMhiycgwPeMbEKfcl8d42j1XlADeZIxFGHLfN4c2PbGQritgcJ3A3IQFgkMBkwVNgkCrCPyH/+cY/eVb79W7u2Psk7T+tqtb1T36AYFKEtDrLMjbH0JS8kUmAAcTnA3AWQH84iCfV/DFCQ6cTcAr/fo2C58AmQNz/uL2uA/+l0UBFgNOnjxZP06SRQL+OffBRR1ZSOACjCwI8L8sNohtDCwiiC0V3/ve96K25IKQfC8fQ8kZCiwqLFiwIPo//1zUXBDZBCJgEqdv8M/FOOUVXzmjRM8eEUIO/yvuFQGbLj7I36dle6RNThSLTCOE9wUBIRiYjroVQpq4VsxhvUCrfJ0QIOWaJaBdLIEgwaFvkJ65f8C+8m3JcMhjBE0LDim2KzbKgkPIfXkMtEVt7N81QTupl9YsH6Dr5tY6lRkTNYSkukmy+FQXcC7S/l0Hm85gadGwS9cNBIfSuQQGgUAYgSe++Q69+u0z9Zt+7+YBWrNiMKwRXA0CXUTAJDjw8GWxgQNoDhBMtQZYUOAAnwN1ziTgOgbHjh2Ljn3kgFtkCHDg/7nPfY5+53d+h0ZGRqIMASFIcMDBbZsEDhGYsA0sCHCtBf73yJEjkcjAWxv4xTURuE3OPmBBgTMP+OhIFgb4FAjeQsEnRHDNBXEcJdsmxBC+j4UEzlbgL/4/t8ftchaE/K9tr7nYOiLEE71Qnvhe/7mc+SALB3K2iZyS7js9fVeMUSzSlyiuYwJyJpJcIFLfIqGLDzZ6IuuBBQfUcWjNHIPgYODcBYKDeXbN0JavHqZ98Ztj626gBxeJKy/S848fpG3RNgpdjJDvKy7LoTVPRGt7geDQWt7oDQQKIfCHf/YPxMdmitdXf/fTdPPnYym3kB7RKAhUk4BvDQcOCMTRjpw5IP7P2xg4iOfAnQN/ronAATwH93wPB/p8ugNfJ05o4MKJn/nMZ+gLX/hCJDzwKQ36NgFxUgSLCyxccH/cjtgWwXZzcMIihtgSwYKAqJEg6hiwHeJoS95ewTUY2E4OaliI4CMnRUFHFif4/5wFwTbytgvTSzAT9Sf0UyNMmQZ6erloV9+iIuo28Pu6KOGaYbZtFr6CA4pFVvP5bbfVcgYO28LPFQuQ/Py+88470fPGzwc/p0J84M8EFvJY0OPn7PLLL2/3MLqy/1YIDrZikhHw6RnasmOK9p2u1X5IvOIMA9KyJzbOm1LqCAyNDNLGOxvZF67Uf7m+hN6fz3324piihkUt6P6kVutgqG+Q1qytZRTodRB0+4Vd1noJy3tpQPtzdv9rE7SJa2j0zaFN92fZ2iALBw5RIZH1YRYjGhkTzfMIYr79bL0mhZ1rrX5FY94VX4fCNL0hOHTlxy4G3WkE3v/5L6PjMiE6dJpnO2c8tgDUNUJ5VTGNhOlasYqetnWBg3vOVGCRgLctsIjAQTv/jGsZ8M/FyQx8LWcmcODOxRE5SBdHR3JAwe9xTQMOOFiIYGHiH//xH2liYiIawg033EC33357lI3AQoAQL/g67o+/5y0PnN3AdnOgwgKDKPLIogEHLPw+28jXcztsFwc94jhK7ouzHthO3lLBx1Cy6LFw4cLoBAoOgmwveduC6UhPuQCeKaNB3/YgiwlpftTf17dUyG35igumPlEsMtQTuF4cgSsXJ+Vn8K//+q/pzTffjI6F5eePnxmetyKLgT8T+LOCn3n+YsFxeHg42qokxAf9s8r0fTPzHd4jaongYNtqkVofgogMgoPVb1Ig7CMcmNrxuc+2vaPx8x4a6rsgFVWUe5pDYyNnaZ8ooim/pQTy2laFhLF6JoEc9BOp2QkeM316hp7fcTjOYCAivYZDStaHzE30nSePZpnLtSXUrSMam4xFTT0IGy+B4JCVHO4DgZIR+JdLP49+oR77fk09//BlvxYdl8nHZuIFAkUT0Pfl638cy6c8iBRiOVjVr9eDVn7f1YdclI3HKlblRYAqb10QRzxykM9HRX73u9+lv//7v4+2K3CGAAfznF0gMhb4X1GckQOExYv/f/bOA8yq6mr/a2BmmEbvHRkUNGDB3guCokZNrKgoGjV2jfVvvkTRL/mMLRo1amJD0ahJjCUaRSXGHkWRphRFxaFIlza9/J/fHt5hz+HemXtnBpiyz/Pc55Zzzj77rL3Pvnu9+13v2tmxFdA3ICyBsgEGAAVgIZAOkuPEUJgxY4ZNmDDB3njjDQdIHHzwwe4YhTlQPucDJgASoJ/AS2UDgAAssHoKKCFwBN0FridBSIAOyiBDBCESMBdwcPhdGSiSVclPlCK+pftXQ5YfxCIb0potoyyNJ0p5Ke0Fxo4bb7zRJk2a5NLJ8lwzHvDsA14CPiiri9gQjAE/+tGPbNSoUXbggQc61gMb447ADD/kQmNfCL2oX1/bdoCD7yB3sfHXDa5a+Y+dWnNTBgzuOHf0ELueTAqOITHHJm/MmFDN0a5raEQt59Xu/Fa2Se7wIZWZG6jjrZtCFWrat7mz7t0rOgte6tHqoEDygENsxzvbRoyOkaUiot8QzTRSM+DQ0PbwU64m2y88FocP8CzLtw/fmGcTra/dX4csKnV9CgPgUFfLhfOCBRqhBWKBDr89fyfbObcydjxswQJb2gLRFeloHH40Rl/ggOoVSwuA37S6qAm/L1oYBSOYuHOcBA59wTeuD9vg3//+t1uVxOnHecDRlx4CYAFlKjMDdVPIBM47bIGBAwdWOfKwGVQfiUMCZEyZMsXee+89mzNnjgMacP5xRgAKqBPX4bqERnA9HBSBFLAclMYSpgT3wzVgJgAewHqgLjgresFmoM7SduC44KRs3uODWOSWHgWaZ/kau3guec55fgEcxo4dax999JEdd9xxdtRRR9lOO+3knjueW55XZVJhXAI0hAnx9ttvu89HHnmknX/++Y51pLGT4yUWy3U0viUjaNs8W6B+d5UU4BDrUp7TlogjvimcwXP8qq0qe46z93tNopFx921LwCGyUl7Nua9hX6V9zNNLqInJUH0fQpDjpyYeUhF/pR/QYQe79nAvnDAJwEFtnOg9R9kUsdozub5V2VFjn1MdcBi/McSlfk9R3c8OgEPdbRfODBZolBZYuqrIrnlgli1dVejql5OZarddONRye2c3yvqGSjU/C8RiJwhYiLIUdPc+kCAnWUrufNek2z/OByuiivBRq3IeE/3Jkyc7sAFHgdhrAQiwAWAViGkgxgKsBZwGri82QVTrgHtC1PGLL75wLAliuckCQagD50Kn3nXXXd2qJk4IQATHKLab+4RtAcjAhmMC+MA1AQ8EfGgFlXfKBKygfoAP8eLC5ST52glKRdn8el7tdxTEImu3UTgitgXE9gEw5NkEaCTc6pZbbrGnnnrKhUiMGzfO9t13XwcwAhrwjPNi/OE8Cbm+9dZb9s9//tONEcccc4z9/Oc/t2HDKlXrxIrwtVFqCwsLbVa7BbYd4FB3hsNmGgzxnOFtCDjUVMfa9xVUE2+M34oNKdCYbx++Oa9SA2LjVq2eSQAOsVkam1gJrnivvNrtkRUHPIgHKmy8gTh1jobN5PbsYgcf0ddOGRZbr6n2p6juRwTAoe62C2cGCzRaCwA6XH7PDFu9rtjVEdDh7st2tr7dglhVo220Jl6xRDQaouwHf/XdD7lQeIUyIOAgJ7K6h8POBJ5JvcQTibHGyWey/9lnnxnhDTjorCiiabDjjjs6MTdRpHEUcN71XXUBnAAE4CXmAWwEgAJWKslSAdjAd8AHPuNooNew2267udVLnBPCI6gnmgvUSTRrQAbqBSVbKSgJjYAVAfhBnRRyEc2cEQvEka19oEEATaL2bOJdMmb1g1hkc2zVLX9PPjNLqV/FXGBMue+++1xYBaAiIVO8AxZyngQkGTt49niWORfQkzCrqVOnOjHZiy66yL1zDKADY1CiOjRb3gJN/wpJAQ51TIsZl4FQo4ZDddHCGtNiNjfAYeeVdtGt31UJH24dwKHyKtVYCX57+zaO0Q9qC6lIBFSous8YYERdGA4+qLFZ+MlT8+xR2CD+1rOLnXPmYDtlK2rLB8Ch6Y+h4Q6CBWJaAC0H/mAJs2Dr3inDbr9wqHXvFF8sLpgyWKCuFog6tlFNBh9EAEiQlkAs7YaaYpaZiOOc8wIEoCwABZx+Mjzg6JPlQToHZHkAhOA3jj/ggAMchRkdBujKEk+UOCL1omzOU1iD9BsAL/gdUIEXnwENuD5OBEJwABj72tf/AAAgAElEQVQAEa+99ppjMeB4wKJA0BFQArACoIPfYSiIqUDGCIAGfhPooRAPgS3xROPklPj3UFsoRUsVoAtikXV9wlv2eRKB5F1gpBgPgKWEZ91xxx327rvvulS4Z511lu29994OdBBDirGKMYfnlGecF2PK3Xffbc8884xjOFx11VVOH8bPPqOxtbZnumW3UO13vy0BhyontWe25S7ZsNHBJltAZxs7sjKbg7YWCzjUAvLU3sJJHlENBPIYFDWyRWrLUoEOReNhOFRZBN2GGXk2cdoKT+CzIVkjtds+AA612ygcESzQZC0A6HDFPTOMLBYCHe6/chfHeAhbsMCWsoD0FjQh96nB/jV9YcfaxAxx4hFOBDhAdwFggbAFfmMfk3hWEJnUM8nHkYchgK4B4ACUZ3QVyBKxyy67uFVHnH/OY+M8ZaiQZoKcckAF7olQCjkQnA+QQHiDRB7JBsH1KAsHBCFKGAqwFgA7COV45ZVXnKDjCSec4EAPQAXKFbggpkesLBJifFBfUazlhETDWDjGt69/TkulZwexyC31xLeMcn22gZ4vPX+MGf/5z3/srrvuciwqWA4XXnihC6+QrgvPtkK/NDZSDmPZE088Yc8995wbK8477zwbOXKkG3MAJRJhd7WMFqjfXW4zwMFzYEeM3q26XkCMW2pRgMPhfkhFND1l/PZOVsMhVklxGQ4WG1SoLCO2EGOibZYIGNGwDIfonefbs099Zo+6zCGJ27t+T17l2QFwaAgrhjKCBRqxBUiVScpMgQ5oOaDpEECHRtxoTaxqAhiotu8Ax3KMa7o1JuF+FgYAAgAFwhAIR+AzK4IAA2w45TALeAEEEHIA0IDTD1sAMADmAEyDK6+80mk4EOIAUCCAQinsKM8XakMbgTKZ8Os6fCfsQZoKAA1iJUTvCzCDOlM36sA2d+5cGz9+vAMkiPXGqdBKps6XdgPXFfjgZ/PwbSrgIKprwTHRkAqd55/fxLpZvasbxCLrbcJQwEYLADBI+FXPJ8woQIebbrrJgY1jxoxxoIO0GcTMEoggrQbGF8a2J5980gGjjC/nnHOO/fSnP3XjDRvXCsBD/bpfYwAcNrsDGA+WaWPPrMxcwZao81qdOu85wuZlwjCzvjWarebz6uv8JuJgV9MZ6NnPfHHDvGUr7ekn8uzbXXew+6uEHZPJUsH95ZmRjWLnztZXNp6ZZ7dM2BTKEa1nVATyYTJwWPX0nf45ibZZIvaor82r+oUDulbagHE72JhhWZX9oFqmkwA41G9ECWcHCwQLbGaBD2atdKCDth37t7XbLhrqUmeGLVggngXiCTz6xzPZZjIsOn9t+gAcR4gDE3aABAAEnHNYCoQuwGAgPAKNA4ENgBisDOKc4/QDKPTt29elpSSnvVJIwhKIJR5JqAWO/scff+wYDmgqsJII8ABTQYrzTPT5jgOgDBeJ0Jh95x5bUIfoeRwD6+Hmm292wMgll1ziUuLJmeBd4RxihAhI0HfFjKtdfCBCWSyiwELo3ZUWCGKRoSc0hAX0rIsFpQw1Sn3JNSZOnGh33nmnG8NOPPFEO+OMM1wYFWMKYVgSklQ4GAAEYwb7AB0ef/xxB1T+7Gc/c6AkTC2fEdEQ99ESy9hmgIOZVa3I12D4ZAUIoxkPogKBXGozBzfG9Ws6r77ObyIOtmMN3LEp3WcsE1UvJ1nAoXqazmj5pPTcPD1k9WtsVqdI+EfjBRzi62Mk0jcacpwIDIeGtGYoK1igEVvg9SnL7M5nvqyq4R5DOtqNZw8JoEMjbrNtXbV4gEMi8f8CIQglAFhg5Z7PgAoLFixwmgZQib/55hv3G2ELgBVK60iYAaAA4QewFmArMPGGecDkXC/qwnlKH4fNADW4PvuYzLOy+OabbzpHAB0FykVDgdSWykwBiAEQQDm8OF9x1mqH6Coj332Agc9cy0/HyXfuf/r06W718vXXX7dTTjnFfvGLX7h7wlHBNoAJEpcTaBBLiDPKJvHBCQEU2KMmvQcflNjWfWxrXT+IRW4tSzfv6/CM6TnjTnlGo3o0gBGESBBewbMNq+rss892IVQ6R1bSc6p3xgrEJ//85z+7MfLkk092gAUAa9jqZ4HaAYc8u0ir3sOHWOWqduwtb+ZcO3fCCrez2kp3zN89hzqSFrNatoSN+xJ3XofY/Yd39ioIXd4XCMy2EeN2tWsrk5/UsMU/L7n73HiJJLMyVJ5F5oioxoBZvKwKyYVUJFf2JkPBaJhnE6dKc8PMembbiF372pjDq/eNeHZyZSVpj7g2f3Oanbsxs0bNQM6mfpE3M8+enrTSJi/xMnJso0wVAXCo7TkM+4MFmpEFnn9nsT344jdVd3TIbl3t+jN2aEZ3GG6lIS2QSOaJ6PVgLyxZssTpK/AiLALWAqACK3hMxtlwygEXEEnE2eeF8w+4AKjACh+MBfYDPnBsTU40IIPSZ+L4s/nfmfgTUvHee+85ujP1VJo6yvXZDQAB22+/vXMQEIEUrRnwgE0OvSjRAju0CqmMFohOAqoAMrz88stO1HKnnXayG264wQ4//HBXlhwYAQe+7oWvjK/wiVhaDbILZfk28hkSskdD9o+mVFYQi2xKrdV466rnT+FOGmNUYz2nhIY99NBDNmHCBAdcnnbaaXbSSSe51JlsjBHKNiMdGbGzGKvQe3n44Yddql0Ai4svvtixucJWdwvUCjjUvegaz9wEIMSgsNc1neUWqmsoNlhgS1kgAA5byrKh3GCBRmqBiZO+sydfz6uq3ag9u9tVpw5qpLVtmtWKlbEhEVZAbXfrO5scG10dq+189kt40BcvExsgOnmOVx4TZCbUAAuEPSDKCH0YJx5ggd8AFzgO55yVe15cE+cd3QPABN4RVcTBB3DA6a9t0wq/KMy6D4AM6i+BNoU0cBz7oDHzGyEciLrh/KvuSqPJPQAScBy6C4RcUE+YEIQ/kEpTIINABz/jBp8pn7J555qEiiAUOXnyZMd0GDBggIvNHj16tAsJYRPIwPk+NVsgitol0T4U7X/qK4meX1sbNLX9QSyyqbVY469vdBwV2MczpvAmmFyPPvqoAx0ATkl7eeSRR1axFQROAD7wzEq3hbGFMtCDgCnx6aef2n777efOR/A2ugn8SEbjIRqW1fgtXv8abivAwQ9ZyB09xK6vWh2vTtvf2hT3+ls0lBAskLgFAuCQuK3CkcECzcYC9z43317+4Puq+zllRB8756iwelLXBo4VU++DA4k68nI+/Xr4TmI8wMF3Wn0gwnc8VY5W06JihdF7ZzUfRxwnmXelicSRBmCA7qv0k2ILUAYAgNgJZG0gJAJHHUow7AWceK3s1WbvWMBNPNv4oIkf78xnhXco9CLWdbkH7gsQ4ssvv7T//ve/jpmA4CSsBDQgiMfGjjgIalPspPAObMSKJOXwGyEagCjY6euvv3Zshzlz5jjWB6ADQpYcJwdFTgz1pN60VSw9iNrsFvZXt4AvFrnXsYNszE37BxMFC2wxCwiEZKxg/Ljtttscwwkdh1NPPdWOOuooB7Zq3BYjizFZYzzjC79z/u9//3sHWB5yyCFO14G0mZSt8ZHxwx/XpfWiG/THw1gCtFvMEI2s4G0FOPiU+rgm2dopIRtZ24TqNH8LBMCh+bdxuMNggZgWuPOZr+z1KUur9p0xqq+NPaJfsFYdLBCl8PsTPR8AqK1oUej946JgRawwB62M+yvh/oQ0Xh1wnDXp1aRVgAJOM+knYTHgIEt3AQCCiTErdgp/IBQCFgCTaHQW+C4xRmki6D0RG0TtF61/rJV6H/TRBNvP3iDggfeawBbAFQCHv/3tb07AjXvfc8897YILLrBjjjnG3bNshv2wPUwGQAJYHx9++KEDGkR/BpCAYQGgAdsBQUwE5aBWP/LIIy58JFpP30YtlZVQWz9JdH9ULPKKJ46y/sO6Jnp6OC5YIGkLaKwR4wD9lttvv91effVVO+igg5wmA++wuqLhFGJK+Ok2lTaTMYk0m4xFw4cPd6CDxnzGIsYuws8YeyXiq/8BjY816bskfaNN7IRtBjhgp2Ur7dk38uxtXw8A/YdtFE/fxJouVLcZWCAADs2gEcMtBAvU1QL/89AXRtpMbVedur2N2nNj3qC6FtoCz4vnMPqTvaign8CFKIAgmq2c2qiz7R8fNbV/bm3NgOMLoMDqu3QWYC0ANPjhEDjTZIYAYCDMgEky7zjeShHJO0427xzvb5p8S1jNv6/a6pis4+3b1J+Mqxz2KzWdQizYp8n9zJkzXfjD1KlTnV04BmCAtHaEVhAOweoik3YJRiqEg98Aa3AqZs+e7WyG/kPPnj0dEEF5MD9wDO6++25XFoADdlSaTxwFNr5TV44PW/0sEMQi62e/cHbyFhBLwR+PEa2944477LPPPnNjCKABjAWecR0vZgRjiYRv+QzLibGa8ApAB0Bd0m0effTRVVl5+H8R20rsCIER/rhIebFSFyd/l03vjG0KODQ9c4UaBws0qAUC4NCg5gyFBQs0LQsUl5a7dJkBdGi4dvMVzH36qk+V1URUsbe6ehQwEGARFf9LFFjAASZEgNeqVasckKCwAbQW+I1VMZ/Kj9PLKhkONsACL5xmVuzRW4C9UNOmya0mvX66TE10E121T/Q4vz5RFXntE+AhTQfCOrQCCdBA+AQv2A3cOzHTOARks8AGHMO5rExyTzA9AA8QnsSu7OM3sm6QCQNWw1577eWcC5wMQikQogSIuO+++5yjccsttzi7Ug7nC3CgHL7XJJTZcD22eZfki0Uef/WedvDpOzXvGw53t80toPAuxi/GCkBJxgNAB8Ijpk2bZqNGjbJLL73U9thjjyrtBmW84QYADxhLlRKYshivH3vsMfvLX/7ixqhzzz3Xjj/+eDde6xwxGHSujOH/LynkIsqm2OaG28IVCIDDFjZwKD5YoAYLBMAhdI9ggRZugfUFpcYf8fxFlWlz0lNbuXSZpM0MW/IWiDIWoowE0f2jVFeuFI2vlYMerxZynqWvwCSV1XG+AyjAWCAkgncmqwgiAjAwCca5hZEAY4E0kTi+vNBaAFRgXzz6rQ+U+MKVCu3gN53rgwY+EyR5y9Z8hh9SwZESl9TvmrirFMIbYB2QuQJWwwcffODqvOuuu9ree+9tRxxxhGMhaPvkk0+cGCQ2kqgbQAHlcA3szjVhghBaIiFKmB8wHNgoGw2La6+91jkdV1xxhXM8YFJEnRSOr01no6Ft2NzKi4pF3vTGyZbZNr253Wa4n0ZmAT3LVIsxQhovgA6vvfaa3XrrrU6b4YQTTrAzzzzThWxJy8UHbBmzBKDyWeMOoV6kzeRYNB1+/OMfu3Fc6XX9ccP/v6E+Gg99FkZt/zONzLx1rk4AHOpsunBisEC9LRAAh3qbMBQQLND0LQDocMU9MyxvWYG7GUCH356/k+2c277p39xWuAOfgRAVeZRzrhUn0Vw1kfQdZT/sQJNDTQz1XSvpZFQAREAbgBV1XvymLBE4wtRFWSGUchIRR5xmHF/0A1jp12o/E1VW3pX5IZ7p/Emrjoknbik2hq8pURfmQm3NGAvsiAVwiHqMCBsrhQAJTOTRZ0DIEYAAFgjAC4wO7hWnAcV4QAlYB2SXkPglK43YVkKP2A4wB1bJW2+95dgNu+++u40cObKKHXLNNdfYc8895xyFyy+/3OlfAAIBGNEGYl5sCTvVZsfmtD+IRTan1mw69yInnxqLRcD4xHMNI4qwCMKqAIJJlXn22We7FLzsB5TgfMZkMSR8RhzjA2Am49Fdd93lAGVAC0I0GIv0v+KHfTEmaUzR/5E/Ljcdy9avpgFwqJ/9wtnBAvWxQAAc6mO9cG6wQDOywNJVRXbNA7Ns6apCd1c5mal224VDLbd37akKm5EZqm6lJq2Emu7XBwj84+Q8+tkUaltZYnIKgLBw4UKX4YAVeb4DLBAuwYvJJ5NJqPpQawERcIYVDsEkFCealXecZT6zv7Z7wPlVvG+U0RAVsvQnuVGWhuzhAyvJpG9LpG+pbKWXgzHAbzA6sLful+///Oc/bdKkSQ4IwH7YidAHWA0cxzHcO2ADsdIAOmSYoByBAaSmg8XARJ77pQ0oi/ZSqAXXV7pQAAdebJ9//rmjVr/44otuRZIVSlTrWaGUU6LVTtGxA/CQSC+ofkwQi0zeZuGMLWcBpdNlDGGseOqppxzowDgB0AloQBYLAaJiiflhDwKt2QcwAejwwAMPOJYWbAlCNPyQN7G8fCBbAsctUTwyAA5brn+HkoMFarNAABxqs1DYHyzQgiwA6HD5PTNs9brK7AWADndftrP17dbyxOuSARx8rQVNEPktkXSYTERxagESeOGk4vQCKkDFJzyCzxzDJJMNFoIABlbCcH5Zkcd57tWrV41aCz6VVsKHoutq1Uu/KyWjz9KI3pfK4xgBCdHwBh900ES6IR4rrSRqYi0wR0Jrug/sOmPGDJfq8t1333Uri+gpAAIMGTLEOfuABugvYG+ABl6wQwAQABz4jK1hlSAiyTm0h9KH8lm2oV6AO7QLABBAhAAi2hIwg3pMmDDBaUSwOgnowea3gQCH2oCphrBlcysjiEU2txZtWvfjh0bo/4HnmRfjNwwoRCAfeughd2NkrhgzZoxLIcy5jCv+/4fGOn5jn1ILv//++06MkvHtJz/5iZ133nk2ePDgqlS7lN2Swyj8XhMAh6b1DIXaNi8LBMChebVnuJtggXpbAC0H/pgJs2Dr3inDbr9wqHXvVD37QL0v1MgLSBRwSGT1WU6pVr9ZiWd1G3CBbBE4wLAX+CxxR45hcglrAXYCK1eIN+KsorkgAUcYDGxaHY9VH+5FwpD+apfPRhCoEA3rqK2ZomELuo6c50RAl9quEd3vT6C5B60KMgmXc87EHqAB3QUYBcROk7ISQOYXv/iFW1EEoKEs7C5tC8oSnRngArYEbUFbwU5ALZ6QFOwOyIDzAPhAGyklncIw5GjQttSDcgAhWMn86KOP7I9//KMDaS677DKnGeEDNVGHJVkbtfTjg1hkS+8B2/b+FeJFLcSE0jPNO78xptxzzz2O7QAwyZh08sknuzFKY7pATD9rRZSdAJD6hz/8wT799FOnCUOIBkAqoKc2XVvl8bsPjm9ba22dqwfAYevYOVwlWCCWBQLgEPpFsECwwGYWmL1gnV17/ywji4VAh/uv3MUxHlrKFgUcEgEWNInjnfMBFVjJIu0ksbY4q3PnznWgAuADq+kS+sKBxRllsgm1v3fv3s6xFZNBziwOMLRc37mO1yZaFYsFnmhfLNAhHt1WTAWBCfHAjVj1SdR+Nd2LrhvrGP9emZwDDvzjH/8wtBoAFNiP40+aSyb5Bx98cFUxWnmkjtKvEPVY3wEXACWUslLhFZwjgIJ9HANDBWcCVgoACGAELz7rGFYk3377bQdCXHLJJc5RiAUKtZTnrSHvM4hFNqQ1Q1nJWkDjrZhXjKd+GJnAYcpdsGCB/e53v7O///3vttNOOzmwAG0X0uX6oWqqA2OVskwAZAN4Uh7/KwAX6EMgQnn11Vc7bRiADAGfSrup81VWQ4e4JWuvrXV8ABy2lqXDdRqNBZbl2UW3fmfzqdDwIfbw6Z2t7zaqXAActpHhw2WDBRq7BUiVScpMgQ5oOaDp0FJAB99Jr81ZloAjji0TSPQWCIeQ1gKUejY58qw8MaFkZRxwAWcUwIHP/M4kEa0FpTuryQmviYkhen70/GjIg/ZH2QrRsv3vidD8412npr6vlTiFaGhyHAVIomXg6JN6klU+UlgSHoHTDyuEsAVU4QEcSFN55JFHOnsD+gAo0B68mLxL4d3X2lCduCa/S+dB1GfpXWBvTeIVZw1Qwb2ICs1+wCRCLF5++WWbPXt2VXo72V/3loiNG/s40pD1EyATK1zJ72tRschTbtzXAU56HmoDyqL7ExkLon3dX1GO9xxiGz8LgdpbwF70vKg4rd8vo0yiWM+ebNCQbRLKqtkCsVgE0XaYNWuW3X777fbSSy85LZmLL77Ypd8FbI72WYEYal8/+w7/PWSvQKcGceCf//znDsgUaKq+pv8ivx6MYez3RWtVd/XTLcFW25r9JwAOW9PaDXutvJlz7dwJK1yhuaN3s/sPr0wF2+i2mXPtiEZUz7w3p9m5r1ZmoJPdfFuOGLebXTts69gyAA6NrreGCgULNB4LfDBrpQMdtO3Yv63ddtFQl8WipW04jrAVWLWGoYDDCEOBz7AX+I4DyzsOqaj5TBoBDwASCIuAwQCTQeERPu01lk3lfESFG6POSG2giMqOx3ZgfyyHJJbTq2v5dYrGG0fvJXpsdH8yzjX2pS2wu3QvCFkQ0EO7AOYoOwT04jvvvNNpOAA2oAjPxJr2AgQSe0Rp53zn1Hfc/LYQK0JUZznBcgBEo2YiD4tBk3m0IFh5BJB67LHHnPDbRRddZGPHjnUmUXgIn2GztPTNd6rVRxX24zvm2odY5E1H/N1Kisqc6a544ijrN7QydEb9Viu+UWdQvytMJyqwp/26LuVHy/R/88uP6qBEz/OfKd/J9K+lsrVf+3hPBHCIAhYtvW81pvt/7733nIjklClT3Lh1zjnn2AEHHODAaI0LtB/jioA3ffbBWcYVQAeYDjDkTjvtNDfmqRz1aQG5GncZp8S8UMYdrqv9Ak0T/Z9pTLZVXWoFHPzV4I0n5Q4fYvef3jn+7cycaxdNWFG5guy2bDvnul3tlG6N0QJNt06xHOf63U2+5c3Ms1smrbD5SzaVlNuzi409c7Dtq/aL0SeqX7eLjb9zsO2rHxsV4JBvz97xmT3q7m9Tv2x4WybWEgFwSMxO4ahggRZrgdenLLM7n/my6v73GNLRbjx7SLMHHbSSLYeWFXLEA6MAAyvrgBGwEpRKEVCByR4vxAdZTSdVoj/JizrY/uqTr6PgO7k+A6G5qoxjd01+CT+Qs46NARpgkZC1A4CBFT30LwB5sA22BkzYdddd3TtaF9idfb/+9a8do+DQQw91qvASipQjyjvX4tp8ligbgAIbk3ull5OYpkAG9lNXCUdyDmAG1wVQAmhCLwIAgfujT6Esj64EqTNJjUm2Cjalx6QPJBI209wHpljCpj4TxHe2+R2xyJd+/6kzS+/BnezKvxxdTRtDzrrPLIjHQIj2BdlaIEiUNSFQIaqDolVpP2RGfSdKtecYP42hshuoTJ8FEW173xmMxXBQ/WpiejT3/tQY74+xgnb/4osv7H//93+d1gzMhAsvvNCJyTKGSRPCH/cFjNFP+awxC1AcwOHhhx92wCphGieeeKL7H2JT36BvRdlC6qv+7zUxdBqjPePVqVbAwXMWN5VRE4DgO3Sbzhgxbn+7dlhTskzjr2vDOskr7bY75thkD2jwLVCt/WL2Cf/oRgw4+GBJz3728NV9XThFw9oy8b4TAIfEbRWODBZosRZ4dvJCe/RfC6ru/5Ddutr1Z+zQrO2BU0vqwldeecWFRrBqzmQPUIHQB0QbeWfyxgo5vwMw4FgyQdSqeayVezksvrCYv0LuO7K1GTkWZdd3jKKf/frUtuLpr8r6zAitpvoOTnTlK8qWiMWs8OvGpFsimrxjb8AEZerASYfVAOjAxuQZYIcXQAPK7AAM/C4BR5XPfZCzHgcfIOLwww93dGXAI4VDAAYwYReYIIaCHF6OE5tBNvedQPoG4AJ9AhaDzmfCL+FJtDzoV5RFH5k2bZr99a9/dauQ0KjlPMsp0Pdk2B+19Zemtl/Pip4JnwGi2Hg5XrzfOeZlWzR3lbvNH/9iuO1zYq5z1tgn7ZNoXxUQEAvE4/q0F5v6Riwb+mCg79T5x8ZjF2n1WICk7+D55/gsiKjeh99HogwMneczIqhXS4ndb+x9XswCAMvnn3/ehVfA3iJrBSKSpOFlvPAZPVE2DvsEVtEXGEPRr0GYlpC+888/36XOhG0noIEyBOgy9vkMLz0LfjrPpsxuoA8kBTj0zLbcJRsccyEuhd9fze6ZbfOXVFLXA+DQ8E9cwznJ1UEiGCzXV+kawHooMOve2fqK4ZAsYyHZ4xveVFUlxrNZw9kyucoHwCE5e4WjgwVarAUmTvrOnnw9r+r+R+3Z3a46dVCztQcUV8S8pk+f7tKNMSFjQkhsLeEQrJAzsWPFHYcSZ5dQiZo2OQ/+6mMykzgmjtSBSaIo/TgrfOd3ypVTjJMkJ1mTRh0rBgETVPZpsirnWr9xf5yjVXeVp/rL4fZX9KOrvxwjx1DhBrxzjupNudwbLAHedX8KQ8CRF5Dgh6cANMAeIFyFV3TjGlyb8p988kl74YUXXDpM6MoAA1zLX+WTM6v71wQ/CixoMh79HZCJF/sBUABLmPivX7/eOQNiS1BnAKpPPvnE9bGjjz7arrnmmqrVRh8oaS6ri/UdKMRIiAJZAsWwed7nK+2eca+5S6W1aW3jXz/JMtumV4U9ROsgVgrtA1OJficQ0HfaOU99l3GA512gIu2tGPlE71EACG2rZwowRPoheoa5pn7z79sHDuL1D985jYIRqmcyY0+i9xaOS94CfogE4DYaDH/6058cOAngMG7cOCd2Sz9Tukxf3FZgnMZ5AWP8J8Dquvfeex1oDovqrLPOcmMpfd0HLTSmCTgTGNViAYfh/eycJd9tpKNHVrE3NvGHT71v46eaWc9+Nn7XlTZ+Y6x8ABySfwZqO6PBnGSfsTB8iE2qKVyGSiULICR7fG03Xuf9scMpKK7BbJlk3QLgkKTBwuHBAi3ZAvc+N99e/uD7KhOcMqKPnXNU/2ZpErIIEPcP8HDVVVc5MS9EBVES14aTQjYEJnAwHmrTY/AdSSaDODzKWoCD6gMKSp3JhI9j5BTpGE1SKZNJqACHKHvCZ1HEc6gpw3diBCj4YmPaLwfPd1oESug3H1DhN5/Crc+i7sqRwpHDfoSm8I5Tx2cYIwA5ADq8BPTE6nRRqj3fuQdsiSAbee8p89JLLwyuug0AACAASURBVHVlsQ/HUeEuAkEEDMguOH0cy7tWoWVzgSMCa9SutCdtRnuxD0YF96IXfQmBS+pCxgxCPnBe1X5h9bmyhWUPP1xBtvH7Hf3nmfEf2McvfeXO2+vYQTbmpv0d8AOTBXYM7zBk+A3aOSwa2lHPoR9S4/dv2l3OmQA0fqO9JDhKH/LBCH6H6UJ/Y3zgczwRWF8rguv6uiB6XuQQ1sReEFMi1nMYwIXG+zel9lYoDWPGxIkT3f8P7Q3T4YwzznDaL2x+O/vsGNpYAKp0GPiNbD3333+/G49OPfXUqtSbPvClcVrAHt9VhphWTb0PJcVwQNG/e16V4N7mIMJKu+2qOTZ5IwPiepsX99i8ZSvt6Sfy7NuNjInKnphtucP7eqvr1Z1bQAxR4DnadxJrAzTQJnh60kqbvJFxEetam8qrBFP6zJxbTc9gMy0D7/FBdLC69sHGexnpMQPqfHy+ffjUPJs4tZJdQt1HjN7Bxnj2jTJOPnxzWiXY07OLjb/a01OI8chXgUSJMlGSBRDiHu+HcVSG6ew3Q4KO8dqgn409s6/Tk4jaPHd4P7v+9MoQiZhbnHCKaF/Cltd3r65lEbPsqvui7jtYvzfm2fipMHqy7Zxxu9opCYQQBcCh8f4HhZoFCzRKC9z5zFf2+pSlVXU7Y1RfG3tEv0ZZ1/pUiokX4RS/+c1vXDFM+k466SSXYUBOMhoCKIxD52e1ncmeAAEmZxL10kqqUityDJM/tAdwfJTNQs4Qjg/H4Bj5K5sKZZDTo+/SF9BKlxgFUhz3V+R9LQI50uzX7/5+TTT5DWfKDzmQ4y2nXiu9qpsmp1rZ16Tan1xrlRjnDIdcL36XU6l70r3Ga1M5plE6OufhVJKCklVDnM7TTz/dTd6xM/XmutSBz7KZHzYiBojAH9pG7SOdCerFcZTJO46mtBsoHwBF7aA6ErN9wQUX2NChQ+1Xv/qVCw/RhL+5anQk+0z6Gg5+n9PzpfIQi7xx5F+rxCKPv3knK89Z71LRIibKajFsJJ41nis2gUj0N60Kq92xv88M8Nk/AibUl9X35KQptEaZaPQOcAbgBPggoIt3wKd4zpzvQKqPRcMpBIbI+YyGUHBeYMok2/O27vF67gXy0m+feeYZe/DBB93YQcYJtGdgRrEp+410XmIxfxj3OJd977//vv3+9793OkToORBiIUZeVFtEY7bGQvXv2sbgrWux5K+WLOAwaWR+tZSC/mr4Joc96jxWD6nwgYLYNfbZExG6f1U2hk3gRhSIiJZZ4/W8FX0fcBgxvMAmO+cxukX1KwADPqtkdcTcokyQ5I/fJHIYv32rAw7VbVYzGBN/1T/u1RoEcNg8jAMhUr8P5fbcUE28clN9utiI4StsciybR0Ap/x5qYjHU3icrWTs+4LWJ6ZFt0brWBoCpXgFwSH7MCmcEC7RoC5Amk8wVpM3UdtWp29uoPZufLDMMhueee87F1BJGccUVV9gee+zhnAWcFyZxMCFIQYZTgc4AL1ZOcUSZ8FEG4IKo0/zO5FKgABNMJoU4HTi8vFO+nHC+a+WflVJpQ2jVlTaQk+87Fr7DHHVm/NAG3xHhsxwtOTFyohQ+4LMVxFLgN63+6zj1DR0jh00ghuosgMN37qIPWHQyzX6xKPywB373mR+6BsfAREHHgYn8jTfeaIMGDXKpM2kbHEiOVRwzZUgw0I9r9pkf0mbgHK1201b+CrhWvQWeCLgQ0PHll1869gzABMKRpO/0nUW/PZvCoCP7NGRdfbYMthGrQX1YbT7pkan2xgNfVF46p8C+7TLJgQw47Dj4PL8AOoTk8B1ni7AaPWu0Y/RZ0DOgEBufnSMGEs83AIaYSgqhAUwE3AJQVEiN+gzv1GfHHXd0wBdhPowhYkj5FPtEbSl2TxRY8MGQ6L6mvmKdqG2aynH+eMqYgebLPffcY08//bQDtM8991w79thjXd8RW02sCD0X/vihsYv+Rh8mhOu2225zIDngOaADukNsfiYdAXsaq33AoaZxurHbOWnA4fRMT+U/DjCw0TEzL/2g74A5525app1zRF/bb1jWxhXpGpzkalkRKq9pCt2odVU+DjCxLN8+fGOeTbS+VRk3NnM6YXQ4LYOIEGZMkAJdiyF2/eEcX7n6rpSV1kDHb3J4KxkPlavplVvdAQfPPtbFzhln9na1LBWVbIpr/ZSbcUUjYXV0trEjKxkIVVsMgMJnVfhZT6JtUKUnsWyl3XZrJXum6p6lNRHZF9vZ99tw83Cgza6rtqTsJzaJaSYqnhkAh8Y+8oX6BQs0YQu0BNCBCRqTORwH6KiofjOBg82AY4BjgbCXMlSILs2ET2wAqYZzHs4ojg7nyvHwVzlFzebdX/mXmKGc1ybcbRKueqzwDU10NaHWd1Hto2EcvrPOMYsXL7Y77rjDZYcgphnAQc4gbag89JpcR8uTs0Zbqv1oG7FE1Ob+TapuvhOglUzOnTt3ro0fP971CVYwAbOiq4lNySncEoCDnH6Je/qhJvPnz3dhKThQP7zZ3VoX5Djzr+w4w9K2+6FaCAsAA04bDAMYJzBQktVeqKkDM17QjwAbYSopZa5CN/gNAAJAUil0FQbF2ECoEIAIwKUYNwCMCiviM32GfTWF2yiESqKl1FkAhg8W6vlI+KEMBza4BfxnncL98UJtDCgJSADwTXrfM88804EO9BWNk6oY5/vMMkAEsdM0XhIiSNrM2bNnu7Sb6NkMG1bJhwY0EwCs776OSFPvM8kDDv4qtMdc8EABOb/JhDxgx5pWoH0H1TzxSt+Zj90ZqwMO4zfS8WMdW83pjK5mxwA99q0GRGzOZNjETNC+mpzeWPtqZh9Uc9qrmB+Vd/bhU9MqAYlaQyp8wKGGx9nXdkgkLeZ1XhrNCODgh9pEU6xWa4OInkSi+2IKmvp1jqFTkSj7oVrZEeBl0z7YglkJjY2B4ZCQmcJBwQLBAlELrC8odarP8xdVIs/pqa1cukzSZjaHTQ4OEzhWmlhlevPNN90kDwdBGgOsmGqFH+eADAk4B4rbFnMBsEG/1dU+vkMXzxH1j/GZAZqc6l3nR8uJfo86/+yPsh24n2j5qod/rCbVih2ORdGNrvD7k1x/gu2v1oo5wLtPhdcEnOvh5N1yyy02depUt2pIGEOUORFlSyTaTn69uCetNqo+vmPrX5NUq6TBo36krkPLgfOlWs/1m9KKYrKAQ7JgCkwBhDgJZQKsmTlzpqOIp6zLtsEbfuyaK6V1he1yYaoN32sXJ7THc5rMFtUoURskW9dY1yQMh/oT1kGYx5w5c9w7YJhSu6rv0AcAswCjcC4BTBg/YMOwwg3AqWeRYwAqGHsYbyQ0WdN9R/t+MjYKxzaMBTRu6RmnzX1WlhgGH3/8sT3wwAP2+uuvu5A+RCQJrwBAY9N5YgBpnKW/CQgVq459sL0I1fj3v/9t++67r11yySUulTCbRCkpC8BCAKt/jYa5+61fSl0AB4sRC7+winGwKeSgJsABDYcP3sizt9FwiJGKcTOnMaaTW1N6zk22rAZWwAbo2cUOPqKvnTKsulNYs3Cg75jrugk66ybAoT7H17wqHzdrSK1dqnqdqrM08uyWCd9t1I2IXH9Zvlm3TfZDI2PTsWbVgKA4mUtigUU1tkFNoRy1hHnUBn4let1491U78BW7IQLgUGsHDQcECwQLxLMAoMMV98ywvGUF7hBAh9+ev5PtnFuZ77upb75CNxMxUaRhGzD5ZzKniTsTND/u3g8tSNRp9GnRNdkuUecnCj5QZtRRrwm4iAU++L/FAjfilad7kwPHu873QRC/fvFo4vFs4x+vMiV8xuodzj1aDsQyIwLKhFyU5ETaKOqM+oBJlBERC8zw75lzAbLIUkGYBynrcCJwHrXyySS/plSMiTxfiYBUiZTjHxMFstSvYvXfRPqqqOQ8bwpfkNPEPpgAMAVY7Z0yZYpjNeCo8xyyOjug8CD7YU4rV8XhRw2wU8fvV5WWNFpvtaGez0Qcb7/v+v1TZau9auoPURsrbIdxBTYEfQEACl0PgAhAFYQuCdfwRWFhOAA6AEAAMijcCudTqXkJFRHQKRaOWDmJtIdsEgWQkjnXt00UREyknGT7ZFM/Xn3IBwbEssNegASISE6aNMmFQZBx4qijjnL9QP2OMiR4y7ihMvXf5NuI8gAxKA/QgSw5hHRRFkCDnx1FIJg0Hfy21bPfFOxfJ8Ch2so+zndfWyC6u8cMiOfkJRIvH8uBjgIHtWk3bLJ/vj371Dx7NKrJ0LOLnXPmYDtlI/2/ZsAhBtvA8jbpWdTY2Bud9VqZASokxvExtAkaJrNC9ZAKwlX2rbqXZLQgqjNUqrWNDwYM72I2dUWV+CVCkbI/l03U8d+sf9QIONR0j5U3m+h1A+DQFEa1UMdggRZkgaWriuyaB2bZ0lWF7q5zMlPttguHWm7v7CZvhbqueNflxmtbHW7qk/SoQx51BPW9NpCjJtuKOh6Pcs6EHcX2G264wQ477DAHvvggEd9FSfezAkQn2LoX/1w5sgI4/Im4nAD2SZANZ5nVblYacaJHjRrlUtbBklG/820WBYqiQEI8Zop/XCxGCfXU9fw6x3IS/XppdV2pJLkfHGN+j7fCHnXuARIIMQBM4IWDzXfCDyTKyXeccd7RSwDog1q+8847Ow2Ebp162sQLp1ppcblrpiueOMr6D+sat5tEwa1En9Vk+29dnHWAB5gOvMOC+P77792LkBHi7wkHwjYCWrABzCkYEry4prQtJFwJG2LAgAFOK4LMLHynj8UbT3z9CIX/qF/4jm20b3JMVMzSd37ZT19hU6hZorZvKcf5fVPPpf/cC3Qg1SVtetppp9nxxx/vPvvaJgJP9TwKtPT/z/j87bffOtCBDD677babXX/99e658p9TnlHaFeBKdeGdY5RdRQwufxxJBMDd2u1aN8Ah4qD1zLb5G7M/+I5gbMAhwhQYt0MV06BGpy+Os55orLyzK7oNM/Js4rQVHqti08p90gwHH3CoQaywqk1ryJIQu91rdpQbBnBIPGyjVlv7IQa+PWoIqagp80hSoEKC7Id4TIQAOGztkSdcL1ggWKDBLADocPk9M2z1usoJJaDD3ZftbH27ZTbYNRpzQf5Eq7Z6NsaJWG11bir7fcAhlsOMc//kk0/ahRde6FYHoaALZJAD7cdR1wby+Pt1nlbDBXr4YINE3DiGSTqihoTqvPPOO3booYe6erEyrZCKWA6IDwrIMZADEIsREgUcfIBB9df5KlvX9dkAAlL8a9CXxUoQ0BDt3wAJCiOAIYQDjfYJDrWfQpRrStyO4xH05FhW+NFdQFRx+PDhtvvuu9suu+zi0tMSVvD2U1/YC3dMcV209+BOdvUzlaEVjX3zbVtTPwOAAEyA0YFmBSFBMCEAXwAO9txzT+cksgHKYFtpkwBcANywAVIo5EusCEI1YEXwDhBBeFiszQeaFA7lO5lyPNX2HO+DT3JUo89nbc9XY2/DbVG/6dOnO/FbgFOeCTQYAB1oQ79NBBZJnJjvCpfww9wISWJc/Oc//+nCKi677DLHeFAIhcYvns0o6Ob3YQEQURB3W9go3jXrCjhUC6uoKrx6iENMwKGGWPr4Tl/EKR6daY++umLjVTcPNajdvjAePrNHXZaD2CEgmzmmMTUcYoVZ1HT1hjw+XvaOyusnruHAse9XZdmoDiokl8EirgbGZmCAecKj1cMvEnX8kwEjEkn7meh1A8Oh9qcrHBEsECywDSyAlgN/6IRZsHXvlGG3XzjUundKLoZ6G1S93pesjZ3gXyBMsutt7rgF+A56rBXYCRMmGK+f/OQnLjUc8dBs0dSD/JZMeIAcf9H/meSzisuknVAOVgdj6TjgHD7//PP26quv2iGHHOIyVrCpPB/I4jPlx5rQ+yvRnO+visb67pcV7Y/6rjKjgIVWuX0miBxNAARYCtwXzi8AA58BDnB+AQ8AGnCIOR/qP2EBov1TV5xrwgo4h32wGPbZZx/nBBEGA8NBG3W7c8zLtmjuKvfTsVfuboeOHbrlOtgWKlmr0wKa/Aw0otXr0mhXfPbZZy6shAw59LUjjjiiWspEBG2xPyAFwA0hO0oJqtS7tLN0ZQB0cFh5SVST0A0+Q9mviZGg7DuK9adc7kcChJyrvuT3y2gf3UKmbTbFKrwPe9L2CN+iwUCbnXzyyXb00Udbbm6uG2doE7Yo84DfxT6iPOmb0D8eeughJ0yJKPKll15apSdDOQKUfGDTBy0ENigcpCZR023ZIHUGHKKZG7iJGkT+NjmykVX7jeKCUQ2AuOJ87hp+poxohoaINR1QsNIGjNvBxigjRrXMA3EAh43347JULFtpzz4xxx7dqDXh1626mGU/80Up0al4+ok8+3bXHez+jVke6nt8ZVrGzVNr1j1Lhdmm9I6VqR91D7EBBECIebZg1742ZmNGDkxFVo5bJihUonoaVL/8TfWsrh2h/pGo45844FB7OIWrv5dRpaayA+CwLUercO1ggWCBGi0we8E6u/b+WUYWCzZAh/uv3MUxHsIWLLA1LRALRPjrX/9qDz/8sO23334ufIEVQrYoMyCq1aB6xwpJ8GnKnKf4Z47VSq8yBmhCLm0GnDKESP/0pz+5rBk333yzW7XXSmTU0fOpzr7THSuNog9CqN7xnLwoq8NnPHAdbMl94aD4zA3qqd9Yif/oo4/cC+o3ji4ABI4rji3HsYLep08fZ3ecIzIz4ACxWg/bY9q0afbhhx86/QKOO+6442zEiBHO6fWzMyhl6cIvVtm9Z09ypkhr09pueO0Ey+nQ9FhVAoDiAUrR54b7R0ATW+MoYjcYO1dffbWzG/1BTqLPvKGNAB4AJHiHKcEKN+AOQASbsuUA9iC6ibgqlH3AIfpmNANPlKZPGQKpfDFE/3mMF9qzNceHpngtATmwoACeyJ5EeAXAEGkuAZ5oM4E8jDvSRIkCnpTl6wzRHx5//HHXn0jT+n//93+u7TmP55iNzz5TgutonIuOTY0RWK874BCJ2Y+RnjKehsNmWgwxOl5sx9RjM1TLEFCDeGQtugnxQkDiPwtRRsVKu+2OTWkTY51X3YGtw/FXVU8HWXUNL1tHvQCHWOBRtRuJk/40jpESBgNitOF+M6bZua9Wiq4nXA4Hxwup8K8RIzuFbiEADk1x9A91DhYIFtjMAp/MWW03PTanCnRAywFNhwA6hM6yNS0QC3CANvzII4845x4qMrR8X309GhoTb/W/pvuQoyeni3cm5WIEKBaaMnAcybRw7bXXupX9X/ziF44eD/0dBxu6e02ry/4kP0p39h0/PgtE8MMwdB8+i8EPpxBAQv312V+tlsMCi+HRRx+11157zd0n9oWizwvdAAQNuQ8cJRgKcl5hQ7z//vtupZZVW1blASPQ14DxgeMTpfn7YNDTN75vn77yjbuNPX+ca2Nu2j+uNsHW7HuJXivqpPnt4NtZ4Szs91ePcQRJb/jHP/7RPvjgA8dywHaIStL/AXMIowA8wPba6HewTaSdIc0ItDKUupP+yH4YKZRDO7KajmAhTi1tw2++XgeglJ47rkU/pj9QT6WP1X3VVww1URs3t+N8lgKaHgjgvvDCC+5ZQ3iWFxonPlMJGwj8oY00Jgng0hgD6PDEE0+4sDNAjF/+8pcO8Isyx6KAksrjOj7A0dhAh2QABzIY3H94503dB6aAxCKrMjFs2h0/M0C+ffhmnk18ddOKOJkjxp7Zxd7dWF6s1JpRB7SmtJB+H4c98fSklTZ5o86Ec2ZjZKqIOp3XdyfzglfH4UPsehgPmz1AG++nmjZE/GwYBkOB+0/0eBgWb+R5opfZNmLcDnbtsAK7bSMYsbltEk2LqZvZvE0IN8kd3jfGPceqP8d2trEj+9q+G0U4q8xUg75CVegHBw8fYg/vvMLOnVAZLtMQgEMi4RRcK1HAodozUO2+Is9GgoNsyFKRoKHCYcECwQKJW+CDWSsd6KBtx/5t7baLhrosFmELFtgSFog6b3L8fQdt8uTJzjHG+Tr33HMdVV+ZKuQ4aRJOHaMT5igg4d+HVt1xsnRcFATw9Q2Y+L/33nsudvrdd991q/ys5PNSXWAG4HDzjuOIo84L7Qm+47yz33cmE7Gtz2jQffqaF1pxV/2jqUY5XyumpOz785//7FbbAXAOOuggFwaBSCEMBlbM/Q1QgTh0XgoNwMkFXEGfAaDhwAMPrAp30bmqk+pbtKHUbhz5VyspKnOHXP74aBuwc3T2l4g1tt0xsRgrqo0PrKjf4Mz5Yqb6HebO5Zdf7mwI6AAtnn5NmwJwAV7RX+hHtAe/0WfoR/4GawKAAQYE4APMB6XtBJSgjwIe4KDStrApCEsCJMLJhQmhjedBIpH0Ffq0mBfcg1g/2876TfPK0XGNZwgQFbCP8eCYY45x4WIAQuofPsNJGhwCEbGCL35L2z/11FOO7cDYcvHFF7sQNDafzeJbzwckfECpyQEOTbNL1KnWDSPCWKdLh5O2iAUSC6fYIpdOsNAAOCRoqHBYsECwQHIWeH3KMrvzmS+rTtpjSEe78ewhAXRIzozh6AQtIKDAd5zlnKoInGI0HBAlRKDx8MMPrwIcog5QLCE8OYGxKOFScwdw8IEF/zMrxijDs3oMnZ3VfVao5aTzG9R2yoL+jiOO40bdKBdKOw6jgAgcAgES/MYLR5JjOY7j+cxvvJJxAAQ2RB0clYFDi4YAseTcx8iRI+2SSy6pEjD0m417gQWBNgPgCi9SP+L4Akygz0AM+gEHHFANoFCoi1ZQfcDn3afn2It3fuIug1jklX85ejPtigS7zjY9zL+neIKysZg3YqwADNAGgA577LGHo9XDRKB9cPh50Z8oA6efPsGLvsIqtkIoFC6huH7fKPRJ2o60pKyqE/KCYwpAQbkwKgAcSFEKCAHwQB0UYiRWj+rB91hMm23aEE3g4thMYpzSygD8oU1gJbz44otuP6ADIRaELQE2KZRKjCTaRWFdUV0GPd/oOcCegB2DkCTPJmOJxlk9m2LfCAxTiEUyY83WMn2tDIetVZFGcJ0AODSCRmjIKiQYTtGQl0y2rAA4JGuxcHywQLBAwhZ4dvJCe/RfC6qOP2S3rnb9GTskfH44MFggUQtoAhx12vxVOZx7JubEvAM4MDH3N3/FWdRgn86u/X7ss3++4pt9sTZlpmBlH70GnAKcN5w4HD4oy6xIEoagFJNM1nEIcOoIOwB44B3nUuJ/UOI5XqJ9XBPnAgeSlU5WoHEEYUzwGceBFW3246SItcB5UrL3Vzp1X1Egh9/RnvjPf/5j99xzjwNPTjnlFDv77LNd6ASbwAocTFbI33rrLXfvZFjgPnB8WYEdPXq00x7gM/Xy6flijIjZoHhx1SsqFnnAqYMd0NNYBevi9eNoiEosR80Hv3yNEEAc4vhh7eDoE5pDekNsRhvRRwAFeAmA8MuScwgYBSUfhgR9JhbowHnqb0pnCkAG6MRzhfAggBp9jT4NgESfBsjwARPdn++gJvqMh+Mqny0/843GO0AgwNRnnnnGAQyEVvz4xz+2H/3oR1UgnsYv2o+2BHTSxvMmIILjGGd4ZulbjCvXXXedA0bpG9KSkDiu6qRxpLG2UwAcNrVMABwaay+tW70SDaeoW+kNc1YAHBrGjqGUYIFggTgWmDjpO3vy9byqvaP27G5XnToo2CtYoEEtICfXL1Srd1rNwzlmJfhf//qXjRkzxglHasIu9gLl+IBBTYyJWDcgMTb24fDBpsARmzJlistIgQNO+jnCDpjIs8LPO+cpzh3AAIAAJxxnEAcDp1G0dpxHHEoo7voNKjzX4jtgBtdkv2LqWZ3kheMuQELx/YASOJy8E7LB7/E27gn6NuKb2PPUU091ehg4qtpwhD/55BMnAAnIgMAdDhH3QxpHHFLCJtACEEiBA4StlX6P7z6woxVd7LRo9mq7Z9xr7nKIRY5//STLyElrUgwHP6xFfcwHGwS0CPARkIKzSDvSxn/5y18c6ANb5PTTT7ff/va3DngQCKXMBnznPPULGCd85qX+oX5Be6DTQF+QzcUwiYJ59EGANJxTmDsIhQKmUR/Kg4rPc0bfoN9wPnVniwVkNeiA0IwLoz2kCYNNNV4BAD377LMu1S7tiujqscce68Qf/ewusURmJUKKlgrtKdDz7bffdu1JqNMVV1zhnl36oq+Ro74qJoXGwMbGcgiAgwc4zJxbpR8wYtxudu2wrGb8xDT3W/NSevbsYuOvHmz7NsJbDoBDI2yUUKVggeZmgXufm28vf/B91W2dMqKPnXNU/+Z2m+F+GoEFomEPWrVTNgQm5FDQ0Qs47bTTqkISpDfA8TUJNfq3iCOnWHVAABw4Ju44+jhjcvAo8/XXX3c6B6zqn3feeY6CrpVGrUCLMu0c6bQ0Vw+lSGTyjnPBbz54oPAOHHRABsrSdXmnLtQNh493XdN3+CiD67B6yYo0AAhAB9fiO8wIXjgaxIwjUMhnaNaEpcgBBkwBbABcIFMFVG8cE1ZSARcQxJS+A9dg0z3zLtaFwKOog6u2/ey1BTb11a/d+YP36WWHjP1RI+h5m1dh2bLl9t13C6wgv8A6d+nsGARaVeb3779fWk0Y04+FV2k+c0cOHG1MGwCc8RkNBYAcQipop3ihGRKLpC/QL+gf9BsYNIBH/Ea70DdpJ4AnCZ5GAb1YGgyUC+AAowUhUDQgCLUB2ANYU/vyLi2BpsZI2ZYdTY69nhufkSVwDqYJgAM6DDx72B8WEfoqgFHaaCv0V8S2gnkEU4X+Rp+iHEBIvqO3wrjB2EV4BcKkGiN9oFZtKYBqW9oq1rUD4NDYWiTUpyVZIAAOLam1w70GC2wBC2giWttqxp3PfGWvT1laVYMzRvW1sUf0q/qeaDlb4BZCkc3IArEAB35TaMTf//53u+aaa9xkmgk0q+6s6uMMKiMCzpTS/4l2ThlM9r0TRwAAIABJREFU4PXCYQJU4MVvWjHGgSMUAucNB57yOZdQClaWb731VucA1Pa8NKMmaTG3snzZMvvii89t1qyZNmvWLJsxY6blLVxo5RUVDrghq8P2O2xvZaUltuTbr2zlD+use+8BNvrII+zQQw914MOW2BS24YsHch1+p7/ibMJOAHSAscDzsMsuuzggg3rXtGm1PBqOA8PlvvvuqwLZrrrqKicwqYwVCqmIAg7+/0D4T6hueZ/Z4Au5AiSxCQQA6Pnb3/5mjHWASXvttZcLH0MkF7YJ/QDwE3YMIANjEeMXY9WoUaMcuwpmEv0DMBEgEeYDYxoaIYAORx55ZBWwxfXpB4CWak+f6eWDVVHGGPXeWmNhABy2xOgSygwWSMwCAXBIzE7hqGCBYIGNFoiudMVbjYweV1xabjdPmGukzdR25SmD7Ii9urtVTq24NmbRqdAJmoYFohNcTdQBEt544w279NJLHeDA6rzEHkX35hgmz0ze+YxDpskzv2tyr5VfxdRzDAADk3XpP0BLZxLP5P7ll192Dhy0d1aQA6W8afSleLXEQZs/f75Nmzbdpn76sc2Z/YUtXrzQ1q1ba+UVlX0BlkhhSblZSivnnNHmJYWFltMmzQZ072DL1hXakh82WEVZuRUVFlnPHj1cuA26DGKANJSVfB0FOXly9OjXrHgvXLjQsRNY4SZeH0aKNBjiOYXxQAHuFbbLzTffbO+88457R1Mgqg/hlys2koARsTsUMtBQtmjK5cSyd6zfAJFgwAD60FcBCmDAEBLBht4DbC9+g6nE8bQFoBdjI8ATIBRjGcwoACTCKyiLvnHTTTc5Vo1CoHxNDgFZykbij8fREDbqsrVYLgFwaMo9P9S9qVsgAA5NvQVD/YMFtrEFNJmQGBnV8Sm9iuvk96KSshpBB46hHCYvUZG4bXyb4fJNyAI+Nd13qpjYoiuAuB50cXQENOGVg8jxsBZ4l+CjPyn2qeD0UwAIhT0oLEDxzTAmcOTIbQ+7AaADgUWcybB623Q6VEV5hS1ctMiFiMBemDlrhs2dO8e+/36x5edvsNTWrSyTLCIZGZaalmoprVqzbmvl5WYFhcVWXpFi5YgulhRbRmqKZae2svKyUluxvtDWF5YSWGJFRQW2YX2+ZeXk2Izp061r1y62YuUKy8rMtO7dejTIKnAUBKaP01dFx+fzgw8+6ICCcePGVYVBJNNSYhjJiWSl/a677nLgBf0fEUM2rYr7KTKlOcFvPIMSJYwXIpJMvVrisTAdSLtLiAVtCsPhjDPOcAwsxiTa6oILLnD6DAjSEgZFWBY6HoClfCbkgn7Cb4RWUBZ6HZzDWAYjAiBVm/6/aTMYEbwrjMjXYRHjLDpf2JLtFACHLWndUHawQM0WCIBD6CHBAsECDWIBUWs1gfBXrvSZCc6GwjK77sHPbf6iDe666amt7IZxg420mWxaHWZVK0w0G6RpWlwh/mqu+pDindEgIKQCkIDJMvRx+if9jd+02stKnibLoi9LSE0OGuwGieGxmq3VPvZzDuwJBBNZTWQ18A9/+IOjlXMNOWShjze+7okA59fffLsxPGK6zZs7xxZ+t8BWr17lxqe09FTLysp0q/Vpqa0rx6mUVlZaZlZcXGKlZWVgCFZSgtgnwp3lzrmrKC+3rNQUKy8ttoKSEltTUGBmqdaxQ2fr1Lmj9e7T1wYM3M4OOfRQq7AUW7x4qQ3s19dO/OlxW8xICnHgHgipIPQHGv3JJ59cxW5Ipo+KTaTnDcFBGBtoOiBgCB0fLQHsoWtL00Hn8C4gT88UBtha1PstZuytXDB2ZByD1fX444/b119/7YACgABS2RLaRSpbsonAYpg5c6YDGGC4MC4CmAJOMM4RckabTJo0yV566SXHhoEdQVYUUqCi+cFntDrYaF8EbJU9R8AW+9TO/mLE1jBNABy2hpXDNYIFYlsgAA6hZwQLBAvEtECs1bCaTBUrTlOTC00WtfqVX1Ruv7h3puUtY8JdCTr85rwdbdjASnX8ZCa4ofmCBWJZIBbLgeNYxbv88svdJPr44493k21WU3F+dA79lNhnvjPx9kELgQU4SUzAmbyzMTmXyB4MBl6oxjM5Z0WQtJHnn39+lQaEUkCKPh5acdtYYN36dS5G/ct5c2zmxhSPtNeK5cutsLDAICtkZmVYdkaWtWmTXslgSElxDAaAhEqAodQBBOs3FFj+hgIrcawBGA5lVlhQbCWkL4W1lZZqnTrkWLv2Ha1L9262/Q6DbWDuYOvVs7e1a5tjWVltLa1Nun2/dKmVlZcbl1nx/ff2s3PGWfv28TOHJGo5hShoPOY+FM7GajjpYunfCAziOOp5SCakQeXxbFA+tn3sscfsoYceciEmsBzOPPNMt4Ku/weuqUwyPA8+PT/ec5zoPbfU46JMEwAfNBsInaCtARVIdYmgJ2FgAghgQsBkAFAASGD8I7wChpYYW4yhPCOUAeBKe5Hid9iwYbbffvu5sCDOVb8Rm4XvvFQ3CeFurTYKgMPWsnS4TrDA5hYIgEPoFcECwQL1Ahz81eREVi40IV2yosCuf2iOLVtd5K6fk5lqt17wI8vtnR1WskKfbDALREMXvvzyS7v++uudIwTDAeaBHDEJRRK3DpDARBkNBjYJ78kxYuIs1X8mzpyjSbuySBDzDAUZrQhE8wA3fAdKjl+D3WwoqEYL4Bh9l5dn8+bOdeyFmTNm2dfffGVLly22goINllJR4UAF2rxtBuyFVLPU1lZurayktNwxFkpKiq2oqMSKS8qtqKDIAVdlFRWuXYuLCq2ouNgBEK5PZGZY+w6drFfPPtavX18bmJtr/QcOsk4du1j7dm2tfbt2LoMFwMTa9WvMWqVYqwqz8rJyKy4rdmyYl174h409/XTbeedd6926URaa9HLISIBIIPslFinKu6+tk0gFlK5RrCBCmAAcYPrgtJKeER2Bn/3sZ+7+2AD7ooy2KIAd2A2JWH/TMRqvFBrGWIXwIyEzpFMFHEWHgRAL2oR2g+WA3QFKAR0YDwEVSLfL+AaoQDkcA/gAECFmGGAVmVMYN8mMAcAK60EharCBFKJG3WJlOUnuDpM/OgAOydssnBEs0FAWCIBDQ1kylBMs0MItoAmihL8wBxOMqGq1KLfsX7qqyK66/wtbva64CnS47YIhtl2vtoHl0ML7U7K3H08TIRpegXN12223uQk1YAMK7kyq6bfEGsNMYHLMSh8TcFZimRz7KRsVi4wDBeUYh4lzcVRx4iiD8qGns/3yl790gnk+IKf6BoZDsi2d+PGERsydN88xF9BemDdvri1cmGdr16yuBBcy0y0nO8sys7Iso00bS22d4pgKaDaUlQAqlFphSZltKCy0/PxCKy0utbKSMismW0l5qZUUFVtpCWyGCsvMzLL2HTpaR9Jf9h9oA7fLtT59e1v7jh2se9ee1ql9BysvL7X8wkJ3rYL1+ZZfVGQ/rFph6Wnpltmhg/Xv18fWrl5jq1b/YP1zt7Pu3bvZs395wrbfboD95PgTEr/xOEfGCjWCZo+zSF8fPny45ebmVnP+5bgmynLQ+C+HErCBUKKf/vSnbgUc8VRACMIrSA/L9cQaUgYYsX/0jCR67XobqJkU4IM1AggY0/gd7QaYDuiRkKoWDYdTTz3VjV8Kc6EvLF261GVagcnA2DdgwAAHmPId8AhhSX5zQqglJe58dCAI35gyZYoDNCgXFplYYgqXZMzbFm0aAIdm0sHDbTRJCwTAoUk2W6h0sEDjsYBWzeo6gUDLgYnA+gLE08y6dWxjt1841Hp0zmg8Nxlq0ugtUBPgIAovfRTA4d5773WAACutRx99tItzJoRCTAcm0DhiAAn9+/d3E27FG3OMgDRCMTiXZwBaMmkPWS1EbO2OO+5wee4RqDz99NPdfl9YVfWNphNs9IZupBWkLXB4aLfZs7+wGS484nP7fslixzxIT0uznOxMy8nJtDYZGZaWlm4prYAXUqysrMKFRtDe+YXFll9QbAVFRY7RUFGGoGOxYzaUOeZCK2uTkW4dO3W0du07OOr4oO13sNzc7a1P776VYREZGe56q39Y4TJQoN3QulVrJxQJk6KkBAZDhZWVl1pmeppVlKdYemaO5Q7qbw/+8V63/8rrrrWO7dvZ+++/bauXL7XLLr2iQS1PP8apJIMKsfbE37MizTOCY6hsLfRTaZYkWgHK5hxYE2RlgVX0wAMP2P7772///e9/7e6773b7ePYIsVDcP46uLyKp53FrZTFI9P4a+3E+4CBAAMCBMQw9meeff96BBNib3wmBIEXwvvvuW5Vak7EKwIHwCfoH7Aay6/Cc0XawGxCLBGTlWD6zn5CNp556yl544QU3FiI+CrjEcX6Gn23RpgFwaOw9N9SvOVsgAA7NuXXDvQULbAELRLUduIRPd4VizMSCyTsvvvOScr9WilnFYhWElZF5C/Pt2vtnGakzBTr84bJh1qldmy1wB6HI5miBmjREfMAB5sIjjzziVuJgOEApph9q9Ze+S3+FvcBvTJrZtHLLO32XsAmJSCqFJpN3+jzx0qzskvP+zjvvrHKomqPdt8U9MZYsWLDAZs363GbOnGFfzZ/nvuNAF2xY70QZM7MyLTs7y3KcuGO6yyTh9AEAEAAXSkoc26CosNgKC4vdO1kkABlKSysz5aQQ4tC6tdNP6NK1m/Xo0dN69e1rgwYOsq5dulpOTnvr1r2H02vo0LG9lZUU25LFi1z/WL8u3yoqyiwru607H5YFmg/oQSDOUF5hlpaaZsuXL7XFixZZ377b2YgjR9prr75kH0/5zH716xstf91aKy3Nt/fffcd+ed0vG2RVWAwzHEZAGYA2VroBHHw2g/q7z1JLpq0p9//9v//nUimOHTvWLr74YkfDZ4PaD+iAgCuOLkwHgD2lzOQZ9IE4gR7JXL+lH+tCfIqLq5hZ9H3GpiuuuMIBQIh3AiIQXvHaa685sImxcO+993YZKRjf2GBCkBKTsAr+qwEWKIsyeN74DugGyMpYSUgOxzEG3nLLLS5s5je/+Y1jQyiER2E6mjdsrXCZADi09Kci3P+2tEAAHLal9cO1gwWamAV8p86nhzNBxEHDmUOQiskskxFerHiwj2NYNSMWlNWODh062ODBg13eb2jri9dm2u3PflcFOgzslWW3XzTMaTuELVggEQv4lHFfAd0XUCN8ggk2YRUIo5FTnj5Iuj4mz4APOD70Ua32UhagggAG6ZBQFqt/fKfvk7cex/eVV15x555zzjludU/sBgEVmnhzT1tbILWM1LOlZVa0YZ3LpOCUCUmykJpmbTKzLM0laUQScdNWbhXWysi8QMhBK97cUa04ii/+wYk0VIxjotf0D1m6bJnN/3q+01wgNOLLL+dY3oJvbc3qH6zCyi0zs421RXQxszI1ZevU1pVgAZkiysqssLjUiosAFopceERRYakVFpc4McfS0hIrK62w8ooyS3fZJ7KdIwbA0H/Adg4sAmjoN2A7y8xuZ4UF+Y61QLrLguIi22fffWzmp1OscMM6W7tunQ3Yfkdr2769ffrxFNtj9+E2Z+48679df5s+9VPLTEt3YR2EFVx6ySWW0669zZg106XW7Nips+2z/0E2dNiO9uijj9n2ubnWp3cvmz//K1uSl2eXXnqJ60d12TRWcy4if4zJ9FOyUjAGIxIpsEyOPs4q/VUr0ck4hVyDZwB2A6vepMWEgq+N/wI0VP74xz86UVVCOa688koX3gTQgw4Azx/PXFRQsi733xLPwY4wGDTmYAP+j9HOYMxBxJP+NH/+fMd4IH0m/WTo0KFuzEJ3BtCBsZMwCpgwjHH8BiDB+Ma5jJeADFwPYAKWF+cTzgSAQVvT/oTOiGXBdZS1YmsyHQLg0BKfhHDPjcUCAXBoLC0R6hEs0AQsECsGmHhOVjN4ZwIC2MBkQhNFJjeokzMx4QXgwGSW4yQwxm+sNg/Z6zh7bHJ+lSV27N/WbrtoqMtiEbZggdos4OuDRFdItUoKJfg///mPAxxIAccEGQeJiTUgGKtzTKpZraNfSslfgmeczyRaGSpwjigb8EHq+qz+Ee+McNrOO+/syiD0gsk/+g688xvvAjlqu7dE9rOCufT7pbZi5QorLCi0tIx069y5i7UpLLL0b761kvnf2PqvZlv52jVWtGa1pRZXWEqrVlZSUWblqa0so2sXS+3Y1dr062dp2w20Vn17W/bAgZadlV2FKZCPAUeeF1hDRUoKeEWDbatWr3YOzrw5c23a9Gk2+4tZtuC7bytTUpaUWuvWrRxroR3shexMS2uT5hyo8nJzYo1FxWVWVFxqhQg4FhY5JgOMhtKSMistLrai4iKzlApr1bqVZWZkWM+efaxH957WuUtXG7TDjjYwd5Clt0m3bj37uBCKNqlptnL5ciurKLElS5ZZn149nNZC9x497O133rPe/fpZauvW9tF771pJeYUdPvpYKy3Ot2nTpltZcZG179jJVv6w2rp2aG8lxMYvW+oo6SMOH2Gpqem2YuVKB/q0bUcWilaWlZNludttZ0uXLrcOnTtb587t7clHH7GTTzzR9tp77zrZ2QcccDpxDAEd6JsAAozPGtsrbVnuxmb102Qvyv396le/csABQMJxx1Wm9YyG37F6PnHiROfs4vySivMnP/mJde3a1R2vlXA9u8mAHsnWuTkdr/9VpefVvQEaIJgL24AQFzFKYC+gq/HWW2+5vskGiMB/Mm3HWEh/gZFCiAVjH6CDtBgA6BhD0axh3OMabGQjoQ8AOJBWU/VS+uFkQ3Xq20YBcKivBcP5wQJ1t0AAHOpuu3BmsECLs4AmpZr4sYpBjnWU+HHU2DiGz9Bnndp727ZuMolwFBNbJhlMQljhIuaaVWZW2zgPB23ogWfYI68tr7LtHkM62v+MHWSZbSqdNG3+JLrFNUS44ZgWEPOAnVExRvUXAIN33nnHCacx8SUXvYTQ6M/sBxDznR1pL/irrcpoQRlM3AHT+vTp4/o5ceqsLlL2oYce6uoKE0IOgAAL+jNCev7qb7JNS1mvTZrkVpTRpVi+bKnl5xe4yT3hANQts6zEdrJyO6VHbzskq711TE2z1JQKW19WYgQxlbvHKsXKyiusorTESkqLrbi8zIrK0yy/RxdrtdNgy9hzT+uyz37WoU8fa43z6M6owHevc1YZbP3119/Y7Nmz7YsviBefafPnf23Lly1z7YCIY0ZmG8smLWVmhqWmpznnPjUl1bEwSsoIfymx/KJSyy8otMKiYisvK7PykhIH/hSXlJhVlDlQhbCKzp07WY/efaxXr/7Wq3df696zp3UCkEnPtLY5bW1D/lpbvmK5bVi/3rp27mKdOnRw1x2YO9CBFsS0p6an20+PO9Y106v/+petXFtgO++2mz0z8XHr0aun7X/QYVZYuM7WrF3v9B9Wr1rpnLM1P/xg386fb23btXV9BTBk9Q+rrEu3bpaW1sbS22TYXnsOtxmff+6AkGVLl9u8+d/Y6CNH2uTXX7EeXbramWeelWz3qDZeAjYADPMOqwz6POAa/d3PEhFLD0XPT3Sf70RyMRhuPFv8JxAqQSgF/wE8D1xDTq7K45l78skn7W9/+5sD5Y455hjnqMI6YpOgpP5bAuhQ2aSMT/RxgUKyp/QzZDsyTvDivxbAAYFQBGwBhGgP/38UhtbkyZPd+Mg5jHGADrvvvrsLu+E/nfZCB4fnk/3KZgLgwH85xx522GFuTCX9MO/o2CAgybH0NTY/S4VEeDXmivXg9zXpedSHERYAhzoPH+HEYIF6WyAADvU2YSggWKD5WsAHGLTSq9UmJg7vvvuui89kpeqkk05yq2VMgFgZZrVYKxgADUwi/BUu0dNZlWVVhQkqKymIiBXm7G4TXsurMuw+O3W0G88eUo1+Ho0Dbb6tEO6sISygiTWTdFbqxo8f79gNxJIzcSbshzhksk4IeGBSrQwWSi/HsfRnmAr0V97F4OE759x+++0uTh1q8SmnnOKOERjCc4NjxQSdz6zmAlIkuvkOAo7a/X960ObOnWPZmVlOxBAxxHSXVWMj76C83Iqs3FasWmvlG9ZYv1apNiwtzY7t0N52ycyyVuXlll9e5lbbK9A6SEm11Nap1qZVKxdGUVFUaOXr8m118QYr7NDBinYZZm2PGGndDxlh7XIq9S38IAyAALZYURbLl6+wr7+eb59N+8xmTJ9uc+bMtry87xwYk2LllpFRmZIyKzPL2rRJdSwES2ldKbxYVmGlThG/2AoKiyy/oMAKikrMyipBEtgI0BxS0ivvvUP7DtajV2/r2LGL9c8dZANyc61Xj17WvVsPS09Pc2AEdkJbYcP6DdajR3dbtXK5S4W5yy4729r1ay0jM8sWLlpsu+y6q/1o8GBbvWqF3XXffTZ27Nm2/Xb9bcb0afbfqTNt1Oij7ZEHH7AuXTpaz77bWd/+fV1Gizlz5ti+e+1hBYWF9t8P/2ulRUVWWJRvnTt1sfKKcsfCGDJkR1v8/TLr0aOXy37RqWsne/s/b9nA7frZf956x356/E9tw9pV9vmsGfbrX/26ziE40OHRbKBv4zwiFJio8xZlP/BdjiaAF2MxwAVjOaKEaKQQJoFeAP8J7Oc5EjgnFgX9hM+UQUpFslnMnDnTjjzySCc2CAPDz1ihvt9SQQf/2WccUzpRCTZjF4VrCWB4//33nd4CDAXGN8Y8Qr0AAARcRMPP6CuwHdC5oT1oA4BRACq0Hmh7GIqMYQIFAJIoG4YD10IbAvFIFhMQC73kkkvs4IMPdmOd9Jw0pxDg4EDSjRksBDCobg0RghEAh0T/ZcJxwQINb4EAODS8TUOJwQLNwgKKs9TkUhNMJgVMcGAp/OlPf7K//vWvzmliNRfaJBtOGc4Xx+GM8Vkx8Frl8invxBJTzqRJk+yAAw6wq6++2p5/f5U9+fom0GHUnt3tipO2c+VvzbjPZtGY4SaqVvLoz0yC6WP0TVZjJWaHmQABmEhLLM/PLOEc6Y2TeqnpR/siE2UyVLz33ntOhZ84ZpxobQr7kBNXF1G+devW26WXX25/f+4569ati3Xt3MnSAAxSnKqClaekWEWrFEtNaW2tCN1ITXECimgZLFqy2JYsW2rpxUV2VE47O6J9e+vZpbOtX73GSgrWW3ppuWWntLK2GZnWPjPD0nOyLS0t09q0bm1pRYVWumq1rS4usvy+PazVscda95+eaB26dtushxUVFNrX31WGRuDoTp8+zb78cp6tXLnCiooLLTW1teVkZlsWaSkz21haWmVdqX+FtXbAAg54fkGRbYCxUVpq5Yg5FpdYQUmRpZSXW2pKirVOS7NOXTpZp05drWu3Htapc2fbbvtB1rffAGuf08GFJbRv19bWrVljmRmZDrxYvXKZpbSusJKSIpfaMj0twzp36VLJ9qhoZevWr7clK5ZbSXkr+2ruPNt12I42dszJVl5WbDf/3622/fY72mmnnGizZk23yf9+18accaY99/xztnrZ99a1Vx8bsN0OtnTRQvvhhxVWlmIunKNzhw6WmQFLy2zV6rWVeiDl5QYI06FTRysrS7H9Dtjf0tJS7aUXX7QDDzrAPvrwA0tvneoEKb/+cp5dc/XVddJxgF1Af8SRRLMBurxEAZMZGgSaRdkOApa5xg033OCEKB988EHbY4893H0KHAaM47ueBzmRnM9zBkADYEGIBfUkHAMnVY6xnr+WCjhE7YDNGKsABPh/BbihXWEModEAWwE2zT777OMEbDkWZst+++3nwBw2zsGe0SxT/L8DKsDqIdyCdzLAUB4gEkKRjJu0IWASYyn//9QFhgThFYxtHCuNJ0JmADsIwdC4qvFQjAe1LeeIEcaxGnfr0/YBcEjmaQ/HBgs0rAUC4NCw9gylBQs0GwswEfAnI1qNEODAagkTQnQbTjjhBDe5JHSCiYNWsjCGo3RnZlZNavxVNZ/+yYTmuuuuc5NRwjSYlNzz96/slQ+XVtn0pEN72VlH9Kla9WJHCK1oNl1ui96IT8+FzfDzn//c0bxhOBDTHA3XEZMn0UrxrNDvKZP4aNT5CadgpRa2j/QdKE+T7bqkxMRpu+CCi+zNN9+0fv37W3paupW1MisuLTErKnHMhJSKckstLzeACUPjICPD1hVssI4dOlnXTl1cmsa8RYvsm8ULLLuo0MaOOdPOu+B8s8J8WzF/vq1BkHH251Yx/1vLXL7K2peUWdcOHaxDp86WTsrHlAprs2aDrV63xlb16GKZp55qFfvsY1PnzbOv5s61ebPn2tdzv7JvFn9r69autooKxoF0a5ed7cIFKsUIW7lQB/aRLhJnvxCNhaJCKy4qcyKP7lVcaBUV5ZaS0traZLSxrIxM69Grh3Xr2ct69uxlA7YbaLnbD7bsnBxrm9PO2qSlWpeunW3NmrWWv77A1q9fYxvWr7O2WVnWrWtXl4WiqLjYKlLNKspb29LlCNwutwXffmfpWZn2/fLVtja/wDLbpFpWRrbThejeKcdu/tX/cw7Uc//4h30+e66dfdZYa5Oeak8/83c78ODDbOWa1fb6Ky87R27dug22obDAMRkGbj/QZn/xhe226y42ceITtnrVGjvkoMMspaLCyirKbEHeAttvv33tkynT7Iijj7a1a9fY0iULrXPHjrbgu+9sxx0HuwwBMz+b6lalWWlOdoMqz0o3q9OwGwhxECU+GZaDruuHFvEZZ5fV9ptuusl+//vfO6f0/PPPd/2ezwgGEjYE8IyTCgMu3sbKPODzM8884xxYntORI0dWgQ7+anyydmjKx2v84h4YS9h4jpQVSkwQQhUZfxDGBVhA/BG2CfthItIe9APe/ew9NdmGMgnFgSnBi9AJ2lsZfPjM/zZlsg92BEwa+ishNQBQTzzxhNN/OPDAA13fYL6ge6EPcU/K9uNntNIxym5VnzYMgEN9rBfODRaonwUC4FA/+4WzgwUcnFLbAAAgAElEQVSarQW08uALO/kTASYh5557rptksKoFnZJJhyY+UcP4sbiaRMgJ4xxWX3DOmHACOKCWzXbnM1/Z5Kkrqoo77fDedtboAVUTUDEwmm1DhBtrEAv4gAMTZNTaiWWHjUBfY0Kr/ohTg0NGn5WyOpWI6kLwm5gKEtmjbFJiwtZBdR+HCRqxAAnOEQ1d9OFkVu1uv+MOe+ThR61vn77OYdiQn2+Fa1Zb1vp11iUlxfrnZFpWUZGtKSqw3gceYIede55ld+9tH33wX/v35Dftm2+/tfbtOzoQsGD9Bsv7Ps/yFn9nhx14mN3/0EPWt3uPKnuv27DeVn05275/7z374f2PLefLb6xbSoW1a9vBMjKyLKN1iqUWF9j6okLLa5Vmv/lilj27dImlt822jtk5lpOT7uwnfYDWrVpbRXmFlZURf17mwhoqQQW0GEod46C0lBjvFMtIT7N2Hdq7DBFdOne1zt17WK9+fVzoyA477Gg5HTpa65RW1qFtW2ubk+XCQNJap1rPXj1s2coV9sknU6xPr96WntraikpKLb+wxBbk5Vle3gIrKS6zFWvXWWl5qhWVlVhZcaG1Ki2zTl26WCp6CmmtrW27TFu/ocjKys1+WPG9/eqaK6x3r5720ZSP7N5777Pjjzvejjv2WHvqL09bl269rPd2/ezJRx6xXj172Z777m8FJYW24OtvrUf3HpY7aKCLe7/hhl9bh5x2tttuu9ug3EFWVFJgQ4Zsb716drfZn8+xb75bYm07dbDS4iJbtGChHXr4SMvIzrDsrEz7x9NP2aiRh9tBG1f8k3koWPEGZCO+nrGW/kdfp20SARyULlMAmUQlqYPi8llN/+Uvf+li/8n4gm4F4BvlAx4TVsQqO04q/xP8BvAhcJr9CsWjXBzUhx9+2KXr/N3vfufABz0nyTwvydipMR+rcUb/ywIcsAWggxYECLMCROV/+X/+53+cBgMbYVz8t8JwAGCVCC7PJoDAlClT3DGMC7QL7cG4xSKC9JkohzZFC4J2ZoxUNgxYDoyngA0wIQDemBewGMH28ccfu/919G0AQE477TQbMWJElWAp//8+4EC91O80B6lvuwfAoTH38FC35m6BADg09xYO9xcsUA8L+DoJvkgVkx5WzJhgEtdJvu0o0CD6raiQ0ZhM31nTpJfyWLkFeGBCwuR0zboNLl3mJ3NWV93JpSfk2jH79dhM9bwetxpObeYW8OPQmSQjaAaF+5prrnG0bSbaiolmMi5QQKFA6r+YKdYqq5g2TP6fffZZe+GFFxydmDh2Qo58wKGupl60eImdddY4l63BrNxWrlplZStWWG7Retsuq611zsmy8pJiS+/Wy4777f/a0ENHbHapJ5580u66625LRewyPd05Fvnr1rmMHVD77/nDH2z//fdzKSNLKlJcGsm1BRts/pzZNv2VFy313f/aQelpNqhjjrVpnW1tWmVaJmWltbLSinJ7fNF3dseSxVbcIdvatsG5LbcSAAWc3JIyFyrhHN6SUispLbTyCrO09HRrm53lRB179+lj3Xv2tq5de1jnrj2sbcdOltmmjbVulWIbiopsxCGH2qK8723hwm9s+NAfWadOHe3DT6bat19/aWePG2edOnaw6TNm2vtTPrXOHTvbokULbdHipfbD+g1WWFzo0lm66/ToYSkpray4uMiGDBpg7XJy7KtvvrVunbo4UGaHwdvb9JmzrXVqhq1cscTOO2uM7bH77vbNN1/b7279ne2y6x520QXn2z//+aIt/n6VjT7uOHty4gTbsC7fRv/4ONtz92H26muTbf26Dc7pW7v2B3voT/dbRWmp5Q7awTKzsmyXoTvZIQcf6NqI/vXUU09bRruOtvveu9tnn86wJQsX2uLvl9jw3few1UvzjGQ9Z5/9s83SltbWn4iph22AEyd6ejJhaVqBZoyXRoCfyQIhwl//+tdOuBSQDTAPx5bVbhxTpUqm3SXKqtTIlMmzh+Aq4QC8oOtzHdJmQutHJwihQz80qbZ7bo77GWMYX7ANdlMbKPSAMAjagSwkCDfCZBCow7GMb2gskOpVbelEZ197zQGvnM9YxQtwCLABZgqfpVXDO30HgIHjAQpgM7AAAdBA+BTAEf/fo0ePducLKADwICsJAqHUCzCWY+ibegZ4l8aHBCY1BgfAoTn26nBPLcUCAXBoKS0d7jNYIEkLCDAQGODTOJkEQnvFsWIF47LLLnOlS7HcX41hkqv4UCY3bL5CtR+fiZPGKgiTGla1oP8y6ahIaW03T5hbDXS46tTtbeQeXd2kK5nJc5JmCIc3EwtEAQecGMQjx4wZ41bamGTTx+lPUQV1mcDv1/7k1wcg6K8vvfSSE01jVRYQDedLgmgCLPwyE51Iv/Hvt+ymG260tPQMW75ymZUuX2yjylrbHp07WkF6pq0tLLDZq5bbon497cBTTre9hu1mgwYPspzsHOcUIAI34bHHbP6Xc617927WrkMnKyktszZZ2ZaRnm6LF/5/9r4DPqoqbf+ZPpPMTJJJ7yQhECC0gBKQroIUEQUVde3r2ta2upb97LvqLt+66jbbiruuHQVFAQVBqiC9JJCQkATSe5lMb//fc/Dw3c0/alBQV+f+fsOEmTv3nvuec8897/M+7/NWCzHGrH790N7eim6nA6Ev6M4IqhGyGBCpVSFTrcasyChM10fDGvJAp6EeA8uJRkITHY0N7Y24Y/tWlLOsJMgW8QhWgwAw1UCkyQRbTJRIh0jrl4O4xHgYjEbE2BJgMppF2QyjySjAiLa2VqjUQWjUarhcHpx/3rmoqqrFp+s+xmMP3o8Olw/VR4+geO92zD3/QlEy82DJQfzm0cdhNseI9BGTxYKISCNyUlPEMfwqYEC/TAGSOF1e+IN+HDxIm8QBGjW0Kh2S4uNRxjKiLh9a25oxaVwBLp5/Ibrt3fjHohdRU9uMO++4DcXF+7Dsw49w251349N1n4hKFJmZ2Zg281xsWLdWaEjERMUi2hqJ7ds2o7OtFcYIM1xeD+bNnYOM1FRRAYNClhvWb8DeA+WYf+nFqKupwabVq+ELBpCdmwe1yo+d2z7Dww88LMCiE9mU7LJvIrYro+qS4cD7hC+CA9RDoV7AX/7yFyH+yQoTrICQmpoqouF0SvmSDioBBwqz8ndMy5MOK6Pr3F+yjOhksuoK7w06pmTTfZtqLidirx/qvuwH2o/9QPuwL+X/yVahjQlw8nNqJZDVQptybuPfZDGw+gdTvWhLznMEXQnsEOinuCPnLGoqka3AOUNqOfE8PAdZD/wd+02yZIQeSSAgjskABFM5CGoQVOgJcBH8WrlyJV544YXj44XVTBhckNWBeB5lNQvJTvu2ZTTDDIcf6sgOt+unYIEw4PBT6OXwNYYt8A0sIAEHpWMkH/iMhlJRnBELlrKUtEkZBZaOmYxWSNBCmbsuI8JctPBvRlwkxZ2LH0Zc6AjKYzrcAdzzXDEO1zpEk/RaNR68aiBYNrOvDts3MEP4Jz8SCyhTKriYZW14KuNTEf+CCy44DgoQFONiXilm1hMk6GkS5fjjwpzjl0r9zFd/7LHHxEJcOnq9aY70dfy+tfgdPPv3vwsNgoaKSswwanFzei4Mhkg4PS6UdbbisepyFDnt8HlCUKlVwnE2Wyzo7raLaHGE0QBLhBFBvw86gxGxiakIqrVwOV0wR0YIJoK9q0ukFbAqQwghWMwmRGrVoiQlEx7aPH6wKMQAjQ7nRxhwtiES6aYIaEmLt8RCY7Vie20Frti2BdXqkCjpGBcfL5gLiYlJGJSXh8iICCHKCJ0Bao0Wfp9HlJwMeAMwqFXQm46lYkQa6UjZ0dDSAX8giNEjhwmn57XXXsVtN14PNwzQwI3PNqzBaaePR96AXHS0t+Puhx6BOSoeRo0W3f4A0lLikREfx6IXaGhuw5GaOowZNgg19S2IS4pH0EvmQyz2FO/FqGEjoYEaxSWl6Oj2oK2jE1lpcbjr1ptF17/8r5dRWlKJq668AjqtGn/43z/ijrvuQeWRCny2YRO0GjUmn3kmysvKYXc4kJWVI2xXUV4KrYaFN3TodrkwZnQBJp4x7vhwWrHiI+wpLsWUaWehtbkBh4oOIiaJTI9YNNfVo+xAEW775S+RnJpywnclx7USSDvRA8hxK2nuHLM8JsEGPgvo0BKAuOGGG0QZxC9LreN5+RzgXE9tCt4vfPH/MjWA7yynuGrVKkH35/150003ibS9n+omn6lK3SMJ8EsBWwIFfB6TkcA+IdhAkIH7EfSk/gIZCLQjn9l8X7t2rXjWEqwgOEqxTjJS+GKfsi/4HftKmYYjxxPZCQwQsO95DqZSEGxSak5IsFWuA9jfK1asECkzZEZQcJq6DmRfSICD/Sx1dJRpP31JAfqyMRIGHH6qd0/4un8IFggDDj+EXgi3IWyBH6gFpNMldRLkw555mn/4wx9ELigXCszJ5Kaknct9lZFlJXghFxNKATL+5l//+pdwBrlw4ou5qHLx0uXw4s6/FaO6yXUcdGC5TIIO4S1sga+ygBJw4GKZETYydDh2WSKTC2d+LselFFSTUV3JYpC50nJBrHznvoz8EcigSj+BC5bI5AJcAg5fBVZ8XQ++9/4y/Onpp9He0gJjQy2eHToG2UYtmrsdIu3h9dZWPN9QgyDU0AjifVBoJvDcTFuIMOoFU0BoR2jUIvrPyhbpmVmIjo1DRWWV0E+gwKNOpYZRr0VNXTUQ9CPapIU6FECH149upw8urw92XwgqjwtnG424OjEJA20xMCdnQJ+Ygq7YKKwLBdFksSImOgrRMbFCL0Gj1sLe6RBlK+1OB1RaNVIS42CzEhRxiWoRibFWaA1GtHd0w9ndjYzMfvhk3UYRcc1IS8KIgpFY9NK/MGfaRCSlD0Z5WTFam44iOycXp38hRvfbPyxEZX0b4mJs0Kp1SE2N+0KQ0gWzyQpPKARzpAE7duzDrOlTYG9vgUqnhzakQl1js9DGSE1LQWVNLVzeAIJuBx574F6YTBF4b9kSFBWVYsrkSUhOSsI/XlqEKdNmQmPQYuP6zehsb0XQ58GAnGy4vR643D6hm0F2RygUQGxsnKiWgZAKKakpSE9Lwb7i/XjooYeQ038QZkyfDo06iKL9B+Hw+JCalCjAq+ojh3HJJRcfn2+/brwo51uObVkRRcle6yvYJY9FZ1FWuCAjjVVeKPhLzQYy0hhZpwPJTTLaeD7eCz03Jbut53fUCaBwJI/Ne5QsB0bNf6qbfI7K/lLqavB+ZroEK0MQNKDjzvmHz2cKNbK0JRkE7CNWkCDwQBYCU32YGklwlCDewoULBeDQ28a+IoAhwQOOJTIRemMXSiFLfieBJ4IVUstFXgPLapPRSCbL5MmTxdiRawlZuUQyK+X4OdHxqryWMODwU717wtf9Q7BAGHD4IfRCuA1hC/yALaBkIMhmki5OCi2jJAQFGBnkJsEDLgqkqrT8vYyuKRdOcvHA3/Fz7kPaNxc+jAqzdjdzguXGYzW2eXDfiyVobHOLj80mLRbemI+c1P8rPfgDNme4ad+TBXoCXxxnVNQn3ZvgGRffPUvD9bWpStYCHQHmtDPCSCfgySefPA448HjfJkK3ZevnuPe+3+BoVSXONhnxp8GjYG9tRENXB8r0ejxcXYnytnboWFtSBWjVGpGWIKOialVQRNoNOiOMJhN0Bp0AJoJ+PxJSUmGNjsOhsnIEQwHhoKhDIXhcTtTW1cDtc4tqEqpAEHq9FgE1S96aERufgPjkJEzJG4yclHR4rBbBgjDFJSIqJha6YBAtbW3wUrjR2SU0E1gac+SwEejfPxddnV34cNkSuBxdomLE3PPPFyU516zbgObWVmRmZoLl9OwuH0rKDsFs1GPq5Ml4bfFS9EuwonDCNKxcvQbRBiDWZsG0adNFt7340iJ88tkuAVYQXDHrVUhKSsWhiirkZCQhwmTCgcpqxFjMSLFZUFZegfiUVJgMephMRkRazOjq6kbRgVJ0My3A3o77774TOVnZ2LtnB157cwlS0pJx4QXn460334Y1Nkkwspa++w4izBY01zegvokifQlIS0lDMBiChykmWj1a21vx9ptvYtr0GUhJSRX6FE2NDSL6HGWNQt7gQbCSju4PoLm1DbHRNjGftrTWYcTwEZg797y+Ds3j+ynTIuQ8LfP4+3IwCdjRmZRUfJaWJcuNgBpLbjI96corrxSOrRKsls8D6azyO94bMi2AfzNKLgUQqQXAyDerKtAmBDhuvPFGoUnwU9+UDBNluiOBBKZGkBnC1Ii5c+cKtgHTGmhPAg/UxiBbgSKitDXBBTIcmAJGcU4CXtSdkVtv6TcyneZYpRnNf+zbG5NBCuNy3CjBB4IVHAfsY7JkCF5xDiZDhu0mAMKNvyPIRV2Ibzo/y0aGAYef+t0Tvv7v0wJhwOH7tH743GEL/IAtoKTQSoYDm8sFy/PPPy+iw6TOku6qZDP0LPkn8+K52JAAg/LYMnIsP2OZTS5AuIAie4ICkkrAgfu1dgVw+1/2o91O1+YY6PD0rcOQnmD6AVs03LTv0wI9gS7mm5PS+89//lMsvBlBZQm5k7ExL5pAA/PSCWpwoc/74NvmILe0tuGqn/8ce7dvxcMD8nFJtA3NjfVodjjwqs+Fd90uBF0euFxOKluS33BMYFCtPhbdVquIQ0CtUsOg0QsxxmAoCK/PK9oaFR2D1LR0NDQ2wh8IiBKWAa8P3Y4u+P0+RNtsSElLF1TstPQMIfAYExOLAFSIS4hHRFSUEJCM1OvR3NAEu90DT9AnylLyWJmZSYhPTILH7UNnezvaWxqwZcvnWL1qFS644DxUVlViZMEInDtzFrbv2IOa+kZEx0Qjb0B/hDR6bN+9D0GfD2efOQVbd+5BS00V5lxwEd55byUSY4wwG1WYPXsWdDoj1q1fj+dfeQvZOXmi+oXK58aogmFYv3E9Th89SjA7/MGQEIusqT6Kfv1yROrGwZJSONxOATx0ddhhNEUiOiYKjQ3NWDB/Ls4YezoamxrxxMI/IXvgIEwcV4imumqUlFVh3vwLsWn9WiHCGVRp0ebsRu3RKsDrQ//sHFG60+3z4XBVBaoqKjCg/wBkZPSDSqOG2+1Ee2urcBBjYm3o7OiC3+uHTi9oEUIno6W9GdaoWNx1x20nNEwl4CSZDb1R1b/ugFI4ko4iI+QE6ZjywMoX1AiQZY3nzJlzHGyQ7CB578nzypx/pZCwBKQpMrlr1y5R6YK0fj5neO/ccccd36gk6Ndd13/b9/L5qqyYw8oPnGdotwsvvBDz588X+ggU7SSQwPmN2gnsN6Z70XmfNWuWmBOY8sXPKPJIAIninXKukraRz/eewrlSwJJ9JwEm/kb2pWSJKZ/7SntLwILP/Ndeew1Lly4V6SDUdJg+fbq4F+Rxpfh0mOHw3zZiw+0NW+CYBcKAQ3gkhC0QtkCvFpBVKaQCtlwkclHDsn+MpLDsFqMpyk1JXefnSmq6MhLM73rblzRcpmwQzKADSLo70ypkVE7SgstruoWmQ7frWE3yRJsR/3tjPhJthnCPhi3QqwXkeOOXHM8cwxQ/JfDAqCxrxDOaKqNyHHdMtWAkli9+p1RMZ2SWjjqPy1QKgnFcrFMQj/RmHpN0ZQq1ycikjNL1xvTpS7fd++BDeH3RP/DK6HEY4fags6MD1T4PXrREYAmp7VFR8Pi8UGnIbggiEDwm1giEoNMahHaDAAH9fjA+SdFIvgIBH1xuN2Js0aKKQlAF2GLjREQ/KTkFUTExSExKQkyMDVGWKBhYsUCjQmNrMzJSUqEKBURJyYy0NOzevQuJiSkoKSmH1+dGfWMTEpOSMWzoULz++ttQq3z4bONqDByQg8uuuBydXQ64nD7E2OJRU3sUZxSOQXxsLD7ftUeUtyzevwd33PM/2LVjtwAqJkyaiI72LlEV4RfXXYdPN++Avb0OCTYLZkw/GzZbHGqqq3Hfb3+PpPR+gD8Ih70DQ/MHIDUxEa3NHYItkZWTjbZOO+x2J0IBLxxOO7QaHWkogmnAv7vtXfD53Cg5WIIJ4wpx169uR5fDgZcXLYIlKQujhw9DvEUrGA/nXXABDpYUob62BuqQCnp9JEJqoKh4PzwOB2Kjo5GckSbAnM72TnGNao0GnfZuaDRq6DVqBBjVZf+FIPrW7/UeY4i43VAbdcjMyMLtv7wBMdF9TyPrycCRIK8ygq107DjHKtMu5FzN+4IgACPppMJPnDhRjG06jGSk3XLLLcK5lTR4JeAgz6Vk+PS8J5gyQ80B6jkwLYOsiWeffVawkPg8GDx48PFbRAliKNOdvuoe4vmUIoY9nVc5P0jHWrZVmUYl546e55H24udKMKAv93Rf9lEeXzrqtDOfl9RgYDlM6tGwOgVZgQT4t2zZItKQWPaXLBSmqRCcYElS7kdWyaOPPor169cLUU6yC2RFHclQVD6nJXAl7cZz8++vm9Pk+FM+7+V4k7/luOJczBfPTbbMggULjlewkCW5ZQUL2QbZ932xoZLhMO20RCTE/P9pPn05znexj9cXRFWDUzCj8jIt38Upw+cIW+CUWqCp3YtV2xvFOXj/3bmg/0k9nyqkXOGd1EOHDxa2QNgCp9ICkvaqrDLBBYcsa8V8XS5Q+N7XrSfAoPydXFBxsUFH8OabbxYLGZYtZL6pXKAoF0IHqrpw73MH4PXToToGOjxz61DEWH64C4m+2iq836mzgBRb46KcQorMe2aEjeDC0KFDj1dbYbk+WSKTYAP/z02CD6T6UliNi2AuiOkYMerHF6OLTEtgyhEXzlzwSwV+ZR62dFD6erWbPt+OW667Fs9nD0BuZxfq2rqw3whsGzYMz72zBDGWSKHTwM33BbigVgHBQBBer18ACx63C+Q/cDeLNQZWixWJKcnIzM5GamoGBg4YBLM1SkRCyUygXQxGA2zRMQj6vdi2Yzs+/2wDKioOCb2I6VPPht5kxMpPPsGvb70NJaVlCGo0GJA7GOWlB+Hx+REZHYvYuCg88+SfcPMNP0d6SjxUai2y++fg8x27ceRIHQYPGohDZaXI6dcPef37Y92mzejs6sQfn1yIp//+DzRU18LvcSApNRUZ/XLw8suvYMFF89DpCgoAI1Knxszp52DQ4EGirOctd92LgM4g9CgiTBECiOH1MI0jJi4aERFWRERaROqJs7tLMA2c9m401NWhuaVZMEUo8mi1RCDGGoVzZ8/CaaeNRkVVFbZt2Qx1hA0RRiN0Kj/KyqswYepUQA189uk6oVthijSDnBJqVQQQwqGDJdCqQhg0aDA0Gi0czmPjRavVIegPQq3SwOm2o7amBsUHilDfUAt1UIWs/v0xaMhIxCfEiQojt9x4HQoKRvV1yPS6n5xPlawbOpASYOaPJHAgnUKOb2rsPP300yJ/n/M/6flMISL4zOoHvE9kvr48sZLJIJ33nno/vCdZNaayslKAGLwPKU5MphDTK+655x5MmzbtP1KSvqxcJ69BCejJe0yC6EonuTfjfB3gwN8o91GmBspzfZtI/Je1STJE5Pe8fgIKnL/IqqL2EfuQ1T9Gjx4t+mLbtm2iKgjvZX7H9EdZZYJtJNhKjQcyCWV6pFJg9Kue2d9qAH7xYyUYRtD2nXfeEQxHzq0/+9nPxNxJMUpl4EL+rbS1Ug/ky9qsBBxORttP3THIQyM3LbyFLfDjtEAYcPhx9mv4qsIW+MYWkA9xZdoDy1WSSnv55ZeLPFGZa9mXk3wd4CAXVFwgLVq0SChZcxFLqicXTDJCJRcaXFjuLO3AIy+XHAcdqOVATQemWYS3sAV6swDHNR09Agj8e926dXj88cfFQpx0Xo4rjkGCCYy8kbFAcIL7Uq2dDjhF/Li/FE8jG4K/o7Aavxdjc+dOQWNm9JCLeTmG2SZlhO5Ee+mum2/BjLomuNsasfRoNfYH/GhlWbwvStVxuSpyrX1eBAM+eL2MRKqh02kFWyg9MwNZOTnIzBmA9IxsxFgsSIi3IcIcBUAjoulez7FqMP1ysoTTXHqoTOSCN9XXICEhFl5XF6IsVgFYJCQm4qyzpuPXd9+DtvYWDMkfgdb2Niy49AqUlZQIkUu/Wo3CsYV44Df3omDECAGAREdbRXpEXEIynnrmrwgEPPAyt1+nRUtzMz7/fKsQWezXPwcPPPoENq/fArNRA4vFjDETJgvwc/IZYxGVkIn169YB3jaMGjkCUyZPFW1/6pm/YN+ho0hPTYIpwvAFMOSDSqNFVHQC3A4H2lqaUFdbi5amBsDvRWSEEVFRZsQnJiIi0oxQMACv24OmphahvdDQ1ACDXi/sO2ZMISIjrUIQkmDM0BHD4QkG8cnHH4vKHGw7nSizxQq3LyB0LMjQaGqsh9lsQpwtAa1trfAFPOju6kBt7VF0trXjcEWF0McYP/YMUTJ0xGmjUVNdh0ijEWVlB1F4+hhcetnPTnTY/H/7K4VM5dysTI/jD3idHPtk83z88cdgOVlWjpDjmXM0mTyMstMx7Mli+7JGKsEC3gsE6Mhu4Pgks43fL168WByX6QBMFSDNnmUbeb7IyEhx7ykj3BJQkACJBAXYJglUy/YpnVYlONDbfdmTGSXZdrw2JQCuvK+/ded8yQFkiqIUUSTQ8Nvf/laADASC2H9kMTAdYezYsWLOIYjDeSgrK0uAOfwtWSQEdGhf2p4AP9MqOK8RcPiqKiMn+9okOMTjEtTifEyxXY4zzp3UBWG7uCnHrLQ3f69kW/TGpuG+P2jAQeS+hYGGkz22wsf7YVogDDj8MPsl3KqwBb5zCygXWDKfkwsrLgDo/JNCy4UKFaV7U6n+sgb3FXDg4oFRlzvvvFMsfEhL50JTRuXkIlhSf7cUtwnQQW6DMi1YeFO+KJ0Z3sIW6GmBntFd5juz7B7ZDhzXVMPnwlemTFDYTKZacHFOx4q5xjLVgot8/s2oHIEK7kudA1KYn1bp+skAACAASURBVHjiCSF2d9ttt4morTy3vBdOdGHPko9r167DshdfwMa9O9HoDUBNgo9InfBBq1EJQUi31we9QYeo6GgMGDhIpElkpmci2haHhKRUaHQ6oVPgd3sR9FHMUIv2rg4EgwFouPBVA1qDDokp6Xh/yVL4XXZ0drUhJzsT1173C8RExeLdd99FKBSEVqvG3Lnz8OrrbwhWgtEYCb1BjQUXXYqXnntB6B64AiGcVjgWf3/2byjetw/XXXU5zFYzSkpKEW02Y8tnm1BWVSVSHAw6LTKzMpGRlo5pZ52NSZMnIT42Hv9e/CEOFe1FnC0aZ86YiY2bN8EaoUPB6VOw+J0VMOkcGNA/DefNniu6fNvOnVi8dIVIsfD7GQ3uEGkvLS0NcHY7AJ8LSUlxSE5JFqU/NaEA2jvo+Nei2+mG10dlfp8ADAiq2GKjYbZaEGuLRW7uQCSnpMAUEQlLtAVxVqtIUSmprMbKD5eLv9vbWxFjixVsAKNWj0AwgC63CxvWrxPXm52RIijT0GgRGWFCfEIiBg/KR1p6KvKHDsegQUMECyXCoMOf//JnFB0oQVZOLvplpOHi+fO+lQCpvCfonBF847sc4xLYVZbRZOWVRx55RDiDjIYz+kxhVN4PnKfPPvtscUj+hlT9vmySok+QjrR+vo8ZM0ZonjAyz/NRNJI6EQRueJ8yQs/7iFUNCgsLj1Pue7IS5Pnl/dZTA0BWpJH3nzLdQsn6kM6wBCrkM0f5LJOpIT3Bh77Y4ET24Tk5ftk+Ai4EPpYsWSLsRIBBpm+RdUK78doowEhdBinMKYVC2WaCFBRm5r5kqJx33nniuLJf2LaeYMuJtLcv+yqZKBLs4TigrgTTaQg2XXbZZbjiiitEcIPXz2uQqW1KsELJpOktrWXV9qbjYtN9adup3qeqwYEjDW5UNzl7PZU1UoshWVbkpIQFsU91X4SP/91agIHBcfnHxOZP1hZOqThZlgwfJ2yB79AC8iEuy23J6C5LaDGaQqo4y27R6eprROvrmt9z4UHnjXm7LJ3FRRHFKRnlkFUvuLiQeg5cqHAx8eSbZcdPw1KZLJkZBh2+zvI/re97Uq3lIpeidIywElCbPXv2fyiiM7IvnSku0un00CnqSZvmor60tFTsy4U+U4N4XDpyFKUcP378/6e0Tmevt5KBX9Yr9q4uPPLo77Hsow9g0KhwsKQE1qhIxMcmCH2FvLxB6JedDRMj77ZY2GyxSEpMEiUY7V1tMBiN8HkD8Ht9MKiDaG1ugL3bAafbJQAAvd4EVUiLkFYNnVGL1NRMvPLyKygcPQyD8wbgnSVLce7saZgyZRr2Fxch6HeL6P+A3IFYtnwlGurrkZaeCZPFBIs1Fvfd9WtcNH8O0rPz0C+nP1xeDxY9/zwsOqC4tESkYmTEmZFgiUCHO4T03KGYfs45GD+2EFBrEAgBR48cQVl5OUK6CBzY/Tl0amD81LPR3NaB6opDuHDehXj3w9Vob6xFnM2K8+aeC5MpEnX19bjt1lvR1tEtgIH0lCTYoiOg14YQG22FL6gSVSBYDpR+P4JAQ1MLUlLSkZGeisLCMdBo9VCpdSIdpX9uDkafNlKcn1AmcZ7WLqcAmSorKuHx+jBi5Ah8unoVHF12+JjCEWGGmjktIT82bVwPhALw+n1Q6/TIzclGfwJB/TJgsxkQE2NAZEQ39LoAfD49AoEEqLXpMJv1WLbsPXy8diMuuvgSHC0vwQVzZgsw6dts0pmUzrd04pT0dX5H3Z6//vWvQieAUXOmuRF8fuONN4SuAiPQHMcyZUiWNORx+OyQ6UgEXmRpRM7djL7zdwSwWUWBVQqYokfWBJ1nRuHPPfdcoRXBe4mpG4zWM42A7CQ60iz9yHcC0nwe8d7ki+f6qk1WRmI75PVKR7sn4MDjSGdWCbDTfhJs4D6nEnDgedgXEmxnX9EOZDWsXLlS9APFIqmhwevndwRK6bwTAKJtaCPJSJRzF4WZOe+xMhRBnJ4A6HcBONB2MtVGOaeSSclxxz4nyEVWJa9DsjykvSUjQwmUfZtqQN/mnvq637LK1vKtDVi1rem46LXyN1yvTB4Zj5ljE8HASXgLWyBsgb5ZIAw49M1O4b3CFvhBWUAJIsh8XKm4z3KCM2bMEFEtLiSV0ZBvcxHKSIVcLFA8knXe6eQ98MADQuhKLmoZ8eLiVbmwfGtNDRatOHK8GURQCTqEt7AFpAV6shv4OZ0PqU3CGvYECejIcF86REyroIAdF7aylB8X73R05O+5+OU4pePEjTnUdJDonBF8oKAe6cxybNOZIh2aIBq/V24ye5cE254b2/TSy//Cu+++A7OVFRRikZc3GLa4eCQnJyEiIhIIauD3HROCFC9WyFDphMClTquGVhvC4apKRGh1MJi1iIqJR6zVhqwBOWhra8XmDVthjY0TjIkh+cPwpyefgU6jgkrlhtFgRWZaIhZcsgBvv/EGao9WoLmlDfVNraivr0VyShLOnTsfQ4ePgC0uCW+/8SYSY0wIqo1ITMvC2LGno6h4L7RBPxLi4pCamgKL2Yy1a9bCbLZidOFYtNi70KkKorGkDDGRLIenx/W/uB5XX389EPDD092JoSNHwRKTgOXLluHGX1yBioYOLFm8GFF6YN6F8zF0yBBqReL5555DY3O9cPTtnXY0NzXD5XTj0KEyIdAYFWvDhAmTkdMvS6SfBEJqxCenoKK8HFHUw6CYo0EPj8ePjJwByM5Mw66dO1BeXorKw2Xw+f0YMmggdBotmlq7cflVV6GmphIlRQdgjrSK0pZQBXCg+IBgnEyeNB6Dhw5DfEICTEYT/N5ueDyHEFTvAFS1CAWdIPoR9AMBXwTUqjGIjJqKiqpKPPTgQ8gbMBh1tUeF2B/H4DfdOI6UAIEcx/xcmZLAaPkLL7wgqrkQIGA0nWAbqyKQok8aPu8VqWXC33Nu5r0iqe2yhKKMOvNe4Tl4LzFdqbq6WjjKfG3atEk4mbyXmLbBF6P33Og87927V4ghEgThb3kNTGGiI0ognH8z5YL3Ff/mZ3S42Xa+88Uo/tdtyueRdIKl8610wuVx5LXJaz7ZGg6co2hTPu8k2M45hOOA9iNIyv4g6ElQgawqtpNgKSt/0E5kZpF5xeuXWhu33nqrYPQQuCCTROmofxUj8evs902+72lz2pBpPCzBzTmYY41MB4pe8npkyid/p2SqfNvymd+k7V/1G2pMrdvdghVbGnDwiL3XXQkuzBybhMkj48JBkpPdAeHj/SQsEAYcfhLdHL7IH6sFlMADFzWshc4FCQW8GOmS4lwna3HVc4HDRQUXGwQdqFpNp41q6HLxyYVrz+jwvz8+ildXVR/vklORK/Zj7e+fynX1zAPmwpU5zlTfZ14zS8VxfEuHjKADHRw6VXS2CD4QbGDpPm5yP35PgTsueOn0fPTRR6DmCZ0mghjcmKpBB4DAHRfTTOU4//zzezd9KIQOexdaWtrQ0NCI9o5O2B0OdHY7EB8Xh2hWUtDrj0XnQyr4/V6oggGoyGaw05F1IwSmPBCYM0Kr1UDL/AtVEIcqKpCdkQNblAXlR6vhdblxtLoG8y6aj4rDNWhvbxEO+Jhx40QJxOz0TFRXV+CzzRvR3tYm0gkYxXe5XTBazZgwcQpOP200hhechpTUdDi6HaKkJqtXrNv4GTwuN1JTk1E4fixSk+LhdLihUTFlwSX0VzQ6g0ilYN1Ov1YNp0GN5oOHMDgzC8GQBpdddinyRwxHbm4eWurrER0fh8IzJuCdxe9gypTx6D+4AJ9t3ozK4h2IMBkRH5cgSmNW1xxBV1cndGq9YF4kpqRg0OAhqGtoQPWRI8gbNEg4YWxrZ0cnXF4fQhoNXPYuWK1mRJoj0NbaKnQePP4g9Do17B3tSGFlDrUGeYPzcd6ss0XKxr2/eRjnzJ6DxKRYfPzhclitMUIYMzk5AYvfegNZmenoPyAH11x9LbocTvjdzQhgK3TGcuh1nYAmiFBQg1BAjUCQ+hseeFxA0D8JOsNZeOCB/0F8jA319Q249rprxRj9ppuMmEvnX6ZWcC6nU8u5mJFlliok24DUdo5V6iuwAgvZDiyteNFFFwlnn6CABBbk80AyBXh/sJ/JWlOm6BGYIIDAe4L6DLz3mLvPz8luI8VfCrfK62S7eBy+6IQy9Y7H4P3LqD4dbt6v3PhbakIw4s828p7kfcv+5n0sdSBkVRrZfqVNlc9AGUGXILvUkFC2Tc4FJ5Jq2Nc+lG3htbOPCMoQ0GRKBLVnyAZhiguZDXTKc3JyBPhA2xNU4LxF2xKMIfjAFDJqcvC6+YzNy/s/cJ59eKrAk96uV9qU75LBIEERiomSWck1COdSgg4EkySrRqYC9dWO39V+BBc+2dEkwAZZTUt5bopbE2CYNTYpXNL7u+qU8Hl+tBYIAw4/2q4NX9iP2QKSKkpHjA69FNb71a9+hTPPPFMsUrjgkXmxp9IWjBIzr56LXylsJdunXNgq2/Dkm+XHy+/w84vPTMM1MzNPZTPDx/4vtIAyUsnoIWnFb731Fh566CHMmzfveP4yHRJZYo6Ub1LA6bwMHz5c7COdKDplpH5zQU/nhxoHdKKo30CFfTpFpKETiOBimbnoBO8Y2eVYprhjU3MTmptb0NTcjIaWFvh8fkClFo6rXm9ARIQJ1ohIqFUqhEhZN+gE7b+7swuxtmh0e9yCpeD1B5CbnQ2r2QydXg97Vyd27dyGjevXIkKvQcjvRWJGOkYXnIGX/v0KJkwohN8TQERUNE4rnIi9O3eK6g2Dhw3BvqJilBYVobriMOoba5CTmwNzZKTQFBg28jQMyS9Av4wMAXzsLz6A5uYGzJw1E9bICJSVHMCA/AI0NTbAZjGio6sbLpcDdUePYsb0qYiNT4Q/4Icl8ljefzAUgifggw4qNFZXIzEjAy0tXbj1ll8iNt6GKWdNR0P1UZijrOJv9lduv1SMHn0aDpaWYc/2bdizfz+CAT+ioqPQr/9AUXmDVSA62lsQG2ej3IVIh7BEmGDS69HS1iLo8B6XC6Vl5QKoYDWO6dOnwRrDKh4W2KKiRT8PHJiLgoLRQoBz+47d2LptF276xdVQa9W4657fIHfgYEw9cyqWLH4Ler0Rao0OE6ZMwuK33sTuz7dg2LBBeODB3wqBzGBgKwymvdDqXVCryIQQxUuPtS9IhkonAn4PXN06GHRX4y9/W4FP167B0MFDMHLUCFx77c+/8V0n51AeQEaWZZSeY5HjmOOUJZDp8JFdxig4tRXo/JEpQGeW+9J2/L9kR9DRpxPIz6SzT4efTiKZBnLe5n1Cp3fHjh3inmJqAI9BYJsikQQFlA5/bxdLZ5qRfh6HzjT/z3QPfkZAgp9T+0ECHnyWEYCjk83zE8BmG8kWIbuJbA2WhvwqSr60l3SO2S4JWvDvEwHgT2RfHltZOYQOOOcPzjEXX3yxAG0IpvD6+bwkIMHj8xr5OfuEnxHg4XEITLC8Kb8nYyUz8z+fkV+mi/GNB92X/FAyyaQIr0xxUeowEJxlG9mnTOGhhgjHFPtTpsXIfvgugZKel0RggQDDexvrUN3k6vWKme559uh4kToR3sIWCFvg5FggDDicHDuGjxK2wHdqAUk7pxPGxSMjI1x4Llu2DNdccw2Y90mHSbnIOhUNlDTSDRs24MEHHxQLwvvvv/+4g/ZVC6KeoMPPpqXj8ukZp6KZ4WP+F1lACRD0FBYjbZwLcEZuqY7OUpYy8sY8Z1ao4KKcLAY6JSNGjBDOiwQu6NyQvcBo79q1a8GUoNNPP12MWzoHFJFkBJKOGgXvCN7xnU7B5k0bsH33HhiMUQJgYPTVHB0Fp90BvUYFNZje4Rft0eopDGmExWKFXqvD2lUfo+TAfkyZOgkOL9DV3Y258y4SrIK9u3di44YN6LK3YcHF8xEfbUFbzWHEGPWI6ZeNUePOwfvvLUNjexPcTg9qaupw9XU3YtOmDdBpNfD6PZgydTq6O9uRlZ4itCEMGsAVILhQivKKKlgi9Giqq8X2bbthd3RicH4ezpk5W3y/a/sWnHPOTFiio/HyP/6J/v3ScPU116C1uRFV5aU4+5zpgoVB0UqH3SUEL0Nqpm+E4Oi0Y39pKYzmWLz6yr9QU3ME115/Iw7t30MTYeq0GdhfdAg7tn+GaLNR6CUQuLBGRSEpKQFxcbEIqnTYt7cIXZ1teOG5v2HK5CkoGD1asBNYpnLn9m2YNn0anG4naquP4rRRI+Fyu0UaR05OLiwxMUL/QRUCOjq6sOaTNbjkkguR2z9blM586qk/45xzZmDihHF46s/P4HBlNR54+Hf48P130d1lR1x8AsZPmYydu/fi6T88gdTkOPz2t48jPs6AIDbDFFkNtUYNFRM8Qm5AZUIwZBbnCwVd8AQq4PN44emegMaGPJSUlWPjhjUwGkyiZCSrj3ybTSmeKJ1fOqvLly/Hm2++Cer2UFuBpReZnkCnj9FyPgO48V6QkWZqWTBth/eEjDrz+AQCjpX/PObocyOQTYeR56TjS+0TAgCsfMT7QrIH+C7T+vhbKRgohDi/ADX43nOTqVC8Z+mA88X7k0AEgUGykQS7xus97rQSDCEjgvcn20IggkwBvpMRwL9pg970IXoCI72lXfTWT30FHJQAkWQf0G58HrI9ZADS1mwnmQ20G+caOuj8nHMSASDuKx109h1ZXbxWMks43ym3vpSa/DZjj7+V16UU3pQpEWy3TCMROk2rVgkhSV4XNR14zewTHoN9KceXkkXzbdvX19/vKGnH6h3NWLe7udefsGT3rMJETDs9IVy2u69GDe8XtsAJWCAMOJyAscK7hi3wQ7KApI9ygccyW4z+SvG7SZMmiUWgjG6dqnbLhSYXhzz/mjVrMGfOHJBpIfUj2IbeFm2kabNyBRcCcrtlXg5mj0s6Vc0NH/e/wAKSOq6kkrPZ/D8FSkkt5gKWbBqWZJWOBHPZudClU8IoIRe6pCDz/0rxMjprBB1kfXuq9zOiWFRUJBb8FGYjDZ3pGEon5aMVy/HBRyswfMQYxMXEQkX9iIAXXXYHoqNsMEUYERBVFOwix7+2ugKHDu6FLSYWB/fvQr/MZMQlJ8MSFY+C08di8PAxePHFV2E1ATarCT6fS1xPVr8BWLnkn9D77DDFpWLC9PlY+fEavPrWqxiYOxAbN27G7x5/AiUHDyLWFoXEuATYYhOgMUWiobERXe2daG9vw86d23DllVdh++fb4exuw+jRw9HW1gmNRoVYmw1Ha+sQ1JjhtLchKysD8XHJ+OOTT8Ntb8Ttt9+Lw1U1SEm0omD4EPhDKhj1LDsahFanF060Sw00+J3Y/9FaGE3R2L13N5YtXYL77r8fR8rK4fU6MHz0adDpIlFctAeZackYlJcHU2QkoqJjEKk/5tg2dTixfMUKaOjer1uDiooy5OYNQna/LJQeLBbVJ8adcQYs1mhYzBaYdFrUNTSiua0TdqcLZRVVaGpsEtUk2ju6EPC7BaNh1ozpgr7PdIOQWo+fX30l1q9fi78++zye+usL2L/vc5QfOAS3P4Sk9Gz4fR48/5c/IiExFr/+1a8xpnAQAqrNMJuaoFHlIBiqRwjNQCgOagxFUNUANTrh9h+Cz98JT3c+3K6zoTdG4rm/P4OiomK88MJLJ1SWuLfbU6nBwwoAZDaQafD2228LDRKO8fvuu0+weR5++GGhCcB7gwwEqa3A49IWdOoJONBRJcOHGiWsbsHnB/UWeJ/QmZfaCnQQpQgi9Qc4t1PPhMAAX9IhVTqTEuTmb6WDSSeaL1k1RlZi4PkkQKHUpeDzhNdaV1cnmBV8J4jCd7abAAmvQQIaBCEIMPLF+57sJl4H733aQOpD8L0vArBKMOJEAAcJANAubCPZJgQKKEZ7++23i9QKzj8EcsjEYnsYMCAQxOvkdfMz2p/2Yn8RtOJ18l3q1sh5STIFZOokz9vX9vb1UaAEGmS1FLZZjimOKyk8ynMz+MDqKAyCcAwyvYKAEMcI263UuDjVwpEUgCTAsHxrY6/VL6QA5KQRsSCrIbyFLRC2wKmzQBhwOHW2DR85bIFTbgG58CA1nHntzKm99tprRR7s11FdT0bj5DkY5SDtllR3fkankKJYX7cRdLj/xQPYW955fNc7F+Ri2mkJX/fT8Pc/Ugso03EklZcLUy5U6WwtWrRIAFuM4JK6K50DRkoZEeRCn4tkRjqlOB2dDFkuj8AC2UCMDnOhz6ghF/+kO/PF33DB33MxXFpSgqf//CQsllgMHzkKHt+xcoVarQ41ddXQaUOYMmkiSksOoaGuGhp1CFHmCCSnpSK3f3+hWWC22qDTaKDSaNDa5cKfnnkWOnUQwwYPQHX1EaSnJ2P+vEvw+dqPoLXX42hLGzKGjse6LTuxYsX7mDNrJj5c+TEe/O1jKC+vwsjhQ1B5qAoOhxNOjwcdnR3wu93osrfCYDQgNTUNqz/+CGWlB3HGxDMwfGQB+mcPRIw1Cus/24gLLroU3W2tMEZGwh8I4d2lS/Dqon/grrvvxcerP8HAfom4647bYTRHQ6fVHh9xHo8PRUeqsLe6AvEhFXR+NY7U16O4aD9mzDoXFWXlMOnVSE5PE9FwnQpCAJJSFi2tXaiqrkVbczMOlx3CRys/gN/nxRnjxolyki63E2lpGUiKTxSsBpVGi44OO47W1KO2vgFNLS3w+v1wu5wIhEJQa7UIeAPCUdOZtOhq68DEMafhtltuFO3l3NjlcGHWjBlwu7pFydBHHv8jQkEPPt+8RaS7BKCBVgO88e9FSE5NwqwZszBv/mxoDVsQaagFQhR/bEUIpGCroQoZEVJ1IEjuR8gOf6gNfnd/NNWPx559lehsa8F77y/Fo4/+DiNHFnyrO1WmB9D5ZNoQqesc/wQW6IBSlJAsnBdffFHoNixYsEDMw9Ip7HlyjlkCcnR+CeDRKSZ4wDFP0IJiqmT8MKrOe4ZgHB1p6cwTGOAxqFMgUzTkfcp7j0CBFKUkWMH96GzyGaHUYpBOqqyQQcYQ71mZ0iHZczyG1AyQn/G+JUDCFCi+8/8yNUM63ZwveE1M+yDribbivS3ZEDwP2yMrKfXUezjRTpP9xLZyviFLY/HixWKe4XOZIs50zgk4sO/YZgKc+fn5oo20Dze+04YEhgiyEGhgO6k1Q8aWZIDxHHLuO5WOu7wuggmyApUEbeR3bDf7hn3KfcgUI7ODNmAFKzId2Le8fm4ScDpRG/d1f4IMZDMogxnK36YnmDB3QorQZzCb/m9e6+vxw/uFLRC2wIlbIAw4nLjNwr8IW+B7s0BvkRcuTEgzf/3118VCk8JUXBTKyJhcFCjp6Uqn7ssYCF93kVLUjPtxAcLFBLUjPvzwQ7HAIKWS9FF5LhmFke2SkRi704d7nz+Aw7UOcUpGHVi5Ihxx+Loe+PF+L3OElVcocvg9HjG+KJJI1fd77733eMSSC3Uu5hkp5OKWi1ou6AkmSIE4RoR5n9Axo9PFyCNZBUyroF4DI49ftgVDfjz2u4dQvL8MqZkZSO+XCavZiuqjR+D1OmGLtiIznWJ3qUhMSRQAgyUyCirNsUg+NzrcorJFKAC/SoObb/sV3N12fL5lE9IyWD4wFeefOwcfLX0D9VUV0Fmj0NzmgMvngTnagsLRhRh3xngMHTEaDzz6OH7+88uxb99h7N2+VTAogmotgoEQjHq9cLL27dsNlSogSmFe9/NfCKHKHTt3CBbEocpyjC6chMS4GMTFxsPr8SIpLRk3XH09Bg/NE6kKORmJmDd3DuxOL7rtdjQ1teL9D95DUMUqDQFkZ+TClmxDv4x+iDBFIC01FSkZ/fDu4vew+dPVOH3MKFx9w43Ye6AcO7duhlmvFmkMnfZuuN0OTD1rimCHHK08jEiLGZmZ/dHU3IqyygocOVqNutoGdHbahZ6D2+0R1Sis1BkwaeHo7EJcQgIcTicSYmPR2d2NLqcPAY8T8RYjHn/sUaGpsX79euw/eAAzp09Heloarrv+ekw5exbGjx+L95cshUFvQMAfxJGqCjQ2VMPtdWPI4CG44aYbEG0rgUl3CMHQsZQN0YMqHxDyCvAhpHKJtrFaiNcdC3VoPv7n/t+jqqICtrg4zDlvLuaeN7dPN2pvADHHO502pvtQB4CUdb6oecBxS2eObLZ33nlHpFJwHJNdRuCAm3QQZZoEwQOmYnzwwQeCyk9nn8Awqx+Q5s/xT2Dhy8AKYYHQsRotvUXS6XQSjJBpEPw/2yBTOvgM4P/ZDl4b/+Y7X/K5IHUCeB4+V8hQkEwGgiCyggV/SxCGjAfpoNMufNFmvD6mZ/B7CZqw3Tw+QQcyIMiGkCKVfOfziiBFz9KTyg5UOtnKv5X24HzDPiOLigwSlsNk2V1unKcINpABQJCUgAz353US/GQf8Hplqgv1kQjmX3bZZUK3hmwO2ktqNCn7RP6tZD4o2yXn1W+q7aRcS/Qc1EpdBl4T9UWYXkEgiHoOkunAsUD7KgEM9olsJ8/BcaMsfdqXG4h6DNRl2Ly/rddylgQWCDDMLExCTurXV0HpyznD+4QtELZA3y0QBhz6bqvwnmELfO8WUEYb5AOaeaKsFEE18CeeeEIoo8soiIzaKGm5clEiF7jyOCf6kOfve9aHZwSOERku9ihcxkWxkpLJc/dGA3W4A7j9z/uOiziFQYfvfah9rw1QjnO5SJeRSEZmKfJIB4lUcoqtSQeBkUPmmtOZ4P6MYjKqyVKYpPpSXE86WiNHjhSMhjFjxhynnitzopUGqKuvQ1NDHTZsWAOn04HYuPhjivop6SISzLSJCItFRMtVxyAFIdAYQkiUXQyGgkK0UB2ieJ0WLpcTXS43lrz3ISoOHUCM2YA1a9ejqLgEWk0IfgQRDKmRkpyGMePH4qpLL0WsLR4RRiNioqLw0qKX8djCJzBmzGnIzy/AZ59twoiCkeg/cAic3S7UHq1CdGwcBHW06AAAIABJREFUbDEWzJ09A6/9+3UxJ5SXHYLT5UBbWwuys/tjylkz0e10iRQHl7Mbw4bn45c33wF3dxtmz5yJrOz+qG+sxsaNm7Bj+3aMKSxERKQZ8y5ZgPSUdERFWWHUaGDv7kZMtBUtrR3ocnng6Hbiz394DP3798NdDzyMZSvWwNlci0sXzIPJbEVp6UF02h2YM3u2sNWSd9/DnqKDaG7rQIfdDrfPD5PJINggXo8LqcmpSIyzoaW1DfFxNmRlpcPl8qKmtlZUn3B022HQ63GougUmkx6+rmb84bHfikodpaUl+GD5CowfPxGFp4/Gww8/CG9Ai+tuugnLlr4NlV+NluYmtLe14IYbbkDp4UN47dV/4eFHHkJufzJrdkEVtLDICGEPoeUQAqssEGrwIAg3AqEgPK44RJouwj2/eQSVZRXCdskpifjVHXee0L1Eh4wOJR1nOq1M/2HKw7p160REn9Fwlj2m80nAjLo9BBvoKFPHYcKECceFC5UpdWQyLFmyRGg+cCxQCJVAA9kRgwcPFk6u3Ho+L+TnEjzm/+Vzg+/8/ESi7LKKBa9TCknybz5PlIwGOQ/wvuTGc/BeJyDCl0zTkOAi73dutCHtR6eeaVZkCvC+Z8oCwQeCjZIJxXNwriCQwXuZDj9fdOz5kiCMBCm+qjPlM5FACQEiOtwEPQjA91bphoAD20ennG2Wc5Ysi8k+IQuFJYEJnrKfyT6R6ZLKahy99ZES5Jd9JgMMJzv1Qjl25Hhg6g/XA7xGMtIYhKAdZb/Kd6kDwjbJYAnHAv8vwYne7N6XcpbD+0fhrNEJ4XKWJzQLhXcOW+DkWyAMOJx8m4aPGLbAKbNAT8CB/2ckgQsSPrRZgos5tjJK0BNw6A2wYGOVAMWJLBz5Wy4GJZ2Si0bWhGeddi4uGNWh8yejYl917IZWN+5+rvh4riUjEgtvzA9HI07ZaPphH1gCUxw7dA44lulk0Hkg0MBFOgVS6Xxxgc5FOCObXNxynMm/GQUl0ECNBzoU1Gigoj+jwHQoBDgQDB5PQVI6UvzO6XLi9TdeRXpKIk4/vRAxMTZARdbCMb6CZC3wncBCMECHlE5YECr1MZCBootQq6BTf6Fb0NKCTzZsQk7uYLz1xmtwdjVDo9Zg2KgxiLXFoKmpHV6fD5FGk9BboF5DTd0RmCMMGDl0mPh/yf494pjDTxuBwnHj8dY7H2DAwHwEfAERcY9PSkXA78Vbry5CdU0VvB4/6urqkZaSjOuv+zliYii0l4p2hxMeHyt5eDCqYDiKyw7j7X//E2NOK4DL043hQ4bBFpeELrcfBr0O9tZGHDxYhKzsgYizWYXTX11Th4cfeggelxf/fuMtDMwfhg+XvovYmCicd9FFKCkuhdvegWuuuQKlVbXQwYv9+/Zh6uSJsFhjsHXbTjz1txegj4xEZESE6I9oSyRGjxiC9RvXISMzF0a9FlHmKEHP33+wGClJSXDaOxCfkAyzORJOhxPbi8oQYTGjs6kOv771RpEe0NLSjNdefx0ZWdmYM2sWFr/1Gl59cyn++vxLWPXR++hs7YJaFRJVKq659joYI4148o9PYOHC32N0QR5ssVVQBZ0IqjRQCXYDnV+CDT6owLKmnfAF3XC7BiMyYhaWfrAMT/3vk5g8aQo6Olvw+ycW/oeWQm93nYz0c5zTQeUYJtBAEJkpA2TtcDxTR4HlFenAcpyydCup9rxHHnnkEVFphU64TEGg40vHm2AFq4WQ4UMKP39PoE2WMOa8LR1v5fjvyYrrjYWhFAbuixMrnwVK0EJpE/kskukYMkVDshhk6c6eoAfnBs4DUq+BznrPdAm2j88qgg8Ec2hn2papWmQdKO0g07gkAMF3WTGD84YQjTWbxbsEQHg+Age0O9MKqGtEIIgCt7JEqgQ1lcxC/obzGQES9jOvkZtMUWDfbdq0STzfL7/8cnFMmV4i01SkXXsCCpJlIp35nvPbyXwKKIEEKXzJEq0ESnhNnK859th+JVtCsiUlwMDvpA1o257jiuUsV2xpFPoMBB16bixnSfHHWYVJSLQZTuYlho8VtkDYAt/QAmHA4RsaLvyzsAW+Dwv0BAz4oKZzT5rsxIkTRU47qaHSieJipLcSVr21vbfFZF+uUUakJMWTETTqSXCRcMstt+Ccc84Rh5HK1BJ06Fkai/+nyNMvn953vCY2QYenbx0WroHdl474ke3DRbik/vJvjk86E4xSkqrMhSzp5AQf+Dm/Z/SSDAeCEqQyM9edgAMjuDNnzsQZZ5whyuuRvixF6pQOgATQlHRefr98xVKMOX0MEhOZy39sI8DAODd9T4/HDXt3B/Q6oxA31ISOVasAI3ZqDcsZiL8rqqrBahqHq6pgMptxxRXXoLPLDqslAgatDk3NLcKhrT5SD5MlAgUjhuCpP/4Zb731b8yeOw/96OTHxqGm+gjKSvbC43ZCG/Ijs18/7C85jGkzzkVx0QFER1mh1ekEc4HpGnt2bwc1GpMSbRg2ZCQuvvgykdN+3XXXYsjQEcjMHgi32wmDToVps89DyYEiUQEjPjYePrcHtY21KCktwa4tW5CSmIjk5ASkp6Vi6oxZCKk0+Pvf/4YpUyZj9MjR+PDDFdBEWtHe3gF7ZxcKRo+Cz9mNVxYtwqOPP4rKulZogy7UVlchb+BgDMjNxc5du/H7Z/6G6NgE6DVqoekwang+2ptbEJsYjzUbtiKrXxpsZjP8wQAS4mwwmiJRV1MFg9EES5QNLocT2/YWwWyNQVtrI+ZOOxMXzj9fzDuvvPoKdAYjLrxgHor378Wd996Lv7/4CspKDqL8UAlMpkhs2rBesCdiYqKx9tNPcOVVV+Ls6ZMQZalBlNmOkNBtYF1Mwkk+hMh2UHUBYElHIzyecTAY83G48iB+cc21Apxyuuy47977kJ2d85V3Jx3gvXv3CqeTaUFkrdERplPMsU+qPed3UvPJzOFYZ/SYcz+BCdLVmV5ER1hqAdDh49h97bXXRMod/6a+A49BloQUUlXOx9KJl5F6md4g7wsJLsj7UukI9gVskM8ltkVGwXujziuZDfL+lOwK+Tzj53RKCdIQKGBqoSwnKVM4eD6ZlkEnl/YhSCAFjWkr/lamgPBvAj4EICQrgkKVnHOkFgWPyfmG6RdkVxEEIhDBF5+9ZD7xnEzlIeOEwA5FPMnIEvPGFykp0hbK56Cs+iDTKXhOtokMF4IOZERQfJL9LftNgkvK57xSI6EnwKNki/S1z/r6aFGCT3I9wX4h85FCkpyLCTpQlJdpb7IyimRsKNkNEiyS19lu94pylsu3NHxpOUuWsaQA5Lj82L42Obxf2AJhC3xHFggDDt+RocOnCVvgZFigN4bD3XffLRYkFKWi4r7McZULGrmwU+ZI9syRV0ayTmQRInNvpSgfz8lFBRdHzz33nMizp64Ev5cUSaUaOfeXCwq5MKqoc+LuZ4uOgw4sV/W/N+aHIxUnYwD9lxxD6XAoU3Ckaj6jh0wfImOBC1myaLgRbKA+A/PcGREl24cgAytOMLLL/HS5yYV3z3zmnkBYW1srmlpqkZszCBoyFFRAVVUlioqL4fY64GxrQV11FQ5XHoY1PhH33P87xEbZvqC1h6DVaKBRqeDyePHGO0vR0uGARqdHbk4mhublYcuWnTBGGOF2OeB1e5GWniQqHdQ3NQlGgdfnx7233oCCkSORN7QAGm0I7S2NaKxvQPXRo9hbtE+kURSeMR6XX/0LVLP6hNeNuPg4xMUnob6+FmaDGju2bcO8C+YgCC2OVtehoKAA7733DmwxNmRmDUAwEERLWwMmnzUNzXX18Lm9WLb0XWgiDBgyZBCuvvxnaGtuQtXB/dCF/Ghua8fgsZOQkzMQzz73HCoqyrHwD/+LNWvXorqxCTnZuaiqrESMLQYFI0fjl9dfh9vvvBXRiVk4crgE3Z2tSElOxeSJ41HfWIuHHl0Ic1QcuuydQDCAwlHDsXXHTgwfORxHqmqQOyAXm7fvQpwtCmNGDEXxwTLYos2CUbJzz35MnjABe4tL4A4EhfBkfr9M3HfPr0R3v7dsGaqOVONnl14KjVqFeQvm4467/gfJCUn4eNVyqKGFyWjAjh1b8Okna5A/bCgmTpqIa3/xczi6DiI1pQlGPY/E3G9CTYxAu+BHFxwONTzOkdDqB8FotCIYcuGSiy5GeloGfH43LllwCaZOPfMr7zwycEi/J9BAR5dOGiO71B9h2gS1Gai1QAeXjIXnn39ezLF0nDm+CaYxgs55VtLs6axSYJUvOtqktJPZI3VKepbblE63rCyhvD+Uzw55IcoI/YmA1RI4UIIb8pg9GRVyn68ynozgyzQN6bTL1BR+Lj+TmhaS+cdroM0IQhCQ4EspikmggYwDAhkyTYP/lxUzmJrBz7nxmNnZ2YLNwHuL4p4EHAjyEHCQ6R7cVwIuynQUJfAjn4WSPch2yAo9bN+NN94oKkDI3ytBmd7AIKX9ZL9KXZuT+UhQsiwIBHHjdfOcTP0hQMaxTZYO2y+ZGrLalRT2lWOT17q7rOsry1lSAPLs0QnhcpYnsyPDxwpb4BRYIAw4nAKjhg8ZtsCpskBPwIGLqZtuuklExajjwEiuciEolcHlg7wn0CAXkspUhxMBHORii4s2Zf47Hb9bb71V0HsfeOABkSssF5oy3165OOm5YCVl8u6/Fx2nSxJ0eObWoeH62KdqYP3AjqtcQPNvLjwl1Zpjigv9u+66S1CQCTxwUcscdVLMmefOMUY6/QUXXHCcyiwvUTod/L9UqVdefk/AobOzA03NdcjJzhNjvKurA++9txTbtm6Fz+PEkYoD6OzuQlNLJ2zx0Xjn3WXonz0UXmo3BAOiWoVGo4UvEMQbb7+LqiP1aGpuRv/cbJw353wsX74SOpIg/FTzdyMuKQHDRo7C3l17oTeoYYtNxV+feATZaRaoQyp8tmULdGoVTEaNiNrPuvwmLPlgFcr3b8et9zwIh8OFsgP7kJU7AMmpGfC7nSgsyMfbby2GwWRCQ3MT7J0daG1pQ3JaBmJsscjO7AeL2QprbDT27dsr0hWCAR10GicGDMjF/n3FuO66q+F0erH5o6WIMWjR7nAhaeAQnF44EavXrBG6EvEJcRg3bgL0RhMMRgsqDx+COTICU6ZNx5//+EecOXUSBo84XQBC8DuRnJiIObNnIhD04777H0FLuwNqjVYwHAqG5aH8aDVs0dFITYpHV7dTAAr5A1lO0ICjNTXCIa+pqUNWZia6OjuwY18RvL4QVGoN4qwmLPzdwzAaDVj76adYs34jFlz6M2RkZOLmG67DoMH5uHDBxVj8xhvQafWgKiR1IHZt24GqI4eRPzQfDz3yGBzdbVCFjsJi6YRWp4JaQ4aDDqGgFoGgEWp1JkJIRDAUQEd7K2pqjmLpkqUincbh6BbilD+79PKvvMMoZEpVf45bRsoZNafGAh1XAg7SWWWkmIwF0uvJ1KGOA21AQIG/IUjBMU1nj/cCKf38/z333CPAX25SK4D3U08HTzrOSlD46yj40uk9keeGNIZ8BvRMB+jtc/nsk/etPK+Smt9bG/iMJPhIoIbvsmIGn41KJgTnFdqZL8nWo+2kVgQ/k8wIguqsiMMX2Sk8LtlUnINoaz77PvnkE2F//k3BR/mMk5pGbGtPp59zk5z72AfK5zLnPKZPkq3C/SgYyj6VaWG8lp6BA+Xv5bymBIxO5bQvUyKkNgjHJFlpBMAIOrCalmQ6KNPneP0tnX4s39qAT3a09CoAKctZzhybiEGZllN5GeFjhy0QtsBJskAYcDhJhgwfJmyB78ICysUVH9Jc7JBiyYc7aeaMXslogaTFyoWNdPjl/5ULNrZdCVSc6LXw2HIhy4USF3csjclFGMviUeSPNHYpTKlcGPYEUeS5WdLqkZdLjoMOVJampkO4jNWJ9s5/1/5ynMoUHAlQSVE5RiO5MXedqUR0yGRZVkYiqdFAR4zOWm/l25TjXFKAlYCXjBDLxbrd3oEjRyuRN3iYqJhw6FApNm5Yg+XvL4XeYBDOHQUOGemfMGE85l94KfQGE/yBALMoEAr6oVZrBOhQXFKK1R9/DJMOqG9uxcSzZmP1qpU4Wl6EKy69GhnpGVi1fj3OOXcuPtu8FYVjT0fl0QZs27wJKhWFBO3QGJh+YYReC7R2NmN4wRiUl5Rj9YrFOPucOfAHWAmiTVRzSE3PgNflwYvP/gVBvxsenxstLa1wdjsF62PCpCnQGSIQHRWF0cOHwhMI4EBJGfYXFcEX1GHapNHw+9wiPeXh3z2MrOxB2Lj8bRhDHmg1emiiYzHqjLOx+pM1qKmuxsrVq3Hpzy5HIAikpqbjQNEeuJwunHXWmfho5ccCSDj/4svx/ocroQ15YLMYsOCi+dDr9HjuxZewdtNWmKNjEPB60T8jVTjtLkc34uNjhU1tMdEoLzuMkFqDxMR4VFRWobq+GRqtAT6vFxarBXqtRpQqbWmsw6/vuAU5OVkoKz2E5R+vQuGEswRT4N3XFuFw1VHcec+v8eH7S+FyuEBdQrI8WluasGnTOqSmpuDxhQsRF5cItyi16oZe50cg6EZnhxON9a04WlWLssOVQhuj5MB+tHd2IiMzGyMLRok5mWkqmRlpuOfue74WcGAJRZY9lBVTZGocxyYp/gQbli5dKgRQyWagwCVBBqZecB+CujJyT8bb448/Lpxr7sc0Cm78P8c3nUA5vnnvcF7mZ7w3et4TSnaDEgiQ99E3eW7IcyidX+UzQQLjSnZTz2cU28J2cx/ppMs0ka+K3ivvdc4pnDMIGPCd97LyxX1l+Uzai88wpgKQRShZfTIlhP1HgUQyqahdxH4hkEQAYtasWceffdKGPZl98nmsHChyXxk44P+p10SnnefnPDdnzhyRyqHsN+4nwVR53BPV2vgmTw35LJdglhJYkmsEpgJR04F9RjsRdCCo4/EFsGF3I9bsahWsht42ggszxyZhXL4tvA74Jh0U/k3YAt+jBcKAw/do/PCpwxY4UQsoI0FCPG3/fqGXQGoi6YpcEEnRKh5b5nfKRZEy4iEjxsrF2jetRS7BDZl3yQUSF8gs6UUAggsxLo65KRd8PXN5e9qDolBPvHro+MdccCy8KV+UzgxvP14LcIzICBkjixKEkA4F/89F99NPPy1yrkk1J/Bw1llnCWYDgTflWJcl+Ph7LtSVi33pcHFhLnOflc7Pnr074XJ1Y+SoMQgGNVi3bi1crnbs3L4F6emZKCwcL97jYhNFh/gCoWOVWNQBUa9CHCsYQiAYEOdWQSP2e3fJ20IfYdjQodAaTLA7POhq78Cy5SuRkzeEepAwW4+VBNTpDGhq7oDP64JXFUBMFHP1gYDPi/iEWOzeuRdPPvYbXHb5lYiOTYdaG4TZaIJGp4XRFIGiPbtQVrpPiFxGGPRIz8jEhRddJNgD9z/8O4yffCa8TjvUWpUATvYWFaG+oRMbV72Hq666Ag0NtZh30XxMmXoOtq5ehu6WOrR1tKG6qRXQx2Htuk8xbvw4FBSMgS8QQGJaGrq7HCjevwtarQFjx41FW1sn3nj1n1j4xz/ho7Wfoab6KCyGIC65aC6Sk1Kxes1a/ONfryImNhE+nwd6tRrDh+ZDq1Vjx6490BoiYI6MRFtrG5weL0JaLaxR0TBqtfB5PFCp1PAH3OhsbUbNkSqR2vX000/hrCkT0dDQhC1bt0BjsIjyo81Hy7Bhy+e4+PIrcah4H0oOlgo709n0+3z49NPV0Oo0WLjwSZxWMAKHKqtQUXYYe3dvx+5dO3DgYAmaGluEsKc12goPAZKcHAwalC8qmKhU7OMQOE057F247757EadI5+l555Kiz3HIeZwOrgTKuB+p9HRcd+3aJRwziu4xss10Iub0k93GKDe1HTiued1Mz3jppZcEdZ1gL48pnfjeAAT5fFBG35WAgpy3le8SAFC+n8wZSalJoDyH8vmhZD303Ef5e5lm0Fv7JGAhUzMkiCGfjxKQkFoPfO4SoOCzlXMTX+w7lt9klRwKc/JZx7mEFXWY8kitGe4vn6/yOa5sj9JZVz7n5Vz1fwCoXVTcYf8WFRWJOY+OOwFEyUyRYIxSH0MJFvG8yvnxZPYb7Ud79Jxn5bijOCfTTQg6cDxfe9M9aAllY8sB+/E0SmV7ZDnLuRNSwlpOJ7OjwscKW+A7tkAYcPiODR4+XdgC38YCyoUIWQR8cP/zn/9EXl6eKEPJhSUf9jIqLKO1X3ZOubiSVMwTXYQo67wrz8V2cgH24IMPikUR3+kQKhfSbJMERJR1z3vSYldtb8KTb5Ydv4TReTF46Oq8MOjwbQbSD/i3cqEvo3Qyj1nSyllujuOe9FyK7DGyK4GGzMzM4/RzCWZJtXRlqoSSttyT4txz/G3c+Cm6nV0YUzgeUdZYeDwuRBhN/2FBXwjweX1QEQfjPwzxIwCtRiUcYVHBIuCHmir50MAXVKPiUDG621vR1NqFffv3Yu++PUjPzkVcYhq0apVgBdi7HEhIjIXRGIFPN2yBnkwJbQh1dY1CXDJ/YC667B2wu0L4xZUXYvykiZg2ax6amxtFxD86OgpGkxE2qwVJ8THYsPEzzJwxHbt27UZOVg5MRiP+9uI/MPP8i9HUWI+Y6CiMKhiBNas/hdMDHNi3DTdfdyWe+vMzSI63IW9QPvbs2oqjFZU4Ut2AgCaEzOwcTJk0GefNmQur1SZKgzrcLuzeuRtqVRAurxdZ/fsjM6MfHr3/N3jm6aews/QI9u3djWijBlMnjcfQofkoLSvDo7/7A6zRcfD6CSDwEv2C5WC2xkJrMMLlcMASeaxEpcftRmtLM1rbWuCw26FX+2FixQCDHjFRrB5gRg7LetbXo/xwmdDDiIqJE8c36NTw+YKYMm0aS5Tg07VrBEvFHGmG0+HCzt3b8P/Yuw4wq6qru16ZV6b3xhSm0Ic+9CZFBCwEUbFr1Bg1RdM00ZhiTNSU31iSaGwRaxQsqChFeu9lmBlgKANM7/N6/791xs1/fRkUbEH/d/n45pX7zr333HPP2Xvttdd22jpRWFCIltYmJQBoirLC4XIqbYz0tDRkZ2QjJS1dMVlcniDiE2ORnJQAh82p7jNFOxMT4lC1vwLXX3+dKil6qk3rRHMfOrTUKWHqCZ1LbtRqoHAk2Q3UIuE8z7mVVHuKSoqTSzYKwWc+GzLvcp7tYuJYP7Y2iOMp0WdtipEI+knaxamYDOKw09kNZ66d6nrD95Poe/gxukuRCHecw48RDqjI++7a6u6z8Pak76Rkp5Ty5OfcmB5A7Q2C/Sz5SGYf2Q0UZU1NTVXCyayIo00bEHAknGUox9aOB9E+0q6dPAdWHiHjhSK0FLD81re+hQsvvPBk5RG2Jes7j3Mq7aQvcimQeyNzr1yHAB8iDtncZsdj81diS5Uf+ujsbk9heJ9ETBueivEDk9S5n6lt8kVeV6StSA9EeuDz90AEcPj8fRhpIdIDX1kPSBSEiy8deubzklZOY5Q57YzSabUUxOig0jYjM6L8T1ooo8DhAMCZXohUD9BGodmGUFofeughpaZ+5ZVXKvonDTI5J16DGEQEHMTo7I4O++8PT+DZxdUnT48q1AQdIts3rwe0gIPW0GT60IoVK5QTRgOf0WACDaQrM9+dm+RAa8eQGKpa50KMeK14nPRkuIbDihVLUd9Qi7ETJiEvpwChIEtf6gC9Ii4gGGLRyyB0IT9lAFTVBjIJdKGgcriZThEIBkHYgedCKEJnMOHIocO4/torMKCkBAWFfeH3+2BNTEJcfCrSk+IweuxYbN2+SzmyXp8XbR1erF+xBmtWLEJNbQOCAS/69C6A2+FAWlYeGhtqkZmVhpKho0FfyBJtht/jgc/jQ7++fZGRkoD3338PkyZNwaZN63Gg6gASk1KR07MXsnILYDbqYTHp0X9gP9TWNCPgc2PN6pVoOXEEb7+7WJX8zC8oQEZGJnJ7FqGgqBjFfXph2rRz0drUippDh9FutymAYeWypag6eAA333ILOh2dSEpMxqzzL8RNN9yAm268Htl9BuPtN95AggkoHToQ50yahEDAj1/f9wc0tNsQHR2DKLO5KyrPvtMb0NrcivbmZrhcNvgCbliNLJNpQUJCNCxmCywxCTAaLUrkr8Nmh9Ppgr2jHW6vC4kJyejTry+KiouRnpGFpJRkpCalICU1GTt3lWF/RRlMJoOqOKJ0Olx27Ni4GZWVlfD42H/90L9ff8TERcMfJEvGjPSUZFjj4tDc1IARo8ajvaMDG9evgC6oQ7TFDKfbB7PVjOaGE5g2dSrmzLn4Ex9WshWoP8L/1MDhGOdndFqZljZ79myl2yDgAMc6GW4cy6yAwPmczwvBhjfeeEMJSV599dXKGRUBRc6zUnmCY1EbVZdUPDVGg0HVrjipEuWXz7jOiN7Bp81A3QEE3aXUaZ1wea1d77THEfZC+LHDWRndnVt37ILuzkf2E8CS77tbmwj4bNu27aT+BnUbmF5BwGHOnDn49re/DQKhMj9p2RZacESuWXvOwhzkX632kZwHK5TwXhOAJQjBlByCUkzL4fFlC9dy6u5Yn3YfT+d7LeNEC+QK4LDzQCs+3N6CNbtbui1nmZ5kxvQR6Zg6LBWZKZaTuj3aqhuncx6RfSI9EOmBs68HIoDD2XdPImcU6YGTPRAe+eIX8hmpiRSQYurCzJkzlQo5HX/ZaEDS+GYEhNEy7k/QgTnwNFxpBPE/DVWpI06a7qmiPlp2hRxDq2SuNTAk2vXcc88pNXXS3FkOiyreEhGTyJkYcp8EOPB4Lyw5hheXHj95fdNHZOAnlxdHRstZ0gPdjQ/teNWO5fB9tdoeWoeArxlBZHlAqpwTXKNhTaOaQmxkN3ALZy+EO0/a44mxzs/C85rlM61TsGbtSuwt24Wx48Zg8CCmVdApBQIhlkbUKYFCVrrThwKq/GWQiRQhPfT6EPQ9zYqBAAAgAElEQVS6LieFzrqOO6kddQiE9Giob8SeXdsUFV9viMXBg5VY9P4HyMrOQ8+cdPTpPwA7du7DwMElaO9og9sdwg9vvRGxJgOSU1IRE2uGy9GJ9JQUNLZ34PHHHkZLqx0vL3wXxX36IujzwRJlRCAQxL59e7F08duIi42G1RKFocNKkZyei6JeJYhSFWS88LkccHQ0oe/gQcjr2QeNxw6qCD6ZEozYb9m1G/17F8MAHeraOxSjw2oxYeCgIdi7dx9+d8/dOO+C8zBs+AhUlpWhtq4Ww0tHItpqhU6vw0UXX4yH/vhnFPXMxaXzrsZfH38GIU8bxgwfpPLQ2ee/vu93qKg6jJiYONgdbriddoR8HpAXEm0xIjUlUX3HtBTuHwj40MpKAf6Q6hPqSJRSoFYXpVJbsrLSMGpkKQx6M6ALwmiiw21Smgw+rxtujxc7d5bBYe9Q98rtdKmqIgEAHp9XvW9qaUXpqLHISE1C2d5dGDikFMeOnUBLYz1mz70U5RV7sWbNWqWfUb57Ezw2G6JMZviDOpgtUQgFPMhMT8ett952yieVYNprr72mtDKYIsHxS8bC9OnTFaBGBoP2WeJrPhek73Mj4Cb6PQSeKV5IxtuECRMUaMDni+NQyygTwEGeHXkuwlMR+BumaZApwjWEbRFsIGhN0I9rDtsSIEPS6uRvdxcd7vR353hrnVcBEmQO0f7+01gK0k53DI1TnUf4OWsrO/A3Ml/xupn6RdYVPyM4RObVww8/rNbpH/3oR7jmmmvU57I+atNXumNfhM9/so82/VB7r3h/eL+ff/559ZegPgEqMgqLi4sVG0YbWJDz/yzpk93ZI9q+6m5OZTnLpVsa8d6mBjS0srrLf26exh0wOcrx/etn4rzzzlNjSnuvhQnCX37a/T5LlsPIaUR6INIDYT0QARwiQyLSA2dpD2gNru7ohMxd/9Of/qSiYRQFmzdvnmI4yEZxMTr8VDQnG4KltWi0MN+doAMNSBqONEoIBFDtnHRd/tWmOIihGy7gJZ/zr5ZVoTXO6CSyTCGBDKp1U1BL0jBoOIjhdLoGxV9ercLSrQ0nr3He1BzcMKsrehTZ/ns9oDU0tVFALSAlBiTvtdbR52sa7TSKOe4YjePG12Tm0IBfuHChGq+M3NE5HTFiBLKzs/+jpKqWoqx1UrQ9Ex7NDDdiw43qdetXo7x8N0pKBmLU6IkI0dH1EzsguKB+jWBQB3IX6LQGgiEEQxzbTKcIwqAj+KBDKEhAgiCEDgGdHi63F6s/XIl333sLR6oPIz+vGAOHjkZ9YwvSk2Ixa/b5KqWirrYJbZ0dWPj6G2io3Y8xI8di8PBRaLPZUbZrJ/oU5qKxtRkHK8rR2tqGrPwCpKSmo+7EMdVnIT1wxbx5SE/LwKJ3PkBqchxmzDwPx2taEGK1BTCa7VHARFJ8DEaOGILsnJ5AyIfjxwj0vAN7WyPWb9yMwoI8jBs/HgcOHlZR/l7FRairr8eY8efgoQceREFxHoaPGA2LXg+v3wefP4RQIAi7y4bZF8/Bhg1bcKzqEH79yzvx+nsrsHndWmSmJ+H6b1+LpIREvPb6Ajz15JPokZujHKeEuDiViuKwdcDtdsHDKLPeiGhrLJrra9DYWI8Z51+ErJxCVB6owOsvv4iZM2cgP79IVcoYVjochhDg8jjR2taqhCdjouNUKkaUEfD6AkrTYcWK5QgFQ4ixxithSwIZOn0I+8r3IS0rB5PPPQ9ZGSnYtHEjeuTkofZ4NdauXIWL5l6JlNQEPP7Iw/jWZVcj4G7D0YOHSfHqYgco/Q6yTDy4+xd3f2x+1o5JgrLU4iEQPHr0aDXOOScTRKBj391G1gHBZD5vnFc5xxIQoGYAATpS+5lqpwXbunO+PwnUljmeIB/XEAIPBDqYniEVHiS1gEKKwnpgegH/h4srnuo5lM/l/MLXO/lczrW79fBUgKeWDXE6DAjtucjcoJ2veBxhCnLO4msyDbi+8l5J5Ryuv7wX1157rRrLIoIr7WvXPDlOuDMdDj5o7x9/I3Mt26YOCAEHCjWzzCr7aNSoUSrNgsAsz03mXu4fvsZr1/fuxoS2H7WgrZxjuAjm6l3N2LivDdRh6m5jOUvqMgwpMGLJ4rdVeWP2E6u1ECwh6KBN09Smb2ptj09jifz3VsXIkSM9EOmBj835oXCIN9I/kR6I9MB/pQe4uEqlh/DSkTwhfi/GHRdjluSiKCMNDSo9swQgf8d9WBLtlVdeUZGXgQMHqhxSUj9pMPbq1UsZKu+++y6qq6sV5ZbGCA0mMh1IxaTBS7q6RNa0C7xEasJLp4kxI/RNngvp74y88HwpXkbKpxhvWgf0TKIW4aDD1dNzcc15ef+Ve/b//aBaI1+bhy2GsVYrgX0lAITWOJW8Xm1ElPu98847KmWIEV+WCmT1icmTJ6sxpP39mYydz3K/tm7bjG3bN6GgZxHGT5wIqzVOOdJMpSBhgeKABB2YMqFYDLxOJRrJtAsdDDp+x9QLv9JmYC4GNR/oOD/7zD9RUb4Xc+dchqTkVLy5+H102tzQB0MYM2YkdMYoHDtWg/jYWHyw5AOsWbMU06dMRn5eIY4cO4o4swlOWyvKq45i9+59cLtsSEtPQ6fNAY/Lqc7l27fdhtkXXYQp556H1xcsRsWe7cjPyVLlMKNMVnTa7Ghp70Bp6RCkJyfhSFUVVq1YBrvTDl0ooCpYxEYZMHxALzh8AVx67c3YvnM33v/gfaV/QOfm5/f+Bm+99S6SE2NhiY1D0B9AanKCAljqGxrg8fkxacpUeD1evPvWQtz+g9vQ6TNhwWuvwN5ai1tvvRVpycnYvHkr3nxzIeoa6zFy6CgsWbYUnQps8GHytOnI7JGNGIsZ8bExKN+3C8uXLcXcS65ATFySYoF0treiZ34eRowaiYULX8fGNesVqysnLwcXXTQbekMUOjpt6N2rN86ZNA6vL3wDTq8f2dlZOFxVBb+XTAAjrNEmHDxwUAFJAwcPRFxSggInDh86itIRw9HQUAudPwCP149Jk6fg7489iryiPoi3GtFUX690PDxuD8xmKwzGIFqaGvCzn/3sY/n12rHIEooVFRUK7CVbQUuHFzBPdHbkd5yvSeWnYCTndz4HrGZBZgMBAaZWZGZmqjWFbWij3J/lmeG8TuCB/dlVgcOt2hbGmoAQsj7wmDxnrgOc/3l8rhlcYwiOiJ5EuON7qme0O1NVjsW/nD9kTdK28UksBulb7dwl/SyAQHd9pQVF+VsCPFyH+VteF8VseU+ZTkGAlIKO/JzaHLxe9kW4Uy/rp3ZO7Q54+ZgBr9P9hwgzdT2o+0Hm44kTJ9TxmHJDliFTL3ku4f0jqY2SwqZ19MNBDrnfAngIU4Z9wnKWS7Y1K0YDmQ3hmwhATitNR++c6JOACccy7QQKYdIeIegwduxY9XMtm0OYZwL4aFPiTgVWfZY5P/KbSA9EeuCL74EIw+GL79NIi5Ee+Ew9oAUcuPCHU1u5oIqhQwOOYAFLnxFIYOkzOmNUySaQwLxOplOQjstUBi7iZEIwSsVoB6NPFJwiIEGjlNRYGrz8T+YEv6dhQsYD/2spvQJ8yOKvZSpIDr3Qa3keLONFejDrbrNNMbTk+rS00tMxhL3+oCqXybKZsv1gbhEuGJv5mfo98qPP3gMCgGnV0bXRSLasVUrXipTycxFiE0FIGpK7d+9WxvLixYuVwczxx1x0Kr3LxmMIeNGdk/HZr+g/f1lZWY4PlryrKjuMHz8ByakZ8Cm9uC6ggf9CfB1kgkVIBbUDfK+yJ7q+pzgAsQYdRR6gRyAUVEyIo4cPI8ZqwZpV67CvvBJOtwu9Bw9FfW098jLSoTNFISrKAqMuBIfLg3/+8x9AyIOaYyfgsNuQk2RGcUEOjtv8uPn7d+G9txehsmI3euZmY9hIUqp7YeI5k5GSlor2TjfeeH0hWlsaVNWJoYP6Y9DgoXB5gzhyqBLjzpmMe+/5FTISY9EzLws5+XmwOT2443vfx7rli2ENOHC0rgkTZs7B8YZmLFz4phJJfHfRItx73+8R8AXh7GxFe6cNHr8f27dtRVtrC2bOmIHmljYU9+2nKin8+cE/4cbrr0C/QUPw9tsfoHL3ZqzfsB5OtxutbR3IZ+65DuiZ0xNZWdnYu2eX6t8+/fqrChu+YAAxsTGwMH0sBKSlpyM+Lhbp6RmqTGlLWzvaO9qxe+d2tDecwOCSPl26GJlZmDR5MrZu24I9e8pw9VXXYv+BA3hj0TsYO34c1q1di/iYOLjcbgW2nDhRixHDRylnOT4pQbEPKsr3IS4xCZMmjMOOrdsRZTbB7fFgw/o1cHn88HvdyEpPU2k3JLTo9UbExUfj6JGDuPqqq1TEubuNcy7naNkkBYLvhUov86zMn5z3GdFOTk5WJWBF04GsNz5bf/vb35RjT5CAbZD9Js5sd1oEn/eZodNIIWMCEQQfRDNInHp59nnsrsorXXoS/Cuv2dd0zPlX9vmk8xLAIRzYPFX6hDYaLn0h58fjyJomTrR6yhWwyOdadxLolHsicw+vnesx7wlZHawSwnns+9//vlpfeS1cA5newOuTduWvlo2lBT+6Y2OFAxLauVA7RlghgxVOOEYIiHAju5GALRkxZL+wnGZ4n2jX4/C+kfPVzr3+ILBqZzPeXV+L/ccd3d4uKWd5ztDUj4k9a/uRYMxTTz2lgAee2/XXX69sGkmvkOsWwEOuVXu+cg8/71iO/D7SA5Ee+OJ7IAI4fPF9Gmkx0gOfuwe4ENP54ib1vrWOHI02OmP33nuvMihvuukmZdiQ1cASajT2mAtJhWxGzLZv367KqtGw4yLOfVmrnRExGh+MfHAhJ4Wd+zE6w3xiMh8YoWFbjLrRWKIxRuNWBMQkQqVNpRDDhDRhClox3YMq2jRwtICDGAjdpWt8UicSdPjlU+XYXdVxcrefXN5LCU5Ftq+uB8IBBx45HCiTsSD3mO85Vmisy5jmZ2TfEGggSEWqOKO9HDcEGjheaVhyrHPjb7Xg2+kAVZ+1V+rqTuCFF/+FvPx8lFKMLb8YfpUdEVRaDcq5VEBDF/RAeKGL+PCRfkMwoOj5BB8ULhEMwkhdSb0RtbX1+MWdd8DWybx/K3r37o/M/ALU1NahMLcHQkaTaj9KD8QlJCKk02Pb1k2IiY5Beo9c6INuTB43GlHWWGRm58FiAg4cOobOjk4kxCfAbNDB7nLiaE0Damqb4XHZEGMyoLC4CLt37UBhQU/0HzBIVWkoGTwEvyeA2dKIQQP6YfSYsdixczu+e9ONaDp+BE2HK3HgyAk02T2orqlDfWMD8vNzYI1LxOXX3IjqI9V46vGHccmllyItMxuLFr2NpoYGXDL3YlhYotNswew5s/HySwsQ9NqRmJSMEyfq0dnZhihTFKJjolWJ0NSUFLjcHjTU1aChsR4NtTWwWEzo27c/4uOSkF9UBBdLVy5bqsqRTpk6RTELNm7ajvUbN8LpdmLapEmYPn1aVxWLpkZVoaKptQ2Dh5WitvY4fvHzu1BY0Bv33/873POrX+HcGedj6bKlXaVE9TpU7K9UWhp9+vSG0+5QmgyjRpVi544dqNhfhaTEeKxdtQLZOXmIS0iAxWSEy+NRdz85MYECHzAYopR2B9ujsGTp8KG44sorux2GBIfpjHILp45rqeziCPMvHTTO0ZyTyUjjM8HnhqKF/Oyxxx5TYIQ4dSJ+yGOcCeAQHok/1XOkdeDlmZfrIQAhqRj8Swedz682Ws7nh84l0/3I2pD0DCmvKA7mJ2lEyBwT7qhrnXQtk0DYDN2xJ7TrrWg2nGqt4/dcO8nGIuDy5JNPKvDhwQcfVPMC0yt4L+jsEwTitQl7QTsvas9T24faOVT24e8lwi/AAI8tgI7MxZxXCTpwHeZf9j21m7jmM32H9gFTGQT0lfurBRtESFSYDzxG+dFOfLi9SYENdldXxQ7tlhRnwvSR6Th/dCYykv9PW0rbPseAlNBk37LPXn31VTzxxBMKoLnjjjvUeUoARgIaolXVHUvky1wLPusaEvldpAciPQAyQD/igEZ6I9IDkR44a3qABoxEucQwkQgRF10aBxQa++1vf6tYCwQDGGHhZ2QrMFrG/+eee64CLEh7plHLRZ3UShocVGAn/ZJRRwIKYhzSqaPxREBi5cqVSjWdlF1qMNAJ1BpifC1GG40diVixLQqa3X333SqvmFE3Rqol5SPc4NVqQJyuwUAj585/lOFQTVdUxWTUq8oVLJsZ2b6aHtCOBW0EUHt0icAJyCBioXKfOZ45DqnTwIomHENU2GfuMY1hjnVpIzzyqGVPfFlX7HY78be//xWZWVkYOHAw+g9giTudciZDQUIMVPunmgNZDV0VFYIsi0lGg6oEQMChi+nA1ArqA0QZdNAbzWhoasbSxe+idHgpPN4AWjva8MQ/n8Oo0WNUaUhqMRj1BiQnpyA1JRZJ8fGIsVpx9MhRlO3fj4K+/RFwurB65WoYjEBRrwLMuew6vLdkNXas+xAxJh2GDB2EpOQ01DbZ4HA6kNUjFQMGDMSypR+ismwX4mLNuHDu5UoJ88Ply/DB4vegD/gw64ILsWLVCsREW+GydWDfjq1KLNMd8CE2KQEFuXno238AJk0/HyPGTcVzzz6HLetWYsqkycjtmQ8d/IiNjoY5KgrNzS2oa27GVddejw1btqDh+DGkJqchKzMd6WmJiE9MginKjKSkZBw6chybNqxFU0OtSse48YYb4HQ4FQhDIGLXnr2Yd83V2LxhE/r164eGuloUFfTEhx+uwuCSfvB4bKo058xZs9DR1oiNq5arahGddifGT5oOo8mKxx9/FMdP1OPa62/Alo1r0W/gIJSVlcPW2oym5hYlBDp4yDClwxEMBPDee+8iMyMNhUV9EBVlRkXFXpTv2w1LdAyGDxuJHlmZqGuoU8r78XHxsJpMShODY4Lzot4QVCDRz++6q1vRO9LxhUXG+VdEGMXR1EbYZV3QAg7UNJF5/oEHHlDPEHPiuQZoHVp5Rk53jpVoO38X/hsBQqR9bWpEuOMsawvPnc+7pHmIU8v3WlCCr9kPsr5If0h1DIISohOhLfXZHTgSbuJqI/p8LXOYlnEnjIPwfeV9d6Aqy5CS1cDqIgT+Caz85Cc/UawWjgGCEVyryTIgyE8nX8vEkL7RpoeE6yLIeJD7IeCJgFTcXwAmYVJwX/Ynz4/jjAEFikjTXqCzTzYBRSYJPvDceB/ZJ/xOwB3pQ665BBjeXleH442ubqdcVpCaNCQF5wztAtBOtQlYzevlveb5ctzSTmEqHdkOtFOYXsFzk2uTdURAEBkjMlbPBEz7staMSLuRHoj0wH/2QARwiIyKSA+cJT2gXeTF0BADRyIBQuGkcUn6KgGHt956Sy3Y1GageCQjAwQeaMTRgOB+BA3EyOvfv78SJCNDgvXCScclMCGAhhiOXMAJVNx3330KnKAIGffjJucnEWeejxhKvA5WE2CUh8e4/PLLVQUNRnbEwBSnU7r+swAO/C0NoDse3XPS+ImADl/9YOY9FUG07ipAiFEsZ8b9ZYxRh2TBggWKUUNjnGOTY4ysBuo2yCbaJtp8Xn4mOeKn60B91t557PG/wGQ2oWTAYIwaPY61LxWLwUcPXKfvYjUE/SqaDRi7SmV+RMPmngQnCDbo9UyoIBhhUIKTToddCRPu2rELu3ftUaUcS8eOh8kSjYDPhzHjxiI9IRbNrR3wB7xYv2YNKip2o7mpHXqDETNmzYQxyowH//QnjB89QrEBfnn/Q9ixZz8a62phb29DYrwJWZlZKO5dgvqmJmT0SEdKYhJamppxqOoQYqNNyMzrjfa2NgUSPP7oXxFvNWDbth2orTkBg9GAuPhEFORmIi8nCyVDRuKyefPUdcbHJcAf0qHi4CEcPLAfPp8bBr1BAS89stOQGB+L9tY2LFv2Icwxcbho7mUoKRmAoM8Do8rvNyMhIUb1jbMLr8G6teuxe8smLHj9Nfj8Xlxw4UXweHzYtGUzpkyagJ07dqJk2HCMPWc6gl432prqUdPQgrcWLsDN11+FTrtNsRluv/0OGI0GLFv4FCw6L1weH7IKB2Fg6US8/c7biLLEoL6xA4cPVmD0uPGo3H8ILQ01SEpNRo+sXFXasqauRlXp2Ll9m9KyKBk0FP6AH50d7aipPYHExHgU9ixQANPR6mpEx8YjKsoIq9kEj8erxnmXU+mHy+XG3T+/B3FxMf8xDCk0yPHOeZBzPX8X/iwJsCtzJSPVZDSQhUbQmPvzefrNb36jIsUEHAhEi0PN54Xrx5mkIGmd9VOxBmSfcIdPC5KcznPH8yMzj/8FcGBf8HPpF6myIQ63Vm9BwAgtKMH0hnAdBC34wT7Tshy0gIWAAXJ92u+EmaFlGRAAIoOAax+FmrneETiVCiIETrkP7w0BCJ4bRUEpfssggXYt1AIt/FzuYfg8J4CJFiyR11IpStZlaZ9ACFMpuaZzjeYaT+FogneDBg1SFYCYdsnzk21rRSuWbWvCxrLWbstZZiRbMHNkmmI0pCT8n3D1J913LWClWF8fVVPhNZGVwXNjeVFqUP34xz9WY1x732UsCHNHAO/u7vfpjL/IPpEeiPTAl9sDEcDhy+3fSOuRHjjtHqBRIY6V0M25iIqxxe8lakEQYcWKFUoYjHRNMhCY507xSKZJUKmaBg8NCRo4jLxIfinpt6R38jMqnRNw4P9wISsafswBZVoEAQuCG5deeulJ1XTJnxXnkeAD1bpXr16tKguwhjzTMZjuwfxnMZzEaNAaUdqI2Jk6jw2tHvzsH2UnS25RmOqPt5agqMd/GvanfTMiO552D4Qb3/JeS7/VRvLYMKNte/fuVaUuaZxzXE+ZMkWVkKPAGTdJ0dEyfPi5vJeUI9Jrz3TMnPbFfbTjy6/MR3NzI/r3L8GYseNhtUaraL8CHBTDgSkVXYKRTIEQR6DrutXI/yjdokvjgXsGAhTyM+OVV17AI3/9H/z0Jz9FQkwiehYVovrEcSVMSUe+qnwfDh2swA9+eAfKK6tgthpRVNwbbocDWdmZGD1qNB7/x5Mo31eGzevX4b4HHoQfXQ7r/gOHUTKwH5oa69G7ZyH27d6Oiso9uPzyq9Fv0DC8v2Q5hpT0w669lbDbHRgxbCAWLngNra0NCPr8GDliJIp69caqdVtx9PB+jB03GrkF/bByyQdoaKjDLd+5UekW0Nnesm2H0k5obGpGR3uLqvZAdkD/fn1x9VXXYPqMGVi3YROqq4+pFAW7y4UZs2ahoakJFWX7sG3LBvTtVYj4mFi8+NLLyMnLQ1ZWJsxmEy65bB42b9kCBLyo3LsP+yqr8NN7fomD+ysRGxONDpsDL7/4ItyOdlx62TzU1tXjsnlXIi0tFctfeQye1mpQw64jGANXKFoJcFqs0SgsLMLY0WNw/rcuxvZde1lvRJU35W09fOggjBajSnfpbLMhLjYO8fFxcHvciLZaFDAg4BkBXpvLi6GDBqtqJM0tzUoglPef49RkNqK+vhZ3/PB2NSeHb4w8S4lJbcRWHGJxdgXcY7t0ypmnz+eEzDMCFpzPf/GLXygn8qGHHjoZGdZS188EcDjVcxLOYOB7beqGNjKv3VfmfK1TqAU1unMWZV2kk87rE30IEa/kuiPCs8KE4JpE4IHzCv8K0CLCkvyM84aIJH7SdWoBB20ahDA7JK2B58AUFwpG0pmn407hQ2EKEHhgSiGvgwATHX+eJ4EIMjaEtUEASVttKvzctCk24UwMAX200X+ZM8PnSKlowjWeYAOvkyAWU3toD2Tl9UOnLhfbjgCNbV2pbNqN4D5ZDNNKUzG4OPFj1VBOd34VDR9eL8+d95bnyb7gM0URSabYkRFCO4JlXrnJ74RRKeDzFzG2T/fcI/tFeiDSA2fWAxHA4cz6K7J3pAe+kh4QZ57GjBhyNE74mlESVn+YP3++omnOmDFDCSzRaOD+/I6USUYruEATaKBTx9+R8cCcSBoWFI3kQs9UBzp5XOTFKKExQkCDJS2ZV89IzJw5cxSoQcNJu9FIoCgVBSdJief+pPJSoZt15GlAadWk5bfCdjiVQXQmHU3Q4bb/2XUyl5Sgw19/OAgsvRXZvtwekPQfMd5Ff0SMfy3FlYYhnSuOLUavyIChpsgVV1yhIlmkSXMTJ4PjUQAtUcQPj9J+2WADz2fVqhUoK9+BnvmFKB05BinJ6apCBYEDlsDka5bEDOkAf4BJFkDA7+8SmmP6BJkPRCI+EppkFQsyI6KMUapKRSDgQW6PnkhLScPRo4dQdfgQXn3tdVijo9EjOweV5XsxesxopKblwOG0Y9z4CTh+ogbtbc2YPm0aXnn1VaWDMH/+i5h76WUoHTVa6Ubs3r0fXp8XV111KeqO1eKhP9yP3bu2YO7ceeg1YAgOHzuO7JQkGHRG2Gx2ZOdmoF/JAPi8AYT8AVijrbDZu5y8jRu34PiRQ0hNjEHV0cPQs7QnHUC3Gx4/nfQQrCYzggEvSksH45bv3orXXnsdOXk9MHr0WNXGqpWr8fRT/8SMmbNgtMZg1vmz8Oyz85EcF4P4WBMGDuwPizUGS5atwIzzpqO5oQENTY2YOm0a6hsaYe+0Yc+uXXjq+RfwwssvY9XKlYp2vXtPGVJTM1Gcm6HKaD71zLO48PxZ6ty3blyB5vo6tNldiIpJRFZmD5QOGYShpSORmZ0FfSiEAwcPwGbrREdnJwL+YBdopAe8AR+8bi9irNGwmMwwW8zYf2A/Nm5YjwsvvAgx0bFwelw4cLAKfUqGoKBHNpoa6tDpsMPR2anmV7IM/H4fdu/ZgaFDBimxyvB8ec7jBHwJGvC5kci+lIqVJ1hy2GUtIMBLMWACyJzrOd4oJMz0JIr0kl3G74Td8Hmjv1rnW85JwLXwtmV+F8f809KfwtsW4EWb1iCAhTjdEuXmezrwBOIJRBCY0OqQinUAACAASURBVIpWChOKcwf7VCozyRwlbABhO0gqwen2lwBCTFdgNJ6AA8F53hN+x4i9pBwS8CfoxHOkWKgCq2w2dV6pqanq3BgskHmPn/O/gAvSj58272nTMsVJF7aIgFVkwTCVh6mP7ENWBlqy6QS8Mf1hSu7X7cJBIH/mqAxMGJSEuOiokwyRcA2n01l15HwI/sj8TpBIro2MHZb2pq1D8IbnSTuHIBPPV4RQOQ7knp3OcSP7RHog0gNffQ9EAIevvs8jR4z0wKf2gBZwkEgxF2FGRmgU8D8NjwsuuAAzZ85UkRNx1FjTnZEvUtNZz5q5mqTe0pmjcUEDnXmmZCHQGCZgIWrVbJNOIJ1BRp+5L39Dw5YLOlMjWJ5QNhpMBDNIiecxaCSxnCaZDTQMCGLQ4KKBIDRhLTVVDEahHmu/+9ROCtuBWg7UdBABK9I8/3RrSbeCVWfadmT/7ntAIq78VkvhFUFRSZ2R1BuWa6PxSHYNDWuWciXtmEAYx542khvOgJHvhDqrjeZ92fdnz57dWLHifWRkZaF0xBgUFRR35ejrVIKEcrYpCknAQek3MEoeomZDF8OBzitLZioWhMob7xKdbGxowN69FVi99kM01dVBx99GRWHg0OFwOVyoP34U37roAixftRqdDhuuvuZG7Ny1Bwlx8WhrbcPhwweRmZmGHbt2AEEd4uKT0H/QYFx86Ww0NrSgrrYJdocdxUX5MEZZ8ML8+WiqO4qExFQMHDoSoZAOKfFWRBn16GzvVIBmbXMLTJYYdLY0qfQPm9MGS5QB1dXHUXP8BCyWKPTIK4A3EFR9YDFTAM8Aj9ul0k462ltxwYypqjrO8/Pno/rYcbQ01SsgoLm5Falp6Sgo6oWOTjvOnT4Nry18G72L8jG4pD9aW1qRX1iA1179N/r374u2tnZU7j+AG2/4ttK7sNs6ULG3DG8v/RB/fuQRrFyxCudMmIC/P/YYevTIxbFDlYrWzr7NyEgFDFFwuTzIy8pCTl4Bho0YhYkTx+HI0Wo0NTWq47ndLrhdLuXUJSYlKo0NW6cddocT1hgrTCxjGNVVEYNlMNtam1FZvk8BQBQ33LevHOboWJQMHqRYJx1tbUpUdNCgvqisOIB5V16F6FgzFr35Bg5UlKFvn364+ebvfky4kSAcNwEcOLa15WLl2dCyerg/HVlq7dC5pkNGYJhA8rPPPqsi1dQQIPAsug9n+pzIM6gFF7RtdOf0dsdoCGc4ybPLtqQNLbCgPcbpsN9kHhJARiLgUsqT/SZlPPmazr5ExWU+EbYB10k6/MI0kO9P1XcCfoiQM8c9UxUJolIfgc402yari2xEznus1sT7w7QFgk88Bu+hVPqQ0tL8rYhn0hHn/jw//u0umi/ilmxPGAP8jAADdZm4XrOv+HsyIVnJhOv0nff+ESv3OLB2dzM6HP8pAKkLepCfaMNNcwZhxKAC1RUyRmXul/n5TEAa7b2Vaw6/LvYlmZwE0ZhqxxRPpo0KoMX7yk0YK2c6xiP7R3og0gNfTQ9EAIevpp8jR4n0wKf2gNBStcrTNBzEeWMDdNTuuecelav785//HFdeeeXH6OQ0LghGcD/SIpkTT5CCAATbJXhAw5psBBogpLHzv0RTWM2CglcEEEjxZe14akP861//UpUuGL2hwCTrv5PJQOOexjKNIOpC8JiMWAsAojVMxJDQAihaY00iJJ+HFllRbcOdfy87mWdK0OGRHw4EFbMj2xffA+KQ8K9WX4H3Uisix/FGAIsMGBrWFFLjOKIBSVCKm9x/reEqhrMWbJCrEGP1dA3cz3P1FDJb8PpLsMREY+CgIRg8cIjSUCA+0DWGmTdBIIH1KkKKVg+lZXCS1AADy2UG/Ap8sFqsWLluAxYv/gAWcyzaOxtR0qsXauubkZHdAympSejXrwT33HMvAq52XHDhBarfCCi8+cYCtDY1IC+vJ7Zu2wa/34NeffqgdMRojBo3HkNKR6Czw471a1fgsksuQXn5AUTHmGCIisWO3eXobG1AfEI8DDoDkhPiUXfiGE6cOIJpUyfjpRdfhtsXREhvREXZHuTl90QAOphNRiQnJsJsiYbL7VVimAajXulUkAGgC+m7UgcsJqXN4HJ0oqH+ONramlUlj4aGetjtnUhNTUNhcR8UFPVGe4cNF8+dg6OHD2Hz5o0o6d8fRUW9MGjQYGxcv05VuTCwLY8XickxsHfY4HW7EJeSivETpmLm+edj5Zp1yOnRQ1XxWLL4PSQmxKNX795KQ4HjqqWtA2aTBePGjMTe8v1KYyE7OwOHjxzFnl3bEQoE4XK6YYgyKDbJ+rVrEPD5MWLEyK5512yC3mDAsiVL0atXb/QtKUHA71P6DgadDseqj+Jw9THFekmIi0FHR6cqq+lweXHR7BmoLN+PwoIirFi7AuNGj8LOrZuwcsVKDBk8FH/+859PDknOoTwe52ehw0tancyh2vEurAJ+xt/SkeX4YOSc101mGgHlX/3qV6o6kBY4CHf+P+25kONqwYHwZzC8je6eV+6jbSu8DS140d1+2uOHAx2yppzqWghEEPSU/1K+k/uLiCXHr1YXQFgF3IevJQ2Djj+BJq554XMP2YTXXnutAg6YHsZ7SGefzAU6+QTzeRxJ92AbXGcJbtBhlvbknHhdAp7INQsLQ641XIdCtJhE20AYkmJf8Pfshz1l5fj3B/uQ0XcmPIbuBR5zEj3Qd+zBkT0fwOt2qvFJYIvBDIIpMm+H64582pgK/15YMDKutawY7suUTlZdYaoogyisvsU0C16TgHAyrrXrzpmeR2T/SA9EeuDL64EI4PDl9W2k5UgPnFEPSO47F04BHdiA5IDyNfPeb7/9dpVKwRrfjF4xQsEIsWwEBsg24GJMQ4btMrLBlAoqY9MIosFB44GLN40n0nIpJEWwgiKUXMSZQsFoAo1Y1samEUtAgdR3pmzwN6JyzdQJRqrZlmwSxdJGsOQatdcn+0tE7/MADmxrW2Ubfvtc5UnQgRRQajowzSKynV4PaJkmEknSGrrayJS2xfAymYzAkgHDaicEqRitowNEujGNcBnf/KvNj5aoojYXnPucTrTz9K7wzPbi8/LSi8+BqEFez54YM3IsLJYYBEOALxhUFSgolqgirYGAAh7oeAdZMFORGj5KqQgF1Wuj2Yzlq9ZhT/lB6I2x8HltuPGG67BixVocO3oIZgMwZdo0PP74E3C0NyA6Kog927aoyGhjfR0Cfi9q290I6Ex49NG/4pyJ47vKbgJ45sUFWPDma/jdr+9CtCkBzz3/OuydjYiOsWDc5KkwGS3QG/Roa67DqqXLsGHDevh8DmSkp8Ht8eK7t34Pbe2d+Oc/n0Lv/v2Rl98Lts42pckQEx2PkNIl8EGnC3QVAWU01cdSn3oEQkFYTFFwOhzYvGktAl43emRn48jx40hPz0RdfS0mTZyEqdNmKCHMAYNKcGh/Bd5fvBi33vJdrFmzCidOHIPL3qGOSXbB0Zo2DBw6DLNnzsS0c6ciIT0DCeYoda1P/OtVVB06hPNnTkesxQSnx6ciyV6nA26nC81t7Zg0ZYoqj0nqus/vV6VIR44sxZP/+Bsy09LRs4BlNt1oaWnGrm3bERcTq+Y4sjUIKlH88fixauVgFhQXdYEgTqe6xr17yzBg0GAMHjwQrS0t6Oiww2Q2o62jA0OGDYbZYoHH4YI1xqLYIutXr1RA70svvaLEBWd8VB2IKWkUTaUWg4jnaUv/aZ8rAeE4l8pcySgwQWaOP4LMpPb//e9/V8AeqwuRyaYFd8Ofpe6eBi3DKJx9oH2vbVccRmkvHBiQNrvTcAgHGbqLmHd3TqdzLZ/2tIs+BIEIpjcIA0IACO31cu3iPMbxQPBB1jJ+xnt42223qfX2lltuUU45QQaC/tyf6y/XSIIAPA6PK2UhmfpC1gPBCAIcUp2HQJLYADwfvpfxIOcnKSPadBy+5hiSPiPgwffHGr1Yur0DBxqiqFjyH12TnmTG5GFpJ8tZEjAhM43O/vr1nCt8YFUUgg7UjiILUgs2a+dybeMyTmQd0d5vEUIV0EAAJLEh2D6fETIdyOBhUOPWW29VZUZl4xzNdnhPTgVG83Nt9Y1PGxeR7yM9EOmBL64HIoDDF9eXkZYiPfCF9ACdfeWUGI0fE59j4zRe7rrrLiWkREYBnTZGiVlCkEwERrdocBMMYOSLxgIRf/6XSAkXbxo3pO/SuGH0mSDDsmXLlBEkufj8nuUsmR5BXQgel4s+DQx+R2OW6RU0cGlM0UiSTaIs4eDJF9JBp9HIqp1NeODFAyf37Jcfhz/eVqJKZ0a2T+6BcKdAq5wv1O7unAG2KqARv+dYJYDFKhQ05M8//3yVQkENEBq/4VVRZNyfrRGqhQteRXNbMzKzszFx3ATExycr/QZuXZkQ+i5NB+UBAUb64qy+4PXAaDAgFPArUIAlNfVGgyrz+PQzz6PD5kQg5MEN37kJnZ1+bN24DiaTEWPHjYHfr8POrRuQnGBFUUEBYuOT4HB6sHnjOhQW90J6TgGye2TD5bAjJzcT6zftwSN//guctkb0KixASckQJKdnYNK4Ujz39HNIz85TZTZP1BxT+gYBGFF99CAGDewLIwyIjrXgOzffhNjoeEyfdQHqG+vRr99gtLa2KHZGlN6A9Ix0pVPB553XE2W2KCFFXn1QF4JeKWIGcaz6MKoO7lcUcjIiLrlkHsaOHa0YBkuWLEOnw4v8okKkp6bhkf/5H/hcNvTokQGDMQq9iwrgtNsUAGKMScGkaVMxZtQIHDh4BM1NTVi/fg2ysrIxfuIUFcmnyqPf54bTG1Bgqb29Bb0LyM7QY/zkKdiwbgOaG2oRDPhUtYphpaXYsnmj0qAoLCqGJ+iDx+3B8SPHEBcbg8zMDFVtAmAVAx1am5tU1RC31weHw6nmz9z8HGT1yEH/fv3g83gR0oWw6J13FPjk9frVd5OnTVbPAIGFvbt3KHCFUfAXXnwZzOV/5pmnkZ+bp+ZqPi8EOuhonk4KhBZ8o2PGZ4xAA4FlgitkFHFup5bOnXfeeXJ+ludb+wyHsxgEZJR9JDVK6wBq2+Hr7kDkr9tcK06xXKcCEP1+BQzwvhFQEHaEMLLkGjkmuB9FI7mWMt2RjEA+J0x7YQoD5z2u2wQWhHEgqQkCxjMFkt9RV4ngBH/P3zF4wNcCUPA7KScqWhQCRvHceN4iFko7gKwLlrJ8Y3eqSvcK3ygAOXlIEob3SfwYO03mdV4bgxlMbaA4Ju0EsT04bnl+ai4MBLq0a1iS56NN+pF/+bmMJwFy5NrlO/mdNkDB35Dp8MQTT6hnirbHT3/6UwXScZMyqtJHbFtsEhnfAtgIqPN1G5+R8430wNe5ByKAw9f57kXO/RvZA1zYuUByQQ8XW2TEmCrkjBazdjYBAiqSc1++pwHABZgLKiMhpILT2ODCzagNjSb5zyoSNIK4iB8+fFjtX1paqv4zYkY2BWu6U5CSqRPMTWX0gGJkEtnIzMz8WIlMoXGyLVnUw6NcX9VNW7q1EX959eDJw5X2TcKvv903Ajp8yg0IBxy0UUWp9y6ggPY7MTBpBJPVQEYMI2KM8jGfmQ4Wq5XIbzke+RupvELjWIC2r2qMnMlxVq/5ELv37EJmVg7GjxuDrIwcFeGn0+3x+nC87gQoBtna1o7qo9WoLNuDPn2KMXvOXOj1JgRZ117PEpl6kBsQZTCivbUVPr8b1phonKhvQ12LE/v37obd1g6LxYgrr7kGbocNe/fsg8lqQb+SIbDbHLDbWtHe3gGn14+WpkbYOh246urLsWTparz92nzMveh8DB4yFP37/Z/A65133Y3GxgZMOe9CLH3nbbQ73Zg46xrUnTiM3gWpOHKgHA21x9C7VzEam1uwes16uL0e9CrqA3NMNDKy87Fv1w5kZqTAbIlRaErA7YHBaETIqIffz+QLimfqYLfbkJOdhuuuvQZvvfMe0pJTMHLECHWvd+zYilUrVyjAJT4hCY8/+Qyqj1Qh2mLCkIEDT96Sn/38blU+Mz4mTpXzLOjdC2W7d8PpcGLmzFk4cvQ4vn3zTdizZxeMoRAodGtzOOFwutV1NtXXITYmFiPHjsfY8ePw9BP/RM+eeRg1dow6x8XvLYLT7lQpE26PC0lJicpp8ft8Km3C5fLBYXOi09mB2NhkZGako7C4EClpqSguKsKxo4dRVXUQ7W02GA0mxMVYsf9AJeITElUVE78/CGOUQaXYOO12xTAJBbxwdNrx5qJF0BtMuOnGG3DXnT9VrAemydFxEzBOK7ba3TgNBwm4DyPrdFg/+OADPPXUUwrE4HxOsb3Zs2er500LaPM34QwFeS/RZnESFY5Gus5Hm1D1T1fE8EyetbNtX857Wgde3rMvJU2D/cX1mOxCMgJ5T8kSpHAn10mup/wv5TBFn4HvZd1kW1yP+ZdzJddQrYMuOg/8nEAevxPdBtFI4nrP+8T3DBDwNzwG59cmhxkrq7s0GNS9dzVicK4f93x/tko71Ao/yr0OT4GkzUB7gIwHpmoS+GBaJplrZFuK8y/2i6SFaMGEcMBa1hEZY5JSIcCEfM73UqJ7yZIlSr/q3nvvVX2hBTrYf8L64G8lXUbWF0lDOdvGWeR8Ij3wTe6BCODwTb67kWv7WvWALLqy6GuphxIxoPFADQcu+sxjZFSFiv8sRSlsBho3QlcXiqUIK4lhQ4pnWVmZYkJwI2uBNElqQvD3kgPMyBgpudyPKRw0tObNm6cMCxox3Ff0GkSwi8YC/9MoEopteN7pV3Vj/v3hCTy7uPrk4caWpCjQIbJ9cg9IhFNr+PFeSilAiRxpc2/ZIlN9KDhKRgzHI2unk9VAMEy7SSULjkdpSyuSdzben7KyPVi6fDFS0zIwckQp+vQeqNIlnA4bXnrpBSxY+Loy8uvrmhQo0NnZgt79i/HKa28gLTkLXo9blV1Uz4TeoNIxKOhg0DH9woCqQ0dxrLENC15bgGVvv452WzsGDB6Cnjk90Glz4ciRQ3jgwYfg9QaRlpGBupYO+HweFOblYl9ZOUaPHQmjNQ633HAtCntk4OprrkHvXkWq8oLL5cYDDzyoSln+8I47sWHNMmzZtRNXXvtjHD6wC+vXfaj0Efbt3a2qNCQmJysNidqaExgzdgIMpih4fIDBAFgsJuhhVE46hTCV08MbxqwRf0ClHDgcNlx0/nm44frr8e/X38Dhw1VqbFDLob3dpnQXEhNi4HE7MWvuFZgz6zxUHqnFkUOHsXH9WqQmJ6C9pbkLkIqJgcVqUUwqpmesXrMWObl5WLd+LcZPnIqmxgbsL9sGl82F9KweSEhMRkCnQ3unDRWVldAZ9Pj9H+5HVeUBvP/e+xg6fBiczk4crKyASRcFu9MOr7ertKLBoIfd6YTD5UFsXCIGlgzEeTOmIj42Hl6nDRUHKtHU0op33n0PKUmp6D+gREW1+TudwYi6mlqVUhKlNyoggxVCEpIT1D4ul1NVMslMTcGHq1aguroW48ZNwBN/f1Q5pwQKmCL3eQAH3gayHAg2MKrOeZpABp9Frhd0fgn6yBwtz5mABsoJVdVUPp7i1N2apP3tfwtU/rLnCa0jHK7XIMcWNgGd3K777FLz3z/+8Q8ltsxKFQTrSf8nyMogANdfAv/sNwIPZCZSy4H3ngxFtsk1XPQW2C7bJ7uCQQfOM2RJaB1yvuaaS9CD95DtcVzxfNgWj8HPD7XGobq2HRVb34W/8yi+853v4KqrrlKXcyqmi4BL3EfSNAg2kMnB9EoyPwg8MEWTqZWi78D2xPkX5iQ/E8FOGW8CTsh7LXggwJfoRHAfapaQfUlgm+xOjm0yR7TMSu2YFqYHP/ukkqNf9niKtB/pgf/PPRABHP4/3/3ItZ9VPSBOXjjQEB51oK4CjUkyD7jYkoK7a9curFq1SkUexJChAU2aIxdzKT/Ftmj00KjhfjRcmBdOeiKNBYIONIb+8pe/4NVXX1XGyK9//Wv12W9+8xsV1aBhwZQKGjBUiybbgf/pEIgxwXZ5HeFVKP4bHf7CkmN4cenxk4eePiIDP7m8+L9xKl+bYwrdV+tohEdctQY4DWJG7whUcYzQGCYwRa0G5i3LpqUsh+s0nO2AQ21tDV597XnExSdi2LDhGDJkJBobW9HUcBwLFy7Ayy+/pMQEvd4A9Eajej142BA88NAfERcTr7QdWKUiEDIqgIF6Ar6AHyajgcR9uH1uNLc7Me+qG9BZsx/jz5mIyvIK/PB730dKWhbaO9tROmwYbv/RHfj2zTfjgosuRM2xWtblREVFFVIzktB38CD8+Ac/wdYNK07qrVgtZuTl5qKiYj8WvP4qxk2YCK/bh5r6GtgcPhytKkNdbS1SElMx5+LZSohy89ZtGDtmAg5V7ceocROQnJqqgI4AgjAYjDCEmDbgVVoQRmOU0qwIBHl9QJQhSgEPAY8dupAPB6sOwxv0q2g7WQhzL7sSk6ecq2j/ZBOMHDMaZqMB+ysrcPjQIZhMUfjeLbcgJtqKN956C4OHDYPd7sTBikpcffUV2LBpM/YfrMKG9esx9bwZSqtlw5p1SE6KR0dbKzLSUlBUXIgADLDZPeB9s8aZEfJ4EfB6VFu8F3TC3R4fTBazmifJSoiOjlHimGmpGTBG6ZHTMw9mswm7t25FrDmATRs3IzOvJ+LjErByzQZMOGeairiyL1Iz0uGw24i6YNzYccjNy4fTYUdhQU84XU48/8KLiIu2whKlw+6yMsRY43HPPXejV3Ghml/JMqNT+lkAB4X3fKThQco7hX+p60NmER3DRx99VK0TFDIk1V80f7SpA5LGEf6cC+Vfewy+1qb8aaPgX5tJ7gxPVJtCIk7wqYAWggpMaSHTgf3PdEfeC+oesAKGAAcED7gO0ylnf9IZZuoDX3ON1eoR8Fi8RwQQ+L3oMwnrTEAiAZO4P+dlbXqOrPlkMHKcZGdnK80JCvhqdSqE1SIAhIAqUl5VyrryPbVDCLDwP9N5Ro8erSpfEWymTlS4/gfPU9hscq7aUsdyTEkPkesSwFtYCjzuww8/jLVr1yp2xfe+972ToIPYUFrdCDnW/wdGzhkO7cjukR74SnogAjh8Jd0cOUikB86sBwSp15YaFAePwknUcKCGAgEBIvuyiBNMoBHD/zRqaLxITXIa+4wykrLJ78hOIN2W0WdSeQkk8Bh0DJ588kkVJWP6xO9//3sVlXnooYdUvjQjHKQwirgWDVSKSf7oRz9S4AXPmUYQ25IFX67jzHrhi9v7L69WYenWhpMNzpuagxtm5X9xB/gGtaRNk+BlSf6t0FDle3FMODZo9NG4Zs4403o4LjmmpE66GI8idsbfanO+xfERp+bsi5iG4HC48Pz8J6E36DB06HAMHjoSLa0ubF6/ApX792HRonfQIzMT48dPQEFxMfLy89CrqJihYvgCQZiMJqXxQAeZ1R0Cfr/SRfB5qB/ggNfnQkFhP9z4g7uwZfkbuPOuu9QxL7rwQuTl5qi+XL9hI668/jo8/NjfMGv6uTDpgDZnEGs+/BBtnc247KorcO+9D2Dt8kUYXDIAcfHxsDscCtRgCUiKN06eNgPGqHjExsfBajGhfNcuvPTS84iPt6AoP1+xpyZMnIT09AylSUCdhaLiPvD5Q3A63RwQsJpMSqvCH6RAZkClKDC1IuD1wWig9oEODkcHtm/dAI/brapP7Cvfh9i4WMRER6tSmldcfR3y8guQnJoMm60Dm9auwI9vvx3HamrR0tqGkoElePqpp5CRmQWz0YT2tjZcPPdi7Nq1HdHRsXjhxRdR1K8/zj3vfGzfuBUtba1wumyqBGeUXq+EEpOT0tBpd6ChpQX19QRn/Ii1xqnUF5YTnTB+ApKTU5QYqMcbQEy0BQ0NtdiyYSN0oQASU1KRX1SMJ//5T4wfPQppyYkoKiqE3+/Db+57EOddOBcOmw1+rx+dNptKxRhZOhCJcVY02j2Yee5UrFi2XLVRXrEPrY2NsHd0IC09FbfechvS0rrAOIIvLFXMeZRA7ploOMgzKusD1fw5T1MzZe7cuWquJv386aefVqlyTK246aablLMp0V46jto0uO7SNeSZDF+btBovn5YG8nWdJiUYoD1/bcqJNu1EwAM6+wwE0LEn+MD+pTNO556VHggocONazPRGshEYCOBftsf7RseeoAPXXJkvxekXgWbuK8xFgmgErPgZ13GeC99zo03A7wk2MdWC8zXHG0WoyawRtoQ2pY7XKOkjwlCQ65a+EP0Qji1ht/GYTLOQ8tgCUMhYDR8HMrYEPJG1RgsYCOBAsELGLYWuWdqTAqyXXXaZSq8QLQleB/fl+JQAiFYr4r9tk3xdn4XIeUd64LP2QARw+Kw9F/ldpAe+xB4QgUcaGrLQipPG0oKss05DhKUxySzQbjQqqPFAY4ciT3QIZaHlb5g+QUODRgZBB9Zu1wr10egh2PDII48oJWgyHPgZKYzMyScTgirRpADTqGG6BamjbI+G7Lhx49TxhDbJts8GBzIcdLh6ei6uOe//qnt8ibfza9d0OOigjWBybHLjfaWRSUeGY5LCocxZZgRVhLwEYAjPAxfjWZgUwnY4G8ZJdzcrGAxArzfg+flPo6bmOEaPGoVhI8YC+mg0N9bCFKVHU1MLUtNSkZ+Tq5rwBALwuF1we/3wh4IIktHg8cLhsMPj86h0CL+XBnEQfi+rJDTCHJuMo41u/PQ7V2HauRNR3Gcg+vTpq8CFE8eOADoj7rr7Hsy76gpcf+N3UV1dg7rGFqxduRxOZxvuv+8+vPja+7jv7h/A77YrR0ZKc+YXFuPiS69S6RIUuYw2W7BsyTtwOu2KjZGWnIDUlDQkpSQrdkpRYREuu/wKVB8/hgEDhyIQInZiQBQZDUFqUVAk1AvoQqpCRdAfhE7fVbWCaRX8rrKiDCeqj6Jf3/5oaGzA+InjccnFc6l8gerqVCNNlQAAIABJREFUo0hJTVNVL7Jyc/Gru3+BqedMwsWXzEPVwUMYOKQEi95ZhP2Vlaq9UDCI49WHVUQ1IysHaemZmDB5Ks6/8AI8/dgjiI6Og9PnAyuSUueho70FRYV56JGbB2YJeAI++PxBROlNSrhy/NhROHTgAMrLy7r6yaBHdEwssrLzkZAQh9dfew1JyWm4+rqr8acH/4AYsxUPPvgA7v/tb7Fq1WrEJiRi4rmzYLfZFKBDVke01QqnqxVJ1ihMmXEhJp8zCU8+8TcEzfGIS4hD2Y5taGtoxoWzL1DPiWwEHMiUGD58uHqO5Hn7pIlDCwpwP3l2CAwz2sy5m5FmAhh0PLkm0MkkDZ2ChKTR83tS77kJw0jpWPj9J1MveBwlEPqRCKA8s1omnpzvqdIOvnYT4EcnrE2p0PZx+PVwPy0go53f6NxTU4OMQa6V7CPOj9S0YdCAazHBBQIUTE0g24VMAdFdUkycj1IqCFrwOx6LjjXnYNoIUkKVv+FnvIccUww2MOWR4Bs/72LyWNX4mD9/vmJIMmVSCbsy1esjjY5w3Qb5XJsaKWkWUimF6wLFT8myZJonhSUJinAuIRjAY8g40/altk1tqo+2D8P7V86Hx6adQ9uE88Ill1yCm2++WTEruInd05X2ZDjJGBHdi28qQPZ1fd4i5/3N7oEI4PDNvr+Rq/sa9YBQV2UR5KIqJdJoAApKz/xFKmEzEsJoFhkOFAvbuHGjMloZoSRAwN/QUJQ63zRkaXwQoOB/bQlLLsCyCJO58NJLLym6IimgZDnQgKERwfxglsD87ne/q6IlPBeyJmhkMIpDw4KilmxbHNOzRaCJkWWWy2TZTNl+MLcIF4zN/BqNki//VGUshOcHd+W4U7W/q44783fpwDAyS7CJxisdGBlXNPKEKitjKxxQCKe5aqNrX/6Vnv4RgkE/dDq9qu6wY8d22G2dGDdhErJzeiIYCsKg06uouisQVA4onW+Pzw2vhxR+O5xupwIcWFqSWg4EHlrbW9Fp60RLc6sCJliW0q83orUzgEf+9BByc5KRnJoFry+EHlnZ8HntmDt7Dnbv2oN9VRW47/d/wbpN21WqhRlRaGltwu0/+R4y0lPw1BPz8f7idxEK+JS+QHZODgoKeyt9hkDAhyiTBccPV+Gdtxfixh/eC53PCavRDpfbi4qyvZgxcyZaW9vw5ptvobm1FWMnnKP0KlTZS7NViWQGgyHoqNfCL/RA0OtFDKPzCKlUCZfDhmhrFC675BKsWbMOmVmZmDP7IgUycJ7668P/ozRoXB4/brv9djz0hz/g3CmTEB0TjWVLl6t0hM5OVgZoR01NnZr/rr3uGgwdMgxxKRkoLCxGTm463l+6HH+8/z6U9O2LHnnFirG1fsNmFBcX4sTxo0hOS0HZzh0o6JkPm9MDa2w8Jk4Yhxfn/wv1NfVK1JGVQ8xmKwKhAHr0yMUFsy+Ey+PGB+8txbfmXIR/PfcUrrn8cpjMOvzinl+ismI/0lJTMGr8NMWQaGqqQ7Q5GpZoCwLwYdqECQgEdYhJTEHF/go01NerqPaiN16HSRdCca/eKu9cNs7fnEuZ0vZZAAd5rvhccv7lWvDggw9i4sSJHwN7GRFm2hM1f+iolpSUqDmeIDKp/rJJ6UBthFny6rWOoOz/TQMa5Lq6Y3sJG0si/XLt4tzKHBkuYkgHnKmQZIMx/Yz3imwD6h0w5YIgBCv4cI3mms12OXeQAcG1lmAD//I92+bargVyeXypcMK5mq/5V9Z//pYsRx6fVR74mhpN11577cmAQ3cglpbdIdcsawTfi70ioDH7jmkkZB3QZqA9QS2RadOmqUAFmTWyabUhwgGGcJCb/SHghrBqhOnAwArHO/9ed911Sm+KqXzSBvtOwBj2m9zDb+q4Pf2VLbJnpAe+uh6IAA5fXV9HjhTpgU/sAWEFiJMmC70AD/wxDQgu5gQaaLTTuGTkgBEUqmPTcGUEgxENGpM0YGnI0JjU0hq7c/SEzsioCFM2/vznP6tIGEEE/pYsBkbH2CZLZHKx5zHpWDJ1g9RMGjfUfyCtXuiYWqPkvz0ECDr88qly7K7qOHkqP7m8F6aPSP9vn9pZc3xt+VSJLAmdlmOEEbiVK1eqCBmjd6TNMg+Yeh7cXyjFp4pQyYVqI2qnomufLZ0SDPoQCIYQZTTB7/dg584dqD52DD2ZbtCrD9wupkW44Xa54XE54fHY4fJ6wHC7yrt2u9Dc1Iz2tg7UNzagvqYOefn5WLV2Azo77bB3tiE3JxsumwPNLQ2obWxBbk4uBgwagqzsHqoUZEdHK4JeFyZMOAfJWflwu1zwBvTIyEpDYUYarPFJiIpPQkdTAw4cOozjNTWwmi3wOBwwxxAk8AMKbIhCSBeFjtYWLPj3fEy94GKkxyVg25rFcPiC2L1zu3Js6EgXF/dGXX0dJk2eBkOUWaWAGFliVwEwOoS8TKkA/AiqspEWi5mEByWY2N7WgnOnTcb3b70FS5YtR9nevQpA2LevXPVlYkoaklNSYXN4cMlll2D5B4uxbPE7CjAdP248+vXtgz3l+1Hf1IKe+YXoP2Ag7rn3Z4gxQIlUtjl8aG5tQmx0NF74179weH8Fvn3z92Bz2JWGBufHcyZNRE1dA+Y//QzMOsDt8eD6m7+DpR8uw9GqKqQmpymQID09W2lPJCbH4uI5c7Bt+3bwnttsHsQlxGPL5rVY/PYi5OUWoN+A/ti7by/8HidM1kT06TcAR48eRFpGJsymKBw7Xo2rLrkUQ4YOwvurtyA5JR3lOzYo8cClS5YSmYFBp1OaOMIs47zNeZ0RbwJ2Z8pwkJQl9h0rUjC6Tao5U9yEkcC/PB7nd4KFnOPp+JLlRlYa9SO4blB/hUBQeHlaqZ7EzyWiLgyms7WU7Rc5f8h6LLo2sq7RaZXvBJSVQAFZfpwHZf7k+RBY4vxJ8IFrKpmCdIiZYsFAANft4uJi5TCTkcDxwPWXAJFUtBAdArYvx+ZrOtP8K6/ZLoMP1Achu4JsAD4XTK/gfaaTrmXacNxpU0VkXPFzmc8lMMK/WltF1gotqMxr5DpBAIzXQTCQ/wmsiLA1f6dNtRMQQHQeeFy+5ueSOsJ+lP3keLRNGCRhAIRaJWTwkL0pm1SqkMofX+TYiLQV6YFID3x6D0QAh0/vo8gekR74ynpAFnwxEmVR56JK44EGJQ2Wt956Szn7NFCk/CWjzDRqSdGk8ULjpLt601qDSYvwS3SDhiVFx+6//37VFmtd06BcvHix+s/czF/+8pdq8SeNkcYLz4sABQ1nghGsP07gg4bC2ZYraXf5cec/ynCoxqHuq8moV5UrWDYzsnX1AA1AAge87+JM8DOyGRghfffdd5XBSNo2GS/a8m3hhqAIjmk1G8So1RqnWsfobBszwZAfwUBX9RWmDJiizHhn0UJs2LwWl827Bh02O4J+r0o18BKA62xTZSubmppRc6IW5ZUVSElLQ3pGLg7sr8L6tR8iIy0VPp9X0fZbqEzvd2PEiNHo1acP3nz7HXWciy+cie2b1isn1uZ0ISYuGb/5w1/gDunRq2cusjOz0djaBoetFY31bThcXQO30w5rtAUmRjg9PuUE+0MBeDwupX3AkpZehwtWqwnlFXuwYtkH0Pn9aGyqQ1xCAgoLirBj+zbodQYMHFyK6upDGDthAhKT05Ujw/yEkF6HKKMBfm+gi+mgJ+gQAkIB1ZaO+RZkfLhs6JGZjr37KhSIUV9fh85OGy657HIU9+4LfxBoaWvH0CGDUTpsKNatWY3+/fpi9MhRMBmByhOteOetBejTMx+tbR0KLLEadTh24gT2lJdh1PBSZPXIRavTiQ2r12Hi5Cno17sQPp8f+yoqMHrsOFV14sMlS1FzhABREW695XosfGsRGhsauijpUVFwOx2w2R2wxsZg+LBSVWrY5XRg2rnTUHX4EEoG9Ef53jKkZ2Tj+LGjePbZZ9Da3IzktExMPW8WXHY7PF6P0rlgJYqRQ/sjJTEG23bsQeX+g2i32/H7h/6E1195FQG3AzZbO+6555cnqd+cN+kMMsdfxAA/LfqqjUbzOeK9oXAwgQY+m3/84x+V08rnVkphSuUgvucx6fhyLaH2CpkVjLYTeKDTy9d0EunE0uGV55Pzg0SaxeHlPmdrOtTnndO1dH62Fd7vWgaAdu6T/QQA4FiTiDyfBYL0AgJwTScowBRFAkLCFiAowLWc95EgENkPEjzg+sr92PeSRsG1m8dj25LySFCYqQ5kRvC+MZWD95pgB9dqMtNkk7Qa0V+S85A+EMaLdv4WZodWdFT6gZ+RSUFbhVoWrIzFa6CdQuCBY0yqFHG94UZghVu4WLZ8xnOUVFNhOvA9r53ABlOKeG1cm8h0kD6XIIs2jeKbOmY/75iP/D7SA19GD0QAhy+jVyNtRnrgc/SAdlEX549GAxdrovc0GkgdpEATDQ2WoSKVneADGQmSk6s9BYmYhRsM2n1k8eXCzZQKAg6MfD3wwANq0aaQJPNQSQ2+5ZZbTkZSmBv85ptvqvNiNIUMiN/97nfKmD6dSN3n6KrP/FOCDnc8ugfHG10R0KGbXpSokzj+HBMEm1544QWl20CxUTJfWN1EhCGF2SDOiDZqpY2cyeFkvMmxhB4s0bvPfHO/hB9SGJFVGAg6sPyj2+1RKQyrVi5HbHQ8rDEWlJfvw+7de9DS1ILmllY0NDajs6MTDrtDOSkFxb1gsUbDHGNBRlo2mhubsHfPDuXwTpg8HqNGTUZSRgYuuOh8HKg4iGeefgYNJ44i5LIhOysVCUlpSO1ZjKDRhJbaBqQmxiI+PgZ1LS6YrBZEm1gZI0YJOLrdXuiiqHtArYUQomNilHYEN7IPWM6SVISUtHQcPXgYL734BGpPHEd6Wjp69ypWQGL/fgPQp28Jli9/H71690NeISu76BD0+RHSd2kG0LEPhaie74NRicQGYNTr4PWQCWFCY2MdNm1YDYvVqqK2FeXlSExNhTU6FsmJySgZMBAFvfuouWTOty7C4L5FoNvR3GxTeg1r123EmlXLkZ2WhFBQBxiMOG/qFOzcuwd5BYWIjbaiquoIzpkxE4sWvo28/Fxcfc08dHQ4lDNXVFwAk9mE9xa9C6/Li7GTJsEAP45XH4PJYkVNXR2cLgcaamowdsxYpKamYPXaNeAF2ux2TJ40Cbv37kFbaxusJjM8HifSeuSibNcOHD14EB1OD0aNnQC/14uoKANsDhdS09Jw6EAFkmKjkdGjB3oWFqJHbg5sdifWrFqFhFgrmuqP4zvfuQWlpSPUPaGGBNPVxowZ87/sXQeYVOXVfnfazmzvfZdlWXqTLig2FINi11iiiZqiRo0mJsYkxq4pRhMTW2LUmN8YewcRO1ZAeu/SFrb3Kbszu//znrtn+ZgssIBIu5dnnmVm7txy7nfvd8573vOePQYcGKgSDCRzgVoQZL8xsNR2xUr1N4EMdi0giEghYbId+H8CyKoRwICQ9ziDVAa80c8FZcUdygyHaMChq8eLll7I/dUhlmz+X8sLo4EZ/o66DbQ5WSkEHAgEsZUpn7P8nN+ztIILf6+dn5Q1wc+UBaCsAC17Y0BODQ+WXTIhwXHBa0XNHc7bbLFNEVEuylzgtVeGhqnToc9rfZbrONLxpQwE87lurkNQi2Ul7777rowzPg84hxCwJoii7DjVCzFLV6JL8nQfHPMEV9RGfE/Q4fnnnxfAguWgfJkCm9HHvw+mC3uTtgVsC3RhARtwsIeFbYEDzAKK7HOypiNOoIHOM5kMqhBOSizrcFl/y1pgggDmQidA+1br5GyKM3Hd6HpNfsZ1OWkTcGCGjJ0GbrjhBgExqHz+zDPPSFaCfcXpBNFpoX4Dsy0XX3wxZsyYIdoSBBzYKjOaQXEgZRTKa0L4xSOLUV4TFNMl+Fz441WD0CvfUvU+FBcFARQUiAYCdHyZuhscewS3WLbD68cxR3FIjg0umtky62I1G9qdchqT2XCg6H1EX3tqOChYx/NdsHABUpKT4IhxICkxAYFgCLfcdjtmzZyDFSuWwRefgPjERCQkJSPW60VaajqSU1Lg9ljt7Mh2GDV6PBYuWIhIOISxRx2JrOyeWL9xrQgWJiWmYOOGzVi7egUQakYkEsKyVStx/EnfwrrV6xBobEJGRiLq6hqRmd8LMe4YuCJtyMnORnpGFlKS45CXk4lNW6owc84CNDU3oS1CNkJYgAGn24XU1BSUby7DB9OnobGxFmgPIz8vH5lZWdJN4he//CWcMS58//LvorKqHgOGDJPzJVjB31P40uVkZtuBltYQZRzgQAwi7dREaJOgvaGxFl+tWYHKygqMGD5CnmV9+/XH93/wA/TsUYwnHn8C2T0ICsTi7DNPx9y5X+LL2bOxbOkSZGak4bTTTsfMWbORlZGNzLR0bK3cjHPOPRv1Dc2YM2ce3nl7Gqpra/HXhx7GzM++QGtTHUaOHoXmUBve/+B9yfRv2rxZrpW/vhqZ2bnyLJv55Tyce965yMvJwfsffSTinUMGD5JrxgBmzZq18nxkkM3uFynJyRg9fCQCQT+2bP4Kzz33AhYtXCpgzpgxR6FHcREiDqeUG3kkk+3GhOOPlW1t2boVWzaVoa66El6yTdrasGXLRpxzznk4//wLOgEHZoGppbAjhoMG+xrY6RjVgJj7YpkGs+VswciWtFrTb95XmunVEgvdDrPgBD1IuWfAywCYL2akzz77bAG1CWAQfNTMut7/3JbJStJngc4pO3ruR89BO5sfvq51uwMgmLZVIFSZDKbGkgINOrdqYKzzqzIBzOcJ52UtUdDncPTzhsA9kwwcT5xPyRLgvKwBNv9qBwY9LtUo4FzMMc6xy+vFkktqRDAhwcCejBYKQZMVwA5UfJ7r8UazCkzwQM/FBAK05EJtFH39ooUl6cNQQ4LaDmT08BzoJ7BzB8swlY1gAjjRNiRIRlCGYtgqBsn16StxvPMcCW5QWJs2ZHLksssuE+CFi3bQ2hWD6FCc/+1zsi2wPy1gAw770/r2vm0LGBbQSVYdIk6gdPxY20sKpootscUZJ20GfNRNIP2VCydzM9Nk1jvuSo1ZnTkFHJgpI+BAsSdmCJh1YHaCgSedGbIqSNGcOXOmODac1OmQUr+BbAfSGakYTQdAg1rzYh8owANBhx/fPx9kPHAh6PCXnwxBYZbvkBub6pRpBksdVb0W/GvWIBNQosgcQSaqmpOxwuvMnudd1dIecgYzTogZfAUc+JdsgRi0IyEhidCd0Olv+s1vsHL1OiQmJktniAiD8xiHlOwkJ6UgISERhUWFcLli8f6H03HqaWciIS4dVZWb0dIWwYCBQ1BVW4P0tBR2b5QOFF+tWo5AYz0CIT8qtm7BEUOPQEp6FuB2YvOmDYh3x6LN4YQnzoVLL7wADU1+lFdVIxxoxurVq/Ct087BJzM+QVwssKW6AS6nU7pHtEZikBSfiPqKzSjIz5TOGMFAI3oXZUi2cNmSxRg9ehQCoRCe/c+z2FpeiSOPPtai1ZPS7PNJa0mWbLBzRQRt0i6UYpnsOkFQQrQr/M0ItzRi8uTTMGfOXAnM2eazd2kp1q9fh5/f+EsMGDoaqSmpOOmkE/HqSy+jMCcDvak7Qwp5fiGee/45FBblSSnHxg2bMGzkcCQlJKOxuREbNqzHbbfdgb89+piwMkJla9BYX4MTz7oQmyvrRMTyo08/wzHjj8fCOV/A31CLrNxcZOTkifZDfn4eEpNTkJudI4yPBor0NbIrQDO++mq9sEXWrF2LE0+cgJrKasyZNQteBKQM5KRTTsPChQvw2edzMHTEKBGkbK6vQ0uoGRs3rEdxYS7ifT40NtQhQBHRYAgtLa3wsjwhHBaA46abboTT6ZLgifXupJrz+WqW1nEYMjhS+jjvPT7nTbYav2d2/Oqrr5bvmLnmvKDZdnNe0N+Z2WsFBnTI89nOuYflGXzus86fpXUqLKkgowIOfG6YOgVmUNpVYGcGlLpPM7DU781n044AB3PuMoGCHc03ewI4cFumvbU8TAHaaCaAyQZQ25paD3quGpCbgNDOjo/rk0mmZRqqt6OlEAQRCDjwpeUzph3IkGTrSDIVJ02ahNtvv13KJnUxQeM9eZ53dS3Ma6LABI+bfgz1HQhwsXMW5xUCboWFhdvpTfFctVMHBSgJxvB+IehCv4TlJiw9IVBHgEXbYrJciP4IQRtqDBEkV5aOHseenKP9G9sCtgX2zAI24LBndrN/ZVvga7eAUhrpfPBFx5/0QE6inChZ40nwgUE/1a3vuOMOyQ5olkGdHKmz7qBfms7czg7YdBQ4uRNwIEuBzAkyHPg9la2p7cAMA8EPOphUnr7gggvEuaWzQ8q9ds6geBlBER6PdtjYmUPytRu0mxuklgM1HRR0yE7z4t6rBiE7zaolPRQW08GXoLGjK4mKv6koF68hHWNmS+kQ/utf/5IMG2mvvM7MkmkWis6fWZd8KNhpR+fAFpYK0LCrQQxXbI8gHIkIuMC2kH+6/y/49Isv0dbuQGZWhogFFhUWoqS0N+KTUiRYCwb9EvC+/to0xMW5kJSQhnUrlyPiiuDsc87DkqUrUFKYLw70m1PfQWM9NSA2ITMzQ7oi9OndB/l5eUIRfmPKm0iNd2PunLmYOWcuLr7o29hSVolp06dj6JDBGHvUeIyfMBGbFi3G+y8/jn5jj8cWP4NVdpFoR1ysD+Wb1uCDd17H2BNPR3xcAhbP/QzVdfWYN3s26utrRdOhKL8n6oQ5MA7xCRQ0pAXIhnIg0tIKOGIsIclQi0X3bm+D2+mSzhVNDU2YfOrxuPJHV+DDjz4RBkNCYrywojxuDyKRdhx9zHHS9rK0X3/MnjUbc2d9jEGDh6AgvwjDRxyBJYsWC8uBgcSmTRswfNgwEcx88qknkZ2dixUr1+KuP96L9rYw1i+ai5Z2YNDI0diw7iv4AyFMnHSKXLEXnnsWaGnCuedfTHhERDidLhdiYpxSEkJAIC7eJ9e2NRLBO9Pfx2mTTxW9kqHDhiEcacW///UUxo0ciSOGDUNyShI+/OA9vPv+DPTtN1B0GeprqmRMnHjyyZg1+3O4HRRYjIU/GBTAiQAISy/Q1orC/Hz8+MorkJycIgEUbcISNgUcOMRMKrkG+XzOcyxqplzvWQIWfObyHmUgyUDMDNJ1Wxr46nyhzwKdd/QeYGDLMjo+9xmUsuUx5x2TtcTtm9osu5pjzOMx/2+y78yMPfe1sxIrXZf71XX3xXNImWE8Fn1WKogTfbwmcMI5XTt+cH2z0488QjraUOoxK6jE9yrOuavzMZ/t0eCOCV5w3wQaKBTJzD+7U1x//fVShmnun/83WRxq210dh56P7jM6qRA99zNBQlCLuiNkXXCeoT9D4IHdVRQcIMuGGlEsO1IWA4VOCYCTtaB20jHE/RIs53syLnkvEJxg+08mTxSEsxkO3bmi9jq2Bb4+C9iAw9dnS3tLtgX2ygLquKgoEidYovRkGXBipfP34osvikPJbBMpiFyU4qpiS3si5GU6PtwvgQW23mTtJ1tnEThg+QSPgYJMVFNniytmJNgFQxcyHtgTm/RgUnrppJLOGT25HygMBz3uZesbcePDi8EuFlwIOjzwk8FITfTs1TU9UH4cnTE0s5wa2GiWjZnSxx9/XEpoCEicc845ci05FrhwfCqVtbtO8YFihz09jlBLAGCg3d4uugjyr50dGqzPqFHA2vkp0z7Amed/B0U9e2JrWQWqa6oRjoQlGPe4naivq0a/wf3hi83A7NlfoE//Xvjys9lISfIiN78ADbVNEjjHONrREo6gprYWqekZOPO0U8VpXrJ4IT7/dAYG9OuH5ctWSutIt9sDb3wiigpzcdmll+HWO+7AlCmv4vRTT8PRx09EkicO995yHS6/4kdYWh5Er9JeGD9qBObMXYD58+fi9ddfRkNtNXy+OKz9ah0S4+OQkZmDNWtWi7kGDx6G9RvW4ojhFJujsGqMgA0EWRxOh4hDslyjPRKWseF2uSX4Y8mFvymAxHgXhg7tj5UrVmLB/MXSZjMUacOoUWNw7NFHA5GwgBMjxhyJ1eu+whP/eBB33HIHHE431m9YjcTEBLzwwstobGhATXU1QqEIvD4vMnJyMG7s0Rg27Aj0GzgQMz76EOtXr8Qpkycj3A4sXrgY1TV1mHDyyWhq9mPpooXYsmEDjp1wIoLNDSLKyVILamg0+/1YuWYVGhrqkZ+ZjTffmoaU1FTp0kEWRd9+fdGrf1/84Z67kJGchgcfeBC++Fj86te/xOeffoYtW7Zi7LhxaG9rw4yPv8D0Dz7CPx9/DA21tVKeEhfrRIIvFqkpyejRowjFpaVIiE9Ej8Ji0Zgg4MBnJgEHLalQIFkBAgajvN/MIFsDfoLTZJbxvmXXmF/84hedQaPes3Jt3O7tPud3KvqnNH8TQCCAzGc+g0OKSTITzRILPtMJOhNE42tnz3PVeeC+FDxQ0ETvx66CU52TdhUY6npmQGt+pgFwdEnh7jwLzG0rq0GZYhpo86/JbND9miLNWvYQHZzrOZrlLtEgjGkjk/mxo/Pgfk2xUI4RshtYasBrRnCKnRxMzSeznFOPMbqkYWd2M+eZHY2J6DI+JjDITiLATTYNF2qZEHRgSRR1LLhdJl54rPzLF0FXk7nJRAnZD9we7yfun2AP2aAENDhuybzkds0WsLszDux1bQvYFthzC9iAw57bzv6lbYF9YgGi85oNYQZAs83PPfec1GNSWZrlC5rl0swX6YUmxVNp791xGEzAgTX7jz76qKhKU1CKpRF0OJnx4oROh4GZCIIOunCyp+iYpUS/VZwHbueKK67ApZdeKquZ+zjQAAce35fLa3H7k8s7QQdqOVDTgWUWB/uijiCdWBX5UoDKPDc6fAwy6KSxzSVFvahirk6pjjlu43BqL0ZmAssEWLNvjWP+besEINy4jWdFAAAgAElEQVSeWKxetQIPPPwoBo8eh0nfmoylCxajvLoa8fE+0T6Ii49DY2MzIu0t6N27H1595U2MPWoEls1diJSkeNTUNwuo4fK40BJuQXJSEpoDfvQeNBhepw8P/PEuONCCwqIC/OTaa1FVVYfZc+fDHetDXm4+aio34aILL8RjT/wLs2d+jvbWMJKzs/DLn/8Grz37HwwZMQyV/gjSMlORmpAgx/ToI4+ioGdvNNRW4b9PPoKmQABx8bE4atzR+HjGDGRkZKN3vwGYv+BL9O09ANm5eSIUiTbA546F2xcrwEhLKIC21iDCbRH4WV/eEkEoHBAdh3AoiFCLHwG/HwnxKehR3AsnTToNDpcTPQtzUFCUj2DAL6yONRvKcN3VV2Bwv7749PNP5bwotFlbW4PM9DSUlPbBqDHjMe7osfB4XGiqb0BZ2SasXbcOa1athcNldQIYM2YkkpMS8c477+GMc84RFsPDDz2IFUsX4ZQzzsSvf3Y9HnvyX3juv89IcEPEY8GCeQi3tqJXz97IyMrFqadPxsuvvoyYtghSk1NEcPKNN6ZgMFsX9ivBilVL8cS//o3Fi5YjLi4Zg48YipLiIqSkJKG4pCc2rf8KTsSg/4B+wkpJTEiUc2QJR/SyM9FIvXf1+an0eVX357ZYs87yB+o3/PCHP8RFF10kc4Fm/fkbE3CIzjabIIYJBpBRR4YHtR2Uvs91yZ5g0KbBH7PRfEaodgDnKbYkNFsx7+oZqsG2Bu5m8K7nsaN5IxpQjQYhuE0TuNjd+YfnruCOzqsqBGk+R81SE/N8o4UeTcBB19Nz0PPXz6PBmWj7mPtRliQ/U39Aj5tBPbtHkVEwbNgwSQxQENQM2k3AwQQGumuv3Z3juQ+9Lix9YOkeRSUpYsp9MrnCbhZMbrBbR1cLfROCDHzRd+Ix6DVhaQnHIBMhBM64L3bYou9yKAud7upes7+3LbA/LGADDvvD6vY+bQvsxAKkqnOyJauBkydLFO6//37pl84yB4o8qWPB781yBaV7mn3SuyPEp9kYHhYdE+o3UNiJImTsSEBaLSmM1G7gX1042RMQIUWTDAj2caeiOenBzKawTpTHrA6W6UQdiIPgw3mV+N3TKzsPrX+PRPzxx4OkDv9gXtQR5LhRBowJGFCUjE7ZU089JdefjijrwclsMUEs3Y6Or2jn+GC20c6OPRTwS6mANY63MRv4njZ1OV1SAsWMd+mgkbjyiivQFmzBW+++izXr1qK2uhKt4TbkFRShpLQEw4aPwhuvv4UjhvbHwnmL0BoOSovFfr16YFNZJdLS07Bp4yaU9u6JLeXVwmD42+/vwNhRQzBk6DC0x0TQf8AQvPjqW8jNz8X6deuxevlifPfiCzBn3gIsnL8Isb5YJKam4xe/+S3efPNdFBVmIDcnD1VV1SJemJScjLfemg6e1szPZmDl0oXwxfmQX5AjwaTPG4tf3fxbJCWl4fuXXYq6+gYRfGQninB7G8IBliEE0dDUSKMgEm5FjIMlGx64vR5UV1dixZLFuPbqa3DRxZeiuqoSdbU1KNuyScoL8vILsW7tWlTWVqG2qgoVlTW4+Y678Pu7fwdHJITRY0bi9NNOR6QdmP3lHGnP6XC64HDEorUlhLqaagkw2J4zxuGQrhNNzc3SSWTsuDFYs2IpFs2fL/aCJ1Y6ZDTU1SIvvwB9+w9AcWkvfPju+9iwfoOwDpoa6pGclIwRI0Zj1FFH4qP33xOAgkyIzZu34sfXXocv583F4rlzZJ/UYvB6fUhJtrKutXVVaGyoR3lFOcpEqDIFv5GysiH/O7SkJmXbxwQcKKLHQIgMBw1cFQhQ0Di6I4BmzAkQssSOWVzWq7NTEO9zBlh6r2p9vgaY0RoQejTm3MLAjeOadfbMNLOsj0Aynxe0PQFmvvgbZpwJOBCMUMo7//I97aMtmlVngO+7Aj31OHXOUJE/ZV5EgyW6njmHRYPs0YyH3WU7kNGltlZ7qv4C98XrxzaUDJq5HsEWXgv+5blz0fVN4MNkNphMEL0Wev3MgN8M6qMDfK7HY+W2GGirHRiMkx3JeZ3dL5hEYBcqMlVMu5mdhcwSnH31XFcgjNvX7hTsYEGGJRk7XLQLF8cRj0lbYnJ8cxxqNw/aimOQ4BfHnZ6/lggSYOE4ZttMJmy0NHBfnZu9XdsCtgW2t4ANONgjwrbAAWYBdRTpCDDDREYDHRpSIAk2RNfmqjMS7YhohqI7zpXpdBAs+Otf/yoBKBkOpPkSyKBOQ9++fTsFA0nxZmaNDiidMLa54ovrTpkyRSZ2io3RyVHHqitn8QAzP6bPrsB9z67qPKyR/VJx62X9DnrQwRI7tHq8m84oa2dZ28sXrxNptnRI6bTxWvKlmUptu6aidTTSrijPB9r13ZPj6RJw0BKLDk0Hdmf43V13Ys3GcowddzQibWGsXr4MFZs3ICXBh1FHjkNzSxs2VVXh3AsvwayZC5CY4EVbayvWrlmBQYMGYPzRx2LxslUoK9+EsWOORFysGx/O+BwFRcW473d3ItBYiaamZkyaNBHXXPMT3HH3ffjqq3VYu3oNPF43vLEe9OndW0QqvQnxOGLkOBw34VgsXbQMK5YvxqTJkzFn9hzUVlfIUbe2O7B04WI89/Q/8as7f484jw89slNQUbEVa1evxMXf+y6aGvy45be34qtN69GjuCcCzQEEggEpLfF4Y5GSmoKExETZHl8xTpcAKy3BAHoU5OG0UyYhFGjG1ClTsWrVCmzcuAnpGZlSEsZxtbV8C4ry8/H3fz6JO+75PQb274e2cAuCIT++nDtXWCGfffwxcrOzAKdbABKXg8CDVdrhcFiqGg3+IBxok9KO+Pg4lJb2QhO7eWRlo6y8SthhMz54H5lpaSivqkJWXg5OmXQynA63lFx43C6xH23z9vvvYfWKlfA4YwGHC+FIG0497RRkZSZLWYbL5UZ9YyPWf7UW5eUVqK6ugT8QkPvLorKHJdi8709/wsgR20T5djT2qLrPDh4EChg0abCnLAUFCfS9mclm4MQAjc9ZdgpiGZuCFnzemhoIJuvB3IYp+KgBPP9qdp3nxYV/CTRouQfBcQbZLMPiiww4AhOcrxjk8nnBLDPnLNqfgAQDcWau9T2/i4+P7wyOlc3Qla0U/DTPyyw5MTP0XQHt/N2eBNImOKNUfW0dSaCIbRipoaHZdj4fWYJC7Ru+mJ1XMEA7U/A4NMjuipHRnbKJrmxkCj+qmCfLIFkiyXHCfVHL4KabbpLroutwW8qeUZ2DnV2LPXmORv/GZHWY8wjHEf0KlkIw8cFryfIKjh8CDrQzwQaONf6fn3HM83uON4JgOk55LSiCyrFKNhO7enH8HQ7z1tdxjext2Bb4uixgAw5flyXt7dgW2EsLqAPICZITPR2Ye+65Rxw5liWwtROzJSZ9VJ0SzXwp20G3Fe1I7ugQTcBh6tSpki3jZM6uBFR35kTOrCcdTrZPU6eS++VETzExik9x8idIwpadDGCZKSdQQuc72pHdS3Pt058/994mPDF1fec+xg1KF9DhYF54jU3AgOcyb948EYb89NNPpSab9d+83nREufB6qiq+ZqM4pvhS53RHrd0OZltFH3s04KABSKfD3N4GX1wiHnv0Qbwx7R18+9sXYuSoUfjg/fcxcvhw1FZXYfToMSIY+ZeHHkJlXT1OP/N8pCTEYubMuVizagVcHifGjB0vIokNzTU486zz4PO4sWjRMuQX5OLGG25C0F+DcEtIShASE+JRWd2AhAQPSoqKcfRxJ6Kh2Y8Lzj0TTnesCD4Ggi0ixrZowRJEWoNITU+VThW9e/XAho2bsHzNepRX1OKJRx7AD66+Gr1LSrFswRwp5SDoUFddgU1lFSjs2RM1lZWIjfVKSYDT4YI71oNAwA+3x4PEhASkJCbB7fVh+OgxyMnvIZoLa1YuxeeffIyTTz5ROjSEI+2I83rhcbng9XpwwYUXYMmiRdLC8uGH/4Hf3nEnevfpi7/88R40NNRi7LijLIbDFzNRUtQDJb17IxIJIxBshcdjMR1CIQYcXrS0tsLtccsYT09Pw+lnno2tlVWYPWsWjj/+BMQlJuD1V15GoL5GgIpgKIja+jokJyRb9GoH5Lm2bu06ZOfkIDszC55YN1xupwQn1bXVoslQV1OPpqZGNDY1obW1TTLa7NThcDrh8VgaCSpA+dCDf8OggQN3eSuwDI3gLdlkfMabgIMCBibFXbPh/I6sA7LgOF+QTcYWgypUqOwAvUf1nuUxKnuCB2dm2s0gs6u5JvpkuC8GiGS6MdBjYEc7akCodHcGfZw/+ExRIWHOHRooco4hyMkuBXwRkGC2uruL3pO6vhmw74gh0J1tK8ihDAWOFQVcySxhIM85WhMBBFSoIcDrSSCF5YfMqFNgmSU1uui10HnRBIZ0Hb1GOj/vrDxS2Wu81louQLYDASl2G6KuB0sWaFuyYDi3k0Wp7bO5z2hAamf7647tdraO6XMoUMT1zRIPllZwbpozZ46ABrQRj5flnSrASYCB50HwUoESbofnzoUAHu1BH4XsS7I6aBMFrfb2POzf2xawLdA9C9iAQ/fsZK9lW2CfW4AOgwqDMWj/05/+JCyDSy65RLQQ6HyZNaKcMM32XPxOAQaTitsdJN+c/J988knpz83yCDop7FRBB5LUWmYNOJFr6QadK1W5JqWUL+6P61Gcisd8zTXXSM2oOrk0ZHdrQve50Xeyg/97ewOenr6xc42Jo7JxwwWl+/OQvrZ901ljLS9F5phZPfLII0W1nA4Zs0Ua0GiWUJ1ZHgCzcrx+hyPgYAVg20oqTMAhLj4RLzz7DP7z3LP4wQ+vQO+effDUf/+LG2/6NTJTLFp12ZYy/OvJp7Bk1Uqcc+6FcDpj4HDF4fPPP0NGTjrGjRmL9WvWMamO0j4D0BYOo7yyEoUFWXjxxbfw2WefwhfrhL+xCX1790FGVhbKKzajpKhAWBCFxb3gcwMV1TXSkjIu1ouU1ETk5xQgLS0FTo8TvthtLV+XLl+FZ1+dgk8++ghLF85Gv969sGzZcnjjEyTb74y0YMPGLUhOy0BlVYW0jhw6fBSSktMEaBgxfBgG9O+PwoICuN0OlG0px8RTT8HUqR/gjVdfwsZ1q8mjELFFt8eL+fMXIzk1GcHWkDxPTp44EYGGRoTbWvHwQw9jwBEjMXz0ONx9y2/Q1hLE+GOOg8PtRl1tLVwOhwQV/qAfCYkp8MZ6JYtOLYfVq1Zi9uyZOPPssxHjcCMpKRXHTTgRCUnx+OTjjzBw4CC4PLGY8eF7WDLvS8R6fBYA0haR51JCQpywNTj23dKCMozauho0NjSiob7JKh9oDgioQTaF08lSBSdcLg/cHoInsYjzJUinD4pAEpBoamoAAYeSnj13ed8ScGBGl90gTMAhuhSAx8pnL5/1DLS4sAyKmjtkn7EdJgMqPqO1ht8M4szsd/S8EK2hoIGwCUDoc1uDcAUy+NsdtV5moEiQmmV3DMTJiOA8QfCB56KlGTr3aVcmAhGcP5jZZuBOQIL/Z2DPz7neruY2vT+jyy12eUE6VtB5VAF8nj/tTvtSa4B253mdffbZMg+S3s8yQgIqFJElGMS5kwHvwIEDccIJJwhTkExAc1GNB33eqp27AlG6mjv1OHVeVlajghgM2KntQYCZzKJf/epXoovAMaKBu7JZTHCju3ba0/VMQIXb0PONLiXh+OG44Zgh2MBjJWjA54GyRPh72l3Lezg2+X+uw7Fk6omYwMqeHrv9O9sCtgV2zwI24LB79rLXti2wzy1Ax5P9oz/55BNceOGFwmxgYM/MkIr1KZ1T6aTRWSkN6s2sWHcOnNunXsQ///lP6UDBDgXMynCyp+NIR4/0UDp+ZC3QwWHgwCwqe3zz9wxe6RzS+aVjSbCEpRV0DA6GkgrTTvc9uxrTZ5d3fnTWMXm48oxdBxDdsfX+WofXiwyUxx57TNqNURTyRz/6UWcXCtPJ1QxXVwCWWbKzv87lm9pvMNDcySzqCnCgfRiAL1++FH/96wPo03cA0tOysHnzJnh9CQiFW5CXm4tZs+Zg2fJlKOlViqFDjkB1bQOOPelELJw/F9zHqadORmZmNqZOnYbUlATkZmZi4dJlKCkuxPBRY1FeUY3MzFQRaWR3BwYzS5ethMsRgzivB0mJScjNzkZiciJSkpLgi/XC6bay2TExFL202lmqfADf/+2xJ9Ha2o7qiipUlZehqrZWWjsy8KaWxOLF85GTlY0xRx4ppQIxba3Izk7HRzO+wKRTvgU4HfjwwxmoqtgKf2M9zvr2RRh3zEm44fqrUFNRIQyMyy/9nrAVHn/sceTkFuKrDRvRHKjHt048Hh99+AHWrduIcLgdJf0G4qprrsX/PfkvxHnZstIhXT6SEhPR0hIShgSFHZub/fh4xvvo338Q+vbrh6/WrEJ1dTlGjBiBtjYHauub0LO0FKdMPhXT3nkPQwYPRKzLJSDbyuVLkNhR3x7r9YA1GjU11QgGglJa0dDYLFl61TrhMbBtJ1tokh1CZgfBDgYw8XHxiIuPR5wvztLScTpFjDMYCsDvb8I9d9+N9DR29tj5QsCBtesEHJitNWnuJpuGASmDXV5P7p/BOkFhshv4l89ZBuI8dj5vFWDQwNssbYvWRDDp7SazIZr9oCUFpqaBCU50dab6/DDLGRg4kgXBuYNBO18MLGkLfs5roMGlBo2cc8h84BzEv5ybRG/E5xP788V1NRDdld31uLuzngb6tDlp/v/4xz9kziNTgAxEJglYSkiGGMEF6gVw3iQoRmYBrxHncbJYOLf269evU/eiKy2L7hxTd9ahLck2pGYDbcvjJYNR2RYmCKX20Ox/9Hfd2V931zHBBgVITKBbfRhzzJr+QzRrRUEwfm62LNXt6HHty3Pq7rnb69kWOBwtYAMOh+NVt8/5gLUAg0G2vHzvvfcEbGCwTqaBZqzUEdAaWqteuEWYDeq0mHWsOkHvKhOkBqFzQseEnQoo1sSe2BSJpPOqquPq2JFCS9ooszjMNjBrQ0osX3TKmEWhujkz56wZpVN4sAEOtEs06HDxxEJccnLRATuGdnZgzDD+5z//EQeU15Q139TpoPNujht10tSJ0+DErGXeUUbzoDTMLg7aBBzYoqFN9Bs6ulSwa4VE8qQkh3HX3XchMSkdpaX9sGD+PMQnJWHM2CMxoP9AlJdX46mn/w2vLxZxXp+UQJzAjGhTAMuXLoPb5RLhRmGUtLZI4M9A1+10YMQRg9HW1ormxkbJ7FKwMCM9HYV5uUhMSpQSA12kW0QwJC0q+eIxE5TgUl1di3nz52LpsmUYf8x4ZGXkYM7cuagsr0B5VQ3CMW54fD5hLvQtLUFTY520kWyNRLBs6QosXjhPtBIyMrMwfMRw9Cnti5t/exuycjLRo6gQoXAEP7zyWpx/7nlIio/Fddddi1AwIGUHb02bis0b16OxqVl0D1pDIcQnpuCI4aMwZvRYlPbrjdTMVDz1xFOI9TgRDIQQ64nFmtUrsXzZMkw+9VRpQbpu3VpUV1UgLTUV+QWFCIcj0k2irqEeTf4gmv1BCd4nnHgcnn/xBaSnJMPn9WJzWRnawhHU11n0/+qqKjQ2+xEKtSDSFhElR9qWY1tYDE63lGloNjU+3qJu81nmYRkGYuT529jUKCUFLDGJhCMCxPbp0xt/++sDwoTY1cLAlHX2ZIIp4KCMsK40evgZj3/atGlC6Wcg++c//7nzPuZzlnOCmbWOZiGYbAXNapssNA0+FdQ2AUYN2sxMvD4zuipf2Bk1X3ViOMfpi+A2z4+AGm3Dkg0Gyyxd4DOM33Eh84EAC6+JlmMQjGD7TpYOmPoQeg26y65T0EVBEtqGoD+ZDQ8//LAA8NTL0JJDfv7666+LzhJBXAIoZCiyrTWPk21PuQ67ORFI4bxKnQdqJLHsggDAjspAdjV+zO/NQJ6MC46RF154QcoSWF7AEsef/OQn27XwtMqCqIfi2K5kU+eE7pbNmUDVruytXT7Mca7jtSswO/q66XUxPzc/U8aoJmd0DJrXc3fsaq9rW8C2wN5ZwAYc9s5+9q9tC+zSAjp5mitq4Gb2PKfQ1oMPPig19SxjYD0u6bFc6KAQUNAafFN4SidQk97K30Q7D9EHajqLCkjQGbrllluk4wT/sh6YdESteVTHj8AIHS4eP7+nk1dSUiJBLL8jdZNtPPmX9as33nijONJaEqLAgzqp6tya73dp2G9ohZZwm7TLZNtMXa49pxcmj8v5ho5g57uJztgoNTq6JpjdJ1gu88EHHwiIRSCIzjGdUC5mfbfu0aS47g/K7QFhYNYDGwwHBu8UTGTXis6sMAEHCfKc+P0ff4cFi5Zh4sRJGDf2SPQfMAhr162RINnfHMTsOfOxZOUqZGXninjiqCPHyH20cOEixHs8JAxwU/B4vPDGeQUwyExLRWZaIvJyc5CRnoH4hLj/MQ0BAbmGTida+HvqJMQAoXArQq1htEXC8MbG476//A1vvPkiJk08HSmpXhQXFODGG36GuPgEfP8HV+CL2XOR26MnbvzlL3D/H+/F+nWr0BrwY/Lk03DGWWfizSlvoW/fAQK4bNmyGSeeMAFfzpqDWV/ORm19Db6Y+Tmefv4l/PTaX6BnPksfHHj7rakoLChBc3MTwq1+VNc1oaC4Hy699HL0Li0RnYStFVtRU1uN1avXo7a6VkpXKENJXYR1a9agurpKxN74nGugXkAgKOKQjU1+tLSz3IIt8NxISUqEy+FEfV2d6ECI5oM/iIbGejQ1B9HcHBSWBBtFOGIILMR0MBNiBNwhcKMAQwIBhnh2o7CuA683tR8aG5tEo4LPZZfbLYFtz549BGTgc27FipUSTB5/7PhuDWFm9gnc8jcMoDUA5P5UO0Cf7/rcJjvppz/9qQTibHd43nnnyb52lME1ywrMgzKDxJ0F4zsDi00AwgRIop/z3Q32zePjPEMwh2A45x/+5Wd8EZDgi2wIvuf1UDo+5yICQ2TladcIAqtk5xGQ4N9dAfEavPP+JIhOcUiWCnJ/l19+uWghaDadgNFrr70mABRBCLYVJuDA4yL4RY0cBv1kPlBTgS+yH2g7jh8eE+dRrscXARQeuzI2zPldj5slBjwWAjX8P8EYsgoVmOEY4f75OccJ/QomNMaP3zYuu7r+Olb2hA2wo3EWfSPsTC/CZGZ2dXx6T3A8KfAdvZ6uw+/N7em9tSdjsVs3s72SbQHbAl1awAYc7IFhW2AfW6ArwEFrNpWVQCeBrAIGhFQqpyPJFmkKMOikyfcq2tfdwzadvmhKoulQcXt0mLSNJfu6kxpKh47ODJXUtQUaz4lOOEEGrUcl0MCsDoETOkFcnz3c6ThRQd3UoOjKidgT56a7Ntjb9Qg63PzYUixYXd+5qRsu6I2JoywxzP25mCUQehy0r4JZdIApbvbvf/9bsmwMakirPeaYYzoDFLN0gh/aztj2V5QijUQBGGS3iYYD3xqAg3zAeuF4PPmvJ/Hya6/BE5eO/JwsBP0N+GjGJwiEQkhKiMeRY49F/8H9MXzoKJTX1sHncyE7Kw/Tpr+DOJ8XkUgbSnsWY8zwISjbugm9e/dBjiE2BzAIbZeMPLPsbNbZHGgRhgW1DgiElJVXSttIf0MtYmNJM/fB4XKjR69+eOzxJ/HSs//GhONPQ8Bfg+OPPwZfrVuF7158GSoqK/DRx5/h5ddewYOPPIZrrvspfv7jy+HzxaG5sR5nnHUunn/hFfjiYxGJxGD1quXSMnPNqtVIz0jF7C/n4m8PPoR/Pv0MNq4vw6vP/wfZackYOHAoBg4aiAZ/K95+522MHTsaDc1BZGVl4pOPPpCAMhxpFVA1MSERzhgHAn4/gsFmKaUg04ElK3624WxsRnJKKlKTExHrdonYo8vtERYFyxgaGZzymdVEpXqyFwguWP8c7G7hdMARY3VvYLcJMih8XoIVcZKJ5jXks01rwP0BSwjRLy0322UdBrAlJcXo3acXSnqWIL8gH3EdmgrbBfPbd7/c4WOCASLnAN6b3L7ODypOqOwE/hXApaFB5gp2E2I2nS2IVeh1fz6Lvul9M2BnIM05Z8OGDZ2lfwpOyLgKh+VZSPCBtlUQgqUYqhGh4pX8q+09VSOD58Rtcy5jGQU1b4YMGSJaDWQp8FlpjYcSGcdvv/22/P+CCy4Q8IHvOZ6o38BSQy6cRwlGEIDg9ggIqJ/Aa85j4PHxdwp+8d5QDQ9ug4AK90cghPvhHE178K9qGRBgYekGxxbL6MiYJFCyO2Kc3/Q1tfdnW8C2wKFpARtwODSvq31WB7gFtN81nUc6DFQZp24CnYObb75Z2jfRAaFjQsfCFADT4HBPgsKusuE0FZ1vHhOFKkkXJbOC7TjpSBFEUMVnvmfmhn9VcIrODR0d1iBzXTpKpJFymxSfJPDAbTKDs50zziDNCG4PZMCBx9kUCOPGRxZjzWarRRyXu384AGybub8X2s7soa5ZHxU3Y1aO14c13tQE6dOnz3bCj2YWyAYc/vdqBgLNjPMFVGgnw6G9vVPgbBvLIQJS7qe9/Q6eeOb/kNdjIFYtXwFXWwjFxSXIyyvAaZMnom+f3gi0tKGhth6vTHlDAuHjTzgJr70+BR6PA+G2GCkdeOqxhzGwfy98//s/YkzdufC2oR6DIAxoR2NzswThfI6sWr1SsvRN7AbgD0j5gNPhlPKD+sYGnHLGWXj/3ffw1z/9Cd/+zqUo37oZl196MVJT4zBi2GjM+PhjLFywBHfdcyeeeeEVPPLo4/jWMaOxaNkyFBUW4Yc/+AFWrVmDqVPfgtMVg5aQH0UFBZg+/W0sXLwQPXr0xcChI3HqGWdg1KgjUFtZC0ekFavXrMXmsg3oPWgYpk9/B8VFeTh63NH45NMvsHDOLBGoJDuErIFwawtq6+oQCIbQ7nAKmECQIDsrA+IMc8IAACAASURBVHFxHvi88cJM2Lp1M5op5uj3o6qyqiPD3YJwuE1MQy0Fts5ETAwcfDmccLvJYPBIWQaDTwtgoECmV4I53kN+/7asMX+fmpKMvPx8ee6RjUG1ewZsGpBagF+bMEu4T9XH2J1nAhkOBB0I8JIhwWcqs/UKfJjPen730ksvybOaZQPXX3+9dAM6VBe913Se6mreU3q+srCkzKWxURgRtC0BA2b7CU4QGOecxPKIbaUy8Z1MCLILWKLCYJ3XgtthieM777wj14RgAudtak8Q+OE+CVaxNILaDHzOEgiYMGGCJA9Y1kA2A7dLfSOTncjjVB0kMlyo38Tfa1tRjgntysDj5TZ4zFpGyTFLgEK3yeMge43zN1/cP4+R/gU1oQhMsVRSs/yH6pixz8u2gG2BA88CNuBw4F0T+4gOUQuY7AItLeDEz97YZBPQkaDwF2nuCkTQOdY2mUpVpLPBhd/tzqKZcDpISsk0afR0xFjbyTpUajewOwbrSnmsBBHofKmDpvWsBBjoUKkSN0EFqnUzU8QAiKAFnSgKUVLQbWfLwaDvQNDh+r8uxMaKgHUNXA5pl7m/QAcz8NVrqn/poDK7RmeTjjeFzSgCyoCJvxM6uMvV2UrMLO/ZnXF1OKxrAQ5W2YQCDtGgQ0x7m5RBLFu+HHf+7nb0GzAME44/CaW9esEV60FKShISvFZngS8Xb0ZzIIhFcz9HZXUZTjhpIr6cuwjNDTWIj4uTgPuff38El196IW67406sX7cBW7esQ8+SnsjKKJCs/eJFC7Bp43opl0hNz0DZ5jK0hMNC8ee1rSivQE11HWpr6xHr9UqHidtuuxllGzfhrMln4FtnnQ6XMxYjhg3AuJFDkZ+XhRhPMl596VX89Iaf4uF//BPr1pfho/em4anH/45Zc+Zh08Z1KNu6RRgHzY1+vPf+R4j1+jB48FCMGXM0jhg2BHmFeXC6XZg3Zw5WrFgmYoytfGbFtOGkSZPxyUczMHBAPwweMlS6VnwwfaoE7GQ0ULPCGxcvnR68cT743B7RryCrpLauFq3hVjQ1NKGmulr0GsKtEbS1K6DgQIzD0SGKyTIJhzw7YxVgiFOAIU6YFPyewRy7T0hWuLVVylDS01PlHulZUoLiHoUi9pmUnNTRZSciIpZtEfJKYmRfnZoPbqtdbIz8272FOgUMhhksMgvOscVnM49P5wDd4ltvvYV7771X7mkCupwv+Fw+lBcF9aIZersC3aUEJhgUUIrXWDss8T1BAQIPnMMY2DPI52e8d5RtwLlP31Nfg/Miy3q4XQUvGNCTrcByRDIeWLbAuY/X5PzzzxdQi60duU92iGDJjLaiNJ+5/J6/43ObL22VymPWMhICCAQdeC4KdJANwfHM9xx/3CaBB00KsAyEpZos67jqqqukm4kyJXdlv0N5TNnnZlvAtsA3awEbcPhm7W3v7TCzgAYlOrHrRE8nlc4M6+pvuukmyUKwqwP1DjSYp7OsnR2U1aCZbL7X2tHumtQs7eDvtdZfs+HMwlx77bVCSyVQwL7hdGboOCm4QUeH9EwCDNoik7+nk0wHhy+CDTw/Omq33Xab0Pmp4UDH2BSONI/7YHJ8ymtC+MUji1FeY/X5TvC58MerBqFXfnx3L8XXuh6dU44zs+0XHWeKQz7zzDPiiFKAlDXeqkxuAk2aZTOvzeEkCNmdixEM+kUYUv4ZbTEpHmkxc9pBwIEBqD8Qwl1334aCwgLcdNNt2FRWLoF0j8I8CUT9zQ34YvEawB2Pt196CQOG9MKJJ03EK298gK9WL4XH0Y4FC+Ziwfy5OHnSRBw5dhxeeO4FDB48HLl5Gbj2qivx/ozPcfVVP0DfPn0wdNhoEWqkWGGsxyutHBsbG6Q0g88YahI4XC457gvOOw1Hjz8ax4w9AT37FqOkZCDi44FzJp8Mb6wTRaVD8PEHM/Djq6/CORdehImTzsAdt96KRFcrZs+bh7ycAmRmFSAcCSElNQE9iktx+hlnY8jQgRIUVWzZgq/Wf4VNG7cg0tKKYMgv+3agHVW1NZh82pmYMeMjJCQmij7M1opKPPv009Ky0xNLcMAtpRGRcBhNjRRitOr0Q8EQAoEQWsNhgEG+yyE6DQICMfR3QJ6bLJEgW8Hns7pHCIPBFwcPAYYYS+CROhJSGhZpE4HOjIw0FPUoFAZDQX4+MjPS5V7ifUP9BxXOs8CMGOlYIc9jiuzFOOX/Ajqwi4XLKUyK3QUcGPDy2crMOu9DLaXjfa1ld3yeUuyVbCUeE5lKvK95rN2tm+/OWD+Q1ukKhO5kFPGu67j+MgZitlld58tdnYsG8wQbOH753ORcTPCdrD2OEwbxyk5g2+Dohc9SshLYnpStMFlKwfXJrCDrgaVrnFOpZ0TWBNtiEnTQhdvneWhbUP2cgAPBEI4Lsim4H5Zx6DPcbJG9o/PkOVHfgx0y2MKTZZocX9pCe1f2sb+3LWBbwLbA12UBG3D4uixpb8e2QBcWUEdCBRzp8CoFktkVKozTSWEmhK2quNDB4Pp0DJTNwN+Y4IW2kdodo6tTqttRWiUddTpWzJzdfvvtUvpARgIpmTwWOl+kldIJphNGh4yLinLRueJv6DjRKeIxa/DLGmOeHzPrDHip52DqN+jxH0yAA4+ZoMOP758vZRZc9ifooG3ylOJN+vCLL74oAmcEjBiY0Pam6BivJa8DxxWdT74ILO2uKvnujL+Ded1QwG8RHKScQl8EH9o7BSR5fvyOLIfH/v4gNq5bgeMnno3mCDB65Aj0LCxE2ZYyPPPMU/DH+DD+hJPx1fJVyMzNQEZqKjZsqsScWZ+icssWzJr1CVqaA0jPy0ZGVhaqyrZgwqTJ2Lh2LW677ZcIhhw4+qgjUVCQixGjx0vm1hcXh9YWanfEIDExSY6F3RPivLEItLC7RTPGHzUM511wPq658gbMm/85vnPxj9DUUIPvXHIuqrZugcMB5GUV4o/3/Rk5xYW44sqfYNbMeQg01aG4MBcFBfmIcbnx6WdfiN4DSw58Hg8ayD5oCQrg0sZuEXXVaG2hWGMILWGyGyyAkzXkZHu8+vob6FVciLrqapRv3SqlFE3NTaipqRMRyFa2wAyHxeZsNSkBpIbxUiVBsTgX3G62qIyVc9/WotLXAZA6EGoJifaCPxCQcpj4hHjk5mSjqDBf2AR5eflITk6E2+OS60hgqC3CbhXWPhwEELRUogNsEMCB/0TVv+PYqAchnS0IOFiAxO4svGf5W4oGauchgiVcaDdmzwncEkDk92xjyw4z+7Kd4u4c/75a1wQcosEHs9SC+zftrmw+nfNMVl93j5VzIp+TfC5G29ksidTtMXnAOZzAEIEJzoEEg08//XQpYaN+DtmADPpZOmmCIrym3JeWSBCgIIjBdTjnErxgGQ+TANTqiPYFdJzwuFQ0k8fP9p3sXsKEwCOPPCIJgUMVnOrudbXXsy1gW2D/WMAGHPaP3e29HkYWUGaBgg9Ko6SIE9kNrAllFoL9uc1WUfydAhQaGEY7VrtjRnU0uF0zsKRTQweHGhLUWmAd6u9+9zvJDvJzOjsEHbgeA1hm4Ug5JpNBdRcIPkRnmLg/CmGyWwVFtihWRRDDBBy05nZ3HfTdOe99tS61HKjpoKBDdpoX9141CNlp29oT7qt9m9s163GZ0eI1pM3p5HJcad2wiqepNgjHGq8xnWmTsrwnzvk3cZ77cx8m4CCwQ5spHMmg0ApSGeQz0Jj6xut4d9pryO3RD02t7cjMSENJjyKUbd6I2V/OwrEnn40TTjwZmzZswKcz50gniBNPOgmPP/igBO9r169ESmISvL549OrbHwvmzsZJk89E2YaNuPj803HypNNx/InfwuaNa3DGud9BbKy3o57cKiPw+thVwYWqqkrE8/9sCblxI3r1LMD3f/RD/Pf/nse9f7gLl1x8ORqaqbh/CX758xsRaK7DwIFDMGz00UjNzsPECccg0FyL8i1bUVPdgJq6KlSUb+UJw+2ORTAUQsDfDD+1FEJ+6cIRAwci7ewuYQX+CQk+xCXEoS3cgnBLQNphUmeBgAUDMr8/JAwGS9TRKlHYBi5YgbsFMDhFJJMBoAUwJIhmBoE2Ag8cw6EQW2I2yV+CIcwk52TnoEePQmnZmZ2TLZ+5nJZmjSXOKKIYHToPVMvoOIYOwMEqm+hgMTgsQEGO0RGDGApQymcxcMfsGdjA82MmW8UMlX3E+5TsjlmzZuGVV17BkiVLRLPhO9/5DiZOnCjjTMunDsbn5+7czzt7PnUFRCiIqnMvx86OSsa0mwGPR1uJagCv8611b1sAI21tgWEWYKu2J+jHErbf//73wpYho4+6DCxhIHORy2effSbjl1odBN+1JaQJjHA9liGy5TSvN8cG52H+hmWJfGZrZyo9P44DbS+qbavJkGDJzapVqyShQXFRduawF9sCtgVsC+wPC9iAw/6wur3Pw84CZosmOiisv3388ceFHkvdBrYopNOhNZhKc6fDbvZTNw3XXSfTdNbUQdWWVEqdp3ND52TKlCnizP7whz/soBRHOlW7NThV5Wx14nhMKnLG49VsED+j0BYz7dwv9SFYB2suO8tgHQyDZNn6Rtz48GKwiwUXgg4P/GQwUhN3T19jb85VnVUqnbOlKtkNzN5ec801Uk+syuYcLyZ9l7/TjCzHAzNivHa7qw2yN8d+sPx2e8CBbTEpHsmkuRWEbGuRSYZDLFavWIl/P/EQUnPysbU6JPd7Sc8ipCb5MHz4MJT2PwprN5fD527D1DfewrQpL+Dnv7gOiXGpqKoqR2u4DkmJiVgwfzFqGiOYNm0ajjluAhobmnHk6EG4/rqf4kdXXYeXn30K511yOXJyi8Cyj5bWIFpaWAbQKiyBtnAYkdYw/C1BlG/ehIkTT8I1116NRQuX4aKLLoHH047TT5+EO267B6+88SEyM1JQV1eFAYOHwOH0oLqqHO++PQ0xYObUA2dMG5oaG9ASYl18AEFun604EYNYn090XphNdTljRLAyEGxGTQ1r45tESyIUbJXfRdrCnaUI0YwAYQ8owOCJFf0Jdtkgg0G7DGgHCas+PyDPH5ZkUOAxJzcLPXoUoSAvX7LBbGvJcgqCQtwvS03a25gRt/ZDgMEKRjuYCdLFggCEw+poISwGruMQAU5+xr9Ol1PKK/T4d4/TsP3IJ6hLIIT3H19kln344YdSQsEWxdTQoQghg0YGnlpGEQ0cHyz30+4eZzTgYM59mu032wBHr6/70zJCfWZGgxC6XXP7ZhcgEyDXBIKWDxIwYmnGrbfeKq0vyUagpgPBAmovcF7ldWZbYjIN+L3+ltdRu1DwWNm5Yt26daKHNH/+fOliwetPwF4FfqNLKnUs6Dl9/vnnUiLJbZCxyH1Gdz3prg+xu9fLXt+2gG0B2wLRFrABB3tM2Bb4BiygrAJ1EkiPpVAka0bpoDALTefZqkN2CXNAazTp2KhTS8da1+nuYatDxm1qgBndEYLO7a9+9SvJklJckErWXJdOEKmcZDZEO2E8PjO7rlkfrqfnSSCDta10wKjjoK0Y9dhNemd0pqq757e/1/tyeS1uf3J5J+hALQdqOrDMYl8uVkbXUrJngMLSFSrXk31CPRCOKS5aD66dSMzro4wafidBm8fT2dd8Xx77wbbtEDUcRDPSFI1k4Nqh62AADwxMmxoa8bf7fwd3XBx8qSXYtGUTsjLT0L93KUaPGo3PZi3ElsqtcCCAUf1HIj4WyO2RiZy8UoTDrViy+Au0h5vx8YyZ2FQVwNRp09GntD+y8wrg9YRx/x/vw91/fgh3//aXOO6ECSjsUYrmpkbU1degJdSKxsY6NNfViR5CfVOjBOXjxo3F/Q88gLy8XNTVNmL69PcRDDZh0skTkJ6Vg8qaRgRCrfjg/fekxODC88/F3PlL8cbLL6Mt7Ed9XR3CrRBNBlesS0oZXG4X0tLTRdgx2ETNhXrZV21tNWpqahEMtiLcGhatBQbqbLchoKdIL3SIcHZoIPC5R6aCzxsn2graRcLq1MDSnzYEyYgINIuNqPeQmZkh9fKFBQXIL8xHamoyPB63bJqCkgr0qv4Cm1YQQJA2FizT6Ni3ij9a7yk42aHFwMy4wyXAggAOHQCEAA3y+69nJLNGn7X5CgqS0UChP97fZIeRdUY9AO30oyVRJkj99RzJgbUVDeq1/KArQEDnN7NEoatAWtcz5xmdVxWg0HkxmuWlx6E6C1oiqfM0P1cNHJYxsA001yFwT7YC1yPLgGxGfk/GIMFgltAooKECvryHWE7BMkYyEggccBxQsJLsQj1WLZHT89Hz4+cEOJnMoI4PyxlvueUWubD6W87VJjvjwLrq9tHYFrAtcChawAYcDsWrap/TAWUBdQgUQKAzQ3YDs9HMcnzve9+TjLQG8AowaCZDnSB1euhQmNTP7pysWZ6hrAYzI8JglUwLMhB+/etfi6K1uXBdpeQrDVSDVG6bgapma7gegQoeo1L8p06dKsAKqaVKA412Cg9WwIF2+nBeJX739MpOkxF0+MtPhkgXi3210I50RGnrd999F3/4wx8EXLjhhhtwxhlndO7WdKK5Pq+TipESZFAAws527fhKkT3ATpSWaKT1YppcmA2dYpIdn0sJgANPPPoAKmuqceQxp2HZ0hXYvLkMBUU58Le0orauQTpWTHn9BZT2LMaNN96ArMxUFPcaJB0oli+ZixZ/ubTym79qE2bNWYL6ugaMGnMsmuu24P7778PbM2bh8gu/jfy8DClvqK+vRdAfgMvhRnJyKmIT4pCenYGinsXo26cfJp10Egb26SelAGRoeL3bSn+efe0VBIIt6FncV7KpBBJ83lh44hLxj0ceQpLPA487BhmZmXA6YxEMNqKmshKBQFDKIhgkNTZSYT8owACDccm0MniPielo8LGtDa6KLIoOjDcOccJesP56vT4J7CkQyXKNYCgotmZAR8ZCYVG+vHKzs5GSnAK3AAztnZRyq21oh7BjB6hAcQqrZSWPyyEtLLlYpRHbmAqaJSeo4nS6BXxw8iXlEtRtkN4UnQPla8IbJDPODDQXivdSS4edD5T9piKDJnis84Sy1vTvvnre7I/takDfWcYiY8kaR+Z8ocyDXR2jPuP0t1xff2uWVpiAA/fN4+CzlX+Vwaf2N9sRc10mDu655x68+eabot/A8grexxy71NLhfUE9By4E4AmsmcezevVq6Z5BQID3FhkOZA3xmU6mCxfzma6ABberQAJBCoIMBLGU6aa2VGAmmlm0K9vZ39sWsC1gW2BvLGADDntjPfu3tgV2YQGTdqmBCh0DZqIZ5P/0pz8VNgGpyOp0MCjk/+lwKDig9Zna/kwzW929ACpKxW2a2RkFIqi1cNddd0l9MJkO6tioY6dMBjorCozosfFY1EFT58dkZPzjH/8AX8y6f/vb35bfb8ssbnPZ9xZw2Nvfd9eWO1pv+uwK3Pfsqs6v2SqTLTP3FnTY1XmRRcKMGluvsbsIASwtnVDnlNdFM2LqZJtOu+l4m9/vrU0Old8L4GBkCAV66AAbrHIKS7/BAiLa4Y714e0pr+L5F55HckYRevUbjH79+iMp2YcPPvoMVRWViPfG49UXn4fT3YJzzj8b5546CUcMPwqRSDsWLvgYLYEqrFzxFeYuWwOnNw2vv/wyvvu9q7B80Rzc84c7kZSUjku/+3188sl7yM4vQElJT4wcNhzFxaXIyM1BckYaehbkI8kXjxiXAwkeF1ooasmoGUC4LYympkasW7sRlXWNKOxRiKlTpqFP7xKsWLUSR487EmvXrsOihQsQ9Pul8wUDmtrKGtTVVqMp6JdjbW9nUM4aeUvroJO8YP3PutdjWILgkhaVPl+clDkIgyGOLSp98kySFpV+v7Ay+Juk5GTkZGWioDAPhYUFwmaIT4iT/XA8h9mZQ54lFsDA47D2tz3goKCC9UyySiDIYJDyiI7/W++tz0WTgeCEAA3cFjuQfH1shq7uCXb84RxAAJD38quvvorjjjsO1113ndTxm4vOD9oKUZlluwtCH6z3ps4xJnC9o+C5ExzsOFkFHMx5amdAjc5tltYHdUsszQYFfnQeMzUduCvtCkGggUKpHKfsUsG5niAD9ThYNsFSC7IelHnIe4DrEbQgQEHwiRoObMV5/PHHd4Id5hys/zdLGf/+979LO+Srr74aP/7xj+W4ecwcXzzf3e1wdbCOFfu4bQvYFjhwLGADDgfOtbCP5BC1gAo8mcH7nXfeKbWcVLVmb246LsogiHaSNMOidE6zbrc7JjNrUJVWr5kQvifl87777pM68d/+9red+g3qbOk+zOxQdEmGCUgoyKK1pKQH83zZwo3Ol/YhNzUgNDDm311l6vR81NlTe5nHZNJro20UfV7mddH9dyfbr/szj/n/3t6Ap6dv7NzluEHpAjroPsxMlgZj0fsyz8PMSkVTaPV3zIaSOkvKLXUySLtVZ1z32x27dmcsHa7rhELscrCNwfA/nSo6u1VYzAcCDsuWLMKDf3sATa0uHPetb6EgLxdVZZWoD4RQkJuNnNxc1NQ14E/33o3xY4bhnNO/hUGDhyPc7hYdh1//6gYsmr8YOfn5GHvsBDz5j8eQkpaB0SMH48FH/g6Hw4WyLVUoK9uItIxM2WaSLxaUr2wItSIp1g3m8QNsJRmJoCUUQFNzA9auWSlZ03nzF6CmuhrfvexKlFdWobgoH7NmfoGa6irRW2hsaEIoEEBLayuampoRCrWASiWS8Xe4rBIJZlulHSjRGIINBB9ZAuaE2+WBJ7YDYBAGQ4K0qIz1xgpLgMEPAYaWFgo8OpCUnITiokIUU3+hsBDZ2VnwxcVKeUSLtNgMoi0SVhhDtqHPCoIDZDFY3SMIDlg6CyylsHQWyFhwisij9dm2jhIqCCllF6IfIZUfsKATg89gvd0ni7KVGIQShCbzg+Kv7Gag97AZLJv3sz7/dvXc3CcHvh82ajIcuiqx6Op539UcFv3Zzk6lK9DX/My8Bgric97jvHrCCSdI+QQ7VHDenTx5spS9keVAfQeWvlFngQs7UnzyySei0cF1yFzjfD9+/Hj079+/EygwARMFQxRwoBg1u0NpuSZ/qwwNYRZp15evqx5oP4wBe5e2BWwLHHwWsAGHg++a2Ud8kFkgmr5JB4KBPWs5KeZEZyQ6g6JOphk48v9aZsHvlWGwK3OoM6RBuO5La0Yp7EhAgFRqdqdg4BoNKHS1DwVSuF0NjM2sEz/nPph5Z1DMLM1VV10lqt2qK8DvuR1m7ZR9YWoOKKhgOtMmIKOfm5/peSrwwb+aQZIAqY0BkgrGbTszk6a6M8DBdHj1/52BT0wMokGHk0Zm4Wfn9+qyVZ6ZLTNtrhk7zaTp9TazmbQTA0cyUvj5Aw88gCOOOKJTwVyvy87Al12NHft7ywICOJgMhw5at1yzdgbd7FphMRys8eZAXU0t/nT/n5CW0xPDxhyFuDgv0hIT0NrWhurqSpRt3oryrRV48/WXcM6Zp+GsM05FrNuDQEsEixYvx40//xmcbi/q62vwnUsvQ6TdiZqKKkyYcCxOOe0UCaql/SxZC9QXABBpA0KtQdFXIGixePEirF//FVavWolVK1di69YtaG2JSOlCWmoa0jLSkZiUhMqKKrn/WQ7hDwQR7CiNMO8/654gpNAhv2BZpFPgkfcyu2WQwUDmggg8xsWJiCbDdt7jfn+z3Pu811PTUlBUVCjBVm5uNrKzMpCUlCiCjlyXgESEAIPYl51BKNTZwZroaEupY1vYCARBOkQcLaZCB7BA4IHvO0o8RI+BkIIwL4hwmkUSFtiwPxYKCpKKz64UZJpdf/31++Mw7H3uhQUUCOB8w1anZDLyerKUgmWKnGvZPYilFpz3WDZDNgPLaQjE8x6kdgN1STh+OXcSQCbbhaxDZSooaB49F/J+4D4JQFNglAA/hSt1ftb7g6fYHVB9L0xh/9S2gG0B2wLbWcAGHOwBYVvgG7CA6Yhwd3Qs2bqQNbrMeNDZ0MA4mi2ggY4CDnq4u+sw8Pe6bTNQf/LJJ8VJoZNDIISMix1ldMx9akDPz7QTAoMJS/zNLQEDsy7sIc9e4FyfIloEWKIXBsyawVfAYUeBsgko6Hais14ayCvdVLt/cH0TxOmOLaMBI/O9aSfTNvc9uxrTZ5d3nuaZ43Nx1Zkl2522ecx6bbiCAkF6rNElMPwdM6DMjrEMhv3fyR75/ve/LwKSKixqglOHS/ZzX93KJuCg96MyHiynn/dWpAN8sAJjj9ONRx99GL7kVCSlZaGiokYYA5V1tWj2BzByxEj07dULSxYvxYrli+FxtbNfAtpjYjB79jx88P7bOGXy2Zg370tMOOk4PP7EkwhLawwgHGmD28H2k2HpRhETDqJsy2YsWLQES5cuxoplC7ClrEJEHhMTkpGSkoykpGQBAfjbhoZGaR1JYUcK2FnACds8WuUR0QCfBS10JPg77ne3yy33tyXwmCBtKqmzQICBNgmGAggE/CIayXaWWVkZ0p6yZ0kPlPQqQXZWFrw+n9iNAEdrS6sFvMo5dtTpk2fQgXAQdNBAydJTsEofOkEGYS10gA4dWVynaDlQs8EKsJTB0ElUYMnEviMudHs48rxZRsGSKOr6UEeHgWZ3QeVu78hecZ9ZQMFhncc591BL4ec//7mwFailsGnTJmE6UCuJbTMJLrD8gu1PVaeDAByf7wSTCUKNGTMGo0eP7gTkTc0IzpUc/wrcc32C+xSdvO2220RoVJkPHP+mbtM+M4S9YdsCtgVsC3RhARtwsIeFbYF9bIHo7Dt3R/0G6hpkZ2dLFoKOgQaY6kRonWVXGf09OWRuR4N53TazKwxaCTpQlIo1w2QgRC9dARBch7/nd1pPbGbp6dzQEWIfcFI8KYZFxeyzzz67s/+4ghXKQNDMvpmJMUGFHYEs6uztiCWwIwAl+vOutm8yIDlveQAAIABJREFUH0ygJhp8iQYvKCJJMUldLp5YiEtOLpK3ek01U6Xb4nsz2NMyGx6DqSzO9UidZRaUzBEyVEpLS2XbKm5Gp1WBl+jt7sn4OZx/Q9q/XDPRbugIiDvYDNYYssQjtT0mg2NvbBxef+U5vPzGWxh3/CT06dsfedmZ0jVixYpVSExKxFFjj8RLL7+BJYsWINwSQlp6JlLT07FsyUo8/9/HMf64Y1BdXQsnAvjtrbfhqKOPkQi5pqocX61ejfkLFmDJwsVgl4P6xiakpKTBF+dFSkIyUlPTpIQgEApJO8qq6irU1VpghwRFwgaw2jxaAbgV0DPgV70Kq5mDBSh63GzZSAaD1f6SOgxkM7jd7KrTjmCwBUF2kKBiv9crAENJSTF6lfQUNf7sHGZx4wVgsDRpImhjpxuyFyIRRLgzqUixeAyd2gxa1kDAoKPsQdkL1nOCbSstcUqL6UDQxkIRnB20cYucIWqS/1MVsY+qJHbrdtm6davcy2yFyJKKCy64YLd+b698YFhA51gFAajNce+990ppxMknnyzswenTpwvIRz0jzrV8rvP6EyimbgMFIqndwNIKzp8syeB6OlcpaMB98DdcCDSTFcQ2qpzLWYrDeZ1dLjTJwPW4L72fDwyL2UdhW8C2wOFiARtwOFyutH2e+8UCdBLMSZ7/Z5BOR4S0x0ceeURE/n72s5+JE69BPJ0CzUxogKrBI9/vDrtBg1vNcJitvZglJyWfTtBNN92E7373u+LwRC87Ahy4LRWiYoDLxezGwffMwFMIjQ4UqaODBw+WfbDVJgMZOksMSLQNHj/n/2mP5ORk+avb3p2LaDIRVKgyOmOozAJzXWWjKNNAbW2CAsqSUPaBqXCudbIt4TZpl8m2mbpcc3YJTjsq1wrvOjK2+p3JxogGNrRLiJadrF27Fo899himTJkirBEKg6nd9RqowJmeY3TP+d2x5eG+bksLhVypYNBx3QRskHcGeKQlFexe0Y5YjxezZ36KDz/5FGOOPgGbyytRXr4VCfEsM2A3hngMHToIz7/8GloDTfDFehEOWW1vGxsa8a8nHkFx71Jk5xRi07qVyM1KR0FRAcrKNqFiaxnaHS6kpqUhOzMbqakpSEhIkkB+08aNqKmtFRHFZn8QLSF2IrFKsKSsoKNbg3VNVZdCyxXYzcECIXjPeQkwGC0q2VGCHSwIClBB3x8ICNgQH+9DdmY6ehT3kBKJooJ8pGWkSScMlptEWiMIR9ge0xJ01LaUHRiH2EuLJbTXJAEEBRPkUAkWCDjSASzwPMjKEM0G61y4XemKITtieUSHkOQBPoC1jIIlZ5wPGHjuqPTrAD+Vw/7wOMebgDkZDZxjyT6gpgNbT7O0gmKgBN+11aX+bv369fjyyy+ltSXvpZEjR8p40MUE1fkbPvfpK7Acgxo+3A9BKyYQdH7ib6PLJHfHhzjsL6ptANsCtgX22gI24LDXJrQ3YFtgxxbQzLuuQQeBLwbULDVg6yo6CAwaL730UqFNap2+Bsdmxtvs8NBdu0eXcxDw0GB07ty5Qt+lmvZf/vIXycJ0ReM1g2MFPhjcaBCruhB8r+wJBiQEGV544QXMmTNHalCZceHvtD2j2odZUz1vAhAM9iXg8VoZVdaq8y/f83N+TyCCduR7fs//k5aqwIVF7/Z8bYrc6rApgKNOpUmlNe3E71sj7bjl8eVYsLq+83L97PxSnDQyczsdCXMbtK/W3PJHZrcS3chbb70lmTM6pHQyCeLQpvytlqZw/3rtO2vdbaGw7t42263HMdsuOg3bWvJtx3hgSQJDXpYtSacKBvgx0hb2r3/7M5YsXY2SPgPhcPuQlpGBEWOPxKJ5C3DM0WNQVl6POZ9/DLSF0BoOIdjcgubGIKa//RbaEMLkM8/Eu29PQ35ONnLz8qQVpNfHjKZVssB2mwQyGKBQhLI90o7ComJhT21fSqPH3qnEIMfMsgR2kPB4WCLhQ7wIPMZ33HNxcLqciIQjAjAEgwFhcfB+y8/LQXFxDxQX90RhYT5SkhNlrEbIxmltRYQlJgIaOKRURAAAKW+whButYyMw4OgAIiyxR77X8WoxFCxWghBLHBaIIDCC9Cm1gIVo3oJVPHHwLHxGsrPAQw89JNlsZTSZ5VUHz9kcnkcaPUdyruaLcxBbYDO5MHbsWAGUyEj6+OOP5bnNF+dFARobG6UrBVmBvD8oKEnmmradVsuaCQAF/cl4Y/kGyy8I8KelpVn3t4MdXCwNFH0emGWbh+fVss/atoBtgW/aAjbg8E1b3N7fYWkBM6DUIJ2BP50E1lzSEWDgT/okg2qur1lzLTfQz7oqN9iZUc2SADryChTw8xdffBG///3vJXh/8MEHRXSwq0WDbNOB4fGbATEDXm3byfKJ9957TzpfsKc4napJkyaJ88TAiMwKZnp4LAxkyPhgcMa/BB7ImuDnfPH/WnpgKmxzX8zsKDhBgEGZEWRJ8Jy4Dl98z+8VEGFgxBcdOQUluB1L+C5WvtPt7on+gekQNgXCuPGRxVizubnTtLdf1gejB6TvtCOHnrP+iPaiQ0o7P/HEE9LnnQ4mBcl4DmarNC1Nic5qHZY339dw0hYYZgEO5r1ggQvWa7vvBHNoE1HC/zz7f3h7+kfIKyqB15eEcGsAF3z3e5jx4efIzUrGmKOOx60334aG2s2iS5AYnyidIOpqqpCYEIuBgwahva1FaNflFZUiRsda8KqqaoRbI50dIRjck02QkJiAoqJiGRNkIggQYnRc4D5cLpZIWICeBdZ1lEh4fcJg4LgJ+HlfNguzgy0q8/NyUdq7BMU9ipGTm4PUFDKUHKLRwDEpDIaOAEfaT8ZQrNEqgxDWhMMCH+R9h8aCaDF0gAoiQNnxzyx9ULDBOg8LZ7AAh+0v7MEEMEQPSVLh+ZxjyRmfU8pKsgGHr+Hm/YY2oXO8lPc4HDKPcX7jPcakAruO/Pe//xVtBc7zZKdxziMwyNaYnHc4//E5z3mPrAYKTWZmWuC02YZa5xedm8h4ow4TO1+Q7XbZZZd16jWYLAcFs/l7m/H2DQ0Meze2BWwLiAVswMEeCLYF9rEFNMtsBoGawWPrKjohrLukg3HzzTdLFsTMcitFn4e5pzRbUzBS903A4A9/+INkX7hPAg8Ut9oV4KC/p9PCtnZcGOhzodNMsaunn35a2n6SNsoyDQqhMehnEKTZOwUs6PgoNVRtxeCZ33P7fDU3N0uwzRedMjpkrIOl/fh/fk9Hjevyd8ok0YBbwQSpRTeYEwQlFJxQwIJlHGZJh5Z/8HtlhpjaCLptdTTVPiZQQdDhx/cvQHmNBdJ4XA5plzmyX2qnuRVQ0mulNuH50WFl+1LWeDM7RsYIHVQ6mezlrusqu4TbUIcyGrjYx8P9kNy8Ag4S9Cq4YL2xWA8dL5YXSOBhqT0I4DD1rTfw0ouvi+Aju0PU19fhjPMuRE2NH56YFgRCAWzYuB7piSlITklFSmo8crIz0aukBMkpybj9tjvx2muvo6qyUsoXyDiI9cTC6XBbZR4xVnkHtRG435ycHGSkZ0mpARd2b3BS4LFj3CsbiGM81uuF2+WSQD4UDKKhsRH+5mYJ5inqOGBgPwwfPgy9SkuRGB8vMb4FCLaiNUwWQ0dLzA7pRQUVrLIMqw2lCDtKm0oCDfz/tg4xotNgCFJa8Mi2pUsQoYNBYok8bL/+wTrW2Y1g0KBBnS2Do8u5Dsmb6hA8KWWm6bPXbGHN+ZClk+xSceWVV0q5IIF5Pt/J/uP8wv8ThOB7gg3sMGEyDqMZaxzvnGfIePvNb34jjIhoHSazs5HJdNgTIP0QvGT2KdkWsC3wDVnABhy+IUPbuzl8LaATvgIHpu4Bg0Zm/Bk4klZ70UUXSXaCGQ8u6rDsLSXeBBzU0WDN5w033CAsC5ZzkJq/o9phM6vL49KA29Q7INjAcyAtmAEyW3ldfPHFOOaYYyTLo2KYe6q8zu0zk8rtKAPCfM//azs9fk/gQf8SqCAYYbXmswAMvnQdZQfwPLU8RM+Z9mIgr+UdyqxgwEankY4iXyzn4Ht9qRYFrzF/U++PwS8eWdwJOiT4XPjjVYPQKz++k+XB42S2inW/BBZIr1XmB+3O4+B3PDYyG66++mqpAVZWiDJMVLDTrtP9ep47bBcJbGM4KLPhf3Uctmc6uNxuzJ49Ay+/Ph0btzTA7WpHekqyBPmJ8bGI93pQ2KMIffv1QUZaJhKkjaRbSgvIGHB5PPjNr2/H3x/7u7ASrMXSKZAGjjGW4KKm/JOTU1CQXyDdH9gZgn9ZIhEXx/KjOHi9PimfIELB+4ggXW1djZRKEIgoLCxCn959MGjwQJSW9kJyCtkWzNZSqyWEtnCkU7iRFrHICVYphJOMBmExOOU3VtmExVlwCC1Bj9tsebGH16ezZcb2vzdp43u45f3yM4KnDDLNgNUOCPfLpdirnfK5zDmF147PfZPpVlFRgccff1y0m84991zpSMJSRgUd1D8gwE3gn12jOK+Yi85Tui63T7YgBahfeeUVAR3OOuss8Rt0LtD5TFtqcoxp2d1enaz9Y9sCtgVsC+yGBWzAYTeMZa9qW2BPLKBOpNIiVQDQFIakngM7OVBTgWrll1xyiexKMxIa5EfTI7t7PCZgoGABM+Zs1cXAlqJWFLBixl9LLkyHNxpw0OOi46JsDB77rbfeKn3HuS2WUPTu3Vu+Z5CvLTM1+0OHTEsipL1eh+aCtrD8Oh1uq/48KK9otoSyKBSw0DIOE5xQ5gQBjK6cPrN0gQwKPTc9Pzp/BChiPKmYWT0U/8/efcBbWlXn49/AgIgKCCqIisauUewYEQtRVERFo7Ebe401IpKoaFQ0sRu7YkPB8sOI2MEgYhQbKoji32BswcRGUaQP8/98953nsublnHvPZWZgyns+M59z7jlv2Xvttfe7nmeVfcFFc+Bx802Xt12u8v120dm/7jJyb1uk+RyyABAUVssIVVxTNIzf7UxhC9PUv0hUR6I4EtZbI2Rm1ZfxuFUlMKfvw5SKVcmFgIt+7MrIh2WbLWu//OUp7eivfLmt2HSLdvVtt2877bhj23rrq7Rtt9m6pyogFXq+ty0hly+f3+3C/Wxl+f4PHNqev+8/tM02n9sGUpTDHLBvbfmFK/rOFHLAbXO5ww47tqtf/Rpt6623bVfaaquuhyIiQjDQmzPOOKPrGH3Z/mrbt5ve9MbtVre6dbvRDW/YrrHDNdoVr7hlj87QnrnQ62VzXtaVqQ+J1Or6qR0rQ8g3U11hPkVi1bQH1RrG18ISGJLLWfNHua0fEsgzMeOYaLPsDGXeiFAT3eBYu0hIMRSx53+i0kQoIZ8y/oliyHM2UY4h7m2niuS3BqgJdbOb3aw/4/rc32yzeRKrzts1+WxdP0ZnbOUogVECl7cERsLh8h6B8f4bhQRqPYbh1pTxyh199NHtWc96Vt8iU2pF0huGYL8KbGg4DOs1OLaC4RgrgPOxxx7bXvCCF3QgLJ3Cft+pBVB3ZqjRDEkbGA6aaAlGj7zUPfbYo/eD0SPXPB6W5Cbz4usTTw5yAQnAOBIhkDoLDKWaBpG6FSEjUovB+zCfdU0qVDxWgJr0DWCNVzgREr7zmcHot0RS6FONtsj4d/lttVPb4iZPam2zLXtTLzrv9HbhT97bNm9/7vJnbEpFud71rjf/X2itcXJdJBFv2Zvf/Ob2F3/xF/OklGu7Pxk5Vtuzg0iM3zUpm43tWgEUc/ORfz+7Uqy6zWkf05JqoY7C+eed0zZbtknbcouteo3Enla03M4Ny9ty10qawMr3npBx0Yp2xa22asd/94T2yEc9uu88IVqg6zusv5nohhXtVrvcpolskKpxjR12bNe+1nXmQ/MRWH8664/t9NNPa2ecfkYnsXa61k7tlre8RbvtbW7bbnazm/YdLgQM9EgsxS9XFh7tO0RsNhetID1ChEWPV1iZEjH/ni0sS1mFpEasz3UVLmv9Nrezle1INlzW0l/9+9XUyTyTXDXFfD3jPAfU3zn44IN7wV91m+o21DUiIs/uPLMn1eUxZ0U1fO5zn+vPXFFvnh/WffMzkQyTdkBaSo8XSlWqfR1G1A37s5R75tiF7n1prjeeM0pglMDlI4GRcLh85D7edSOTQDVGsnd2tnoECnixhc+rqXDiiSf2VISnPOUpXUr1gZ6ts3yfsPmQDkkH8Nuw7sOcp3IOnDMKgGOFyhANtt2yQwVQm1dSMGrBynhaYgghTnpxuXPO6RW3XYsnnhEll9TvgHruq03a7PiA8RSM9HciP5KCUskTgDmpCdmpgsx8rsUfh4WwIrtEYqyu2iVaJe+pRF6/j+yyG4fxTv0JoEKff/H71r7y82u35SvmINk2W7W274O2bTteba7SfwpZGiskjPaTC5LI1mrSKKThIGmqfgzJlzVh8K2uzDak8zOPO+kQwmFl3YZVtshcSRisnMBzUUAKwa4A6nvxpLkqD+V97tiVdSH6jhcr+rj/4bTT2+Of8JS+BeX5F5zfzjn77LmtdltrZ5x5RicEbn+HO7SLLtqkzyHbY7YVy9vpZ5zezvrTn/ocud5fXK/d7na3a7e5za3bjW50w572M1cn5by+6wRyAaHQoxl83mzztumyZT2KYq7Q4yYSOOYqNays2DiSCWtOs1PXJuvtmAq15mR7WV6prsXum6iEPK+9I6hFp6m7wLEgvaIXeF25A06t+5DvQnYmYiHvIiMVofRceeMb39jJizgIcv/VBe5xeEyLiqi2TdXbtNn9L20a5WL3vizHdrzXKIFRAqsngZFwWD35jWePElhQAh6YdSvLaoDEMABMgWmGyJe+9KX26le/uoMDBgTwmYiIPLTrNUJIJPKgAsyFjFbbbikWeeihh7YHPOABfRstbQCGnZedMiZdg3EjckFKhh0ohGd/4xvfaEceeWR76lOf2o2p5I9OE0687/rmf9IBEg0R0A6s539qN6RA4tCgyr3qrhWpt1DJiQD4y1J1098QE/pwwk/Paq/7+K/a+RfObamoloOaDmo71FdIIlENtlYTCSNdxQ4V+rqQh+my7OPGcK/IehXioQOFRDtM3q1CGsQcn7DqsXPzNyTD3K9zB15cjPJKV7pKe93r3tre/o53tGvscLWe8vDHM89ov/3Nb3qtl/vf//7t9DPPbP953HHtvHPP6+Djqtts2258oxu1v7rTru0Ou+7arrvzdXsNB3p37nnnrUyV2LwTDAo5SrtANCSSKLtHbFp2t+jzbWMY5MuhjwFWeSZU4nAkHy6HAVmNW2YsXaKC9KwZnuOf/vSn+/MdYbzffvv1qEbn5VmfyATPvkT7pfZTUuY4DUS5ee7azlq04rDmw0LdGJIj9dhJkQo10jF9G5IbsXfq77V+VGyYRG3U83P/afdejSEZTx0lMEpgHZDASDisA4MwNmHDlUBY/kQHeJhWAiLpFDlOwcD999+/g/9XvepVPa2iPpwBBg/tugNBBT/D0Pns3pBQf+cxStRZOOigg/pWe6paIwqGL20SeSBtALEgbcJ1GDoKGSIn1HwQxYBwOPnkk9vznve8vi1XvDQxQNLehIUuZcT1WTuyTWYKPYakcK9KXFTDLikYIWS8x4sYQy67VmSrzMg3dRgmGfzVq1P7EuOqGlz1/OG1jvne79qrP/yT+Utcf6et2uuecfN2hc3nxjhGqLb84he/6EalMXj605/e7nvf+46Ew1IUaQ0dG0Cx6rv9IaRGrJpeUT2U80Bk5a4SnVRYGckQKiLfXfx+UVN48rQ//LH9+ycPb9e+zrV7hEJP3znzzJ4Gpa7HRz/28fahQw5pV7nyVdpd7rJ7u9Od7tjJiC23vMLKaKILOl2w2aZbtE2XrUyRWEk2LFtZdyFbTVZSYSQY1pDSzHiZqlN1DZnx9PGwdUAC0wiH2jTPUzs5SUNUsFnx5qTB5RmRCMI8u5yPgPC88lxTbPKxj31sj1ZiK9zqVrear/szixiWQjjkepP6lmd8bBnH5jnrcyUcaqTGNCJtJNhmGb3xmFEC658ERsJh/RuzscXroQQSep8HcE15SHE/RgSCQJjlT37yk74Dgf26EQR5qAPeCbl3rXi/85mRUreTTCi/d9+nAOExxxzTjRR1AqRAqLuQSAJtRSKonK49CAeVsO2m0UO5N9mkEyLqB9z85jfvqSBHHHFEJwQYQPe5z336vWr+aM1NrsM3zWN8sad1rtxcjdyYNvzxAFVyIn3Sn2G0RIic7EChTz6ndkTSOFL4MW2Kl8bfITSyjV1t60LkSoww/frS8b9vb/p//z3frdvdZNu+ZSbSwSuEylFHHdV1QwqMMbvuda87Eg6X41pQycSLDfG5LSrndrS4JPnQf0r0wsrohosN/5VRECuLTvZDe2rGhW2LZVu0K19l62a3jHPPO78tW1njxPykH1tc4Qrt9DPOaFtd8Yq9Nsp559ux5fwuHdtnimBwjloMc5EMc4LbxO4RK+MW+jaeYwzD5aJRlZiyvo6g63IZhjV20xqxMm0spUO85CUv6c/KRz3qUW3PPffsBH5SLZ03rfaOZ9xhhx3WDjzwwL4rhffL6jXU1aQDWYfy/Ew65NwaM6fPzmM/eGV76Wmkx6j/l9VojvcZJXDZSWAkHC47WY932oglEMIgOzUEmAKqiXhIAUXejv/8z//sng8Afrvttpuvb1CjG1zD9bxSH0HkQbZUdE9bMyoixQvCg+I/g+YTn/hE35ZLlexHPOIRTWXs7AEecJ7tvZzjOjvssEOv8+Bz9WrYCtOWXHamUIEbEE6dimk5yUMvcVSjenNipKxScLFvtXcxCZHIkaFqDWst1PslOmEuh31u14rsQkGeqSWhD/k790nUQ60b4TuGov8InRAtMbSGYadpazW2Djnqf5r/ed3pL7drBzzuJvNkww9/+MO+pRo5277U2NUUm414al2uXb9kakXIMbta9PiFlXUapFysZBg2WXkMQmI+wuHi8y7Wj5VxD3MnthUr5ox29Rb6+tGtef/mDPrNN1+2siL9RW0TBR97NM+yTjSo87DZZrbRHKZFTNlfcqz6eJnrVa1ZkzVjBF6X+TCssRtOIh3ynWeY5+2nPvWpXpPHy85UN77xjTuZ75lr14k8swPQHef5opaPNEgA3vPgfve73xpr96TnEz2sJEKer7FHYs/ol99SKJOtEdsk9adiE0xr8CzOhTXe2fGCowRGCax1CYyEw1oX8XiDjVkCYfXjHa8h9yn8BNgCqh7SH/nIR3rkgVQHaQ5C6K9xjWvMb20FACekklyBZdtaOt5OCe6XHR+QDHJEXTsGjuN+9KMftX//939vn/nMZ9ptb3vbdve73717RREJKUSJpPC3/64Xg8L1RUsgNtwvRtNJJ53Uixg++MEPXsXrXgmBSbmZQ92oIDyAPaCu46tSIb8a6H6bdNws23+Rf4pYJk2j1lpIXYlEUNRjas2JtD2RDTHG/G3M/M93tbhldOLzx5/dvvi9c+dFcvsbbN7uc8vzmnobIkxsqXb88cf3FBhk1PgaJTBKYMOQQKJl6k4EWYtH0mH9HeNEIA4j+UIcqH9k1wrRa3mGGXfPB89thIPneOoO+VsKlZRItRuk1ikuzSmRlIZZ9CUOg7RvSPRXiU9KE8zzMVF+s4xQjQhz/LDAc71G2jXLdcdjRgmMElg/JDASDuvHOI2tXE8lUMMIYwgEhPsbYAVEpSuIOvjQhz7UAb2XnEyhkrZIrLUegGPHq6ngMy+9/x7gjBORCAgEL7/LF1XgUQgnsgGAdT4i4+EPf3gvUFl3gYg3JV4220CeeuqpfSvGeCl4WRhByI4vfvGLnah4wxve0K/lniEphl67DGMNyxwaGkNiYdrQTyMcqrESoifGTq5ViYulqFZknegHfa0pHMm7jScrxpqxGYbHTgon/dwJm7cTf3Vx5vxtdj6/3WCrU7rsjeMvf/nLvoOJyubja92RwKSx1Lr576UurEyxqDEG086b1rMKJi4Rep8iDGuouGP1xmqPOa52hLUD0aggK2IS2KHbmY/xcjq+zr/ap2GUUgU+dZ3MZ+Qmwg3QQr7d9KY37RX5A8a8a0OuU72p6Yf7u6856hqimqxj3v3nUa5pSo51rv6K4jLnRXG5l/VQm4A/6+2FKzZr3/vJGe1HP/9TW758vvRn7/JVr7Ks7Xrz7dpfXHNuq9q6Bg5J1Uo4kOdCoGzd0f6xJcPn2jRyvYLuPA88x7/97W/33ams80n9M8c8b1IsOVtdmnd+E5VoK0x1XGJnLBY9UNuZOktpa/R92Jf6zFyMwDfv2C/ax24wr9gC5oj5lVetYzVJe8Yoh3FOjRLY8CQwEg4b3piOPVoHJRCvuKYxNGKUMxBECyggdcghh3QjYvfdd2/f//73++4PikrZrzuGh3cG8M9//vNu/DN+Gb3IAyH9jAcPfLtIKEDp3bFIBuSAV4xkRMYDH/jAXsdBnQYGghfDxj20SwRFCk8yApzrPO3kbUE2fOELX2g3u9nN2j/8wz/0ug7ayMiYBBwyNDUaoQ7XJCJgGPUQIJdUi2pkDQHcYt6e6nkKYBpuobnYNSugyf1S6DIERY2ESMpGBWg18uGgL57ejj/l4kiHh9z16u36V/5Vj35RV+Pv/u7v2j777LOoli/W7kUvMB6w0Usg9UMAB+uH2jLWA/P8Fre4RV9/ovNJoxrOH9eohOlcqsdcyodX1oKA7Qo2nGsttHuPyv7+fuQjH9n/mwvSx6yP1iRrztCLGs9tQsJDOHzlK1/pBKzjtRcgUhvFtbQnOwf5rCCuSDOfX/SiF81Hi0lHu+Utbzmf4mW9/Ohhn27/75j/bVfYcbfWNl11txm70Dzyntdqd77l1ebTtvIsyJoWktffi4G7jV451zEBRPdqtMCwifVZUce8fnZ+tlJmA9Aruu4Z7R3ZZd7Z2eIv//Ivu3Mhc2ihe09qy2LPx3pOLc7sucaa8v9TAAAgAElEQVReME/MZb/5GymOzNNu7UU8+J19oq277LJL22mnnebTDrMuDNs2zVGxjg352JxRAqMEliCBkXBYgrDGQ0cJXBoJDL35iWxgbHpw2+rQFpWqykuj8LC1ZRYj304SvHmMDFEKiAAPeYCfcQz0O96xiXrw0LejgeMZ5B7622+/fc8P/au/+qseOcFw4VWRciHCgrFQIxtSq8D1ERm8Ktlikkcf6EBsHHzwwb1tajdIp2AIVSOiGkKRXUiFad7dagQNiYlKSAyJCH+HhHCvGF9Db2p+q/epxEM+D72zSzHO0teQC5PA/9CLE7Bhl8xXHvxf7bs/OXNe3f7mr7ZsJx7zvg76nvSkJ7W99957UVUcCYdFRTQesIgEzPWsJeY7wtG6k6iGFE0NcRByIUVUo9OJPKhRExVcD+d8Ir+sUW9/+9t7TRsEx+Mf//h2t7vdra8ziACg5k53ulNfx6LvqZMTgGR9S/SD74Chr3/9652ItbbxvCp+i0TJcUld047jjjuuR5qJLvrbv/3bdutb37oDJySHaycKwlpovSafRz32Ke3MzW/WjvrOae2sc+YK5eWFeHjUntdu6rQMo1RcK57sFA8clXT9kEAIB61dqGBwekO3PLfpQJwFtaeJDkj0Qkhs85CeXv3qV5/fNtt5tc7D6kgsc7Q+E5O6iUyQluk5xJnBbkhUA7sDucB2oMPWCPNUBAfnhxSRe9zjHt3JwQbR52lpICPhsDojOJ47SmDdlMBIOKyb4zK2agOUgIeoh3OKCnpoKwKocJQoAw9iaQoe2Iceemj7zne+M1/DwcMc4E/RRqHMDAIPf4BAuLF3O0YwChglfme0urZaDaIQnM8oYCwwoBkpib7wWyITQji4pxfjh9ERo8dnhrtChsiMd73rXZ3QyGsYnlkBxULAPcZOjY6oqjCJJJgUnu2cadES7jHNeziMVhi2dWiMzWJYXhpVPv/Ci9qL3v3DduJP56JOvK677IT2vz/6fM/Zvf/979+Nuro7xvA+I+FwaSQ/nhMJiIqyTiAnva597Wt3UjSh0dmxJtu3pgJ9nRNVB+s8zfpQyb0qeSSpNAYpZtYaUV+ieoSPJw1ClILXPe95z/l1LN5WbXHtRA4lPcF6icQwd/RHZAMgZA0L2ZA0KH8jKBAOIhusdyIdEB7OTdFWay7S+PDDD+/k8BOf+MR2r3vdq1/vjD+d24742m/ap/7z/yYSD4++13XaHW4yV4Q3czmEw7QdCkYNXXclUKPWtHKhNdixNSoouuu86GCev/lu0nPLXKHv9Dg6uRQJIdfoNocFOyNbYPsudZoQe/5GQGYXJ21JoWT2QVKdEIDazfbgsHAOpwTSUFSRuabIpSgljpPIaUg61mf4UvozHjtKYJTAuimBkXBYN8dlbNUGKIHseOBBzNAQIvyyl72sGyUiBNQ/ELKsUON//Md/tC9/+cs9fF6orwc4zxkPI6LAg9vOBT/+8Y872cDTwABAFPB8MIiFLnq4O8dnZAYDgtHNSBGK6X/qEfjsfEY2IyHGE0NDpASjgRF8oxvdqBsSCBFkCTDwb//2b72N+pjIAOfPGuJZDbN4Q6MCk0B/NeaGXsLFVGd4/Rw/jDio1xm2r7ZtqZEPC13LdQPczj7vorb/u37U/vvXZ8835bTvvqU954n363UcskNJQtin9WuaPFKcLLJ030npKYsRRJMiUhYa92nhv5PavxgBtNhYj78vLIHM0TqG1gdzHZAWgYVg4P0fbsNaIxTchT76rupjdH1IPOR+Q4DmOnLZpVAobEtHbRkInPCYemmTMPMTTjihr2l3uctd+j3Tl0QJ1Lop1kcRDdZOa581DAGbWjORUogKf1vr9AlB8bznPa/f493vfncPDfdyv5NPPrmTIlLL1JSwjmtPCgIHIJ551nnt8K/+bycfhhEP199pq/aIe+zUdt/l6vOpdq4/plRcNrN3KcRsPXaWdT9RD5VYq8TbkECvpF2t55HnsWdsCL4A8oWklOhHDggpmP77zA7wjijw2TMeseh3BF9slcznFD1mI7AvpEiYj97ZK0nD1DaRSNKNhi/2yvvf//722c9+ts8dUXr+Ox7xl+dQar/U6Ki1RexfNho23mWUwCiBvl6tGK62o1xGCYwSWOMSMM1SKMlD2QOe8fra1762EwJIhboVlpBfhjfvnRB6Br/QRAQD4/ab3/xmN7w9iBkjjOOdd965G723uc1tujGNbPDQ9nsM6RQ1DCDULkYHY4PhwYBnXFQwy5jwu+MYF3e4wx36NW3LJariyU9+ct81gUEe0Or6k8DEGhfsBnjBADd68qezL2jPeMMJ7XdnnD8Hci48v11nxdfbv7z4yd3Yyyt55/EcB9TXMYhxG4M30TYJ3Y73alYvWY1GiXEYz1xIp2GkSgzwhNIml394rdqv/Bajcwh0ZzH8N0A1WaVLFdhXAm7SGNXvAmyNh/lvjUEuehdFhWSwrkhZ8Mq6EO/7MGUqpFEd93w3SRf9Fn10/+9+97vtox/9aDv66KN7tIAUsxrBoA309pRTTumeWB5SkVVVj0I8RI8BKH1C0vpO7rtoruhRJT/SVu/WM2ufNu277769nSK5rK1+twZr6+c///nexmc+85n9umRV50MFjoiHT3/9twtGPOx2i+03dHVda/1bzJwdjnlfUy+yZe3FxTwXInqG82lIGKRj9fukGeWZW+fG6pBK2pKCknnPbksp2pgaEOaz/4pSVtJBe7PFs2c/3UUwclD47zM7wrPGesBGSYRm1o7MSfMXOSdSgj2D1NPXSmwjM0UCiYw0J5ENUjHve9/79nUGAVi3Dp9Up2mtKc944VECowTWqgRGwmGtine8+CiBiyVQgRODgGfsX//1X/uDHaEghBmJcO9737tHHijGKO2CF0C+sL23bT/JaPBQdo7QXdEMjCbhjQyGVF33N28Er0j1ZCZ0V3sYKMIlGe+8gAz4hDnGEHNNpAjDI/tqi77Yf//9u1Hxile8opMcMTyG3u0REC5tFtSxMj4fPPRT7RPfu3Jrm28zRzpccHb7y62Oby/b/2ldT+gCUJWq48axRrwATX5L9Ip3xBFjF3jL38YpYfIBlBWATepF9dz5fZIHUH9iOA6JiArMpkVFDK8ZUiOkRTWAlybpDefoyJgMa0HGeEzzvR5bY1IjIeMsogHBCZRYM6Rhme9ysBPWnXokxrBGMWQ86n2z1iVdyzlZO7RhWOuBjiqK+p73vKcDoj333LM94hGP6LneqZPgPP2g26IbtJ0n1TqXNsX7q00+W9u+973vdWLUOqn2gn5FH5P3bp55hXzL+Y6zM4aCuPqsRgNS1/3V2ZFusddee/VINJEPNWIi5FrV68ztP5+7vH3y2F/3qIdJNR4euse12t1vc/UNR0Evg54MiYOsG5WAqyC5Nmla5ELGMOdNIiyi68PxrpEMw3sN2zSrePSRrpoDgH1qKnAIiPoR7eizZwI7IJER9NJcRiB4ZpgD2c3K9yET6m5VSYvw3axrrPVDkVf2hHpRSARtQFREHo6xpadIByQgWZjnIpn22GOPPgd9pw9kuqZqU8wq4/G4UQKjBNaOBEbCYe3IdbzqKIFLSKAaQD5LqXj961/f85KRChh/nj0Gt5oLHvhHHHFEBwgIB4Y1oMhr4aHOGOYdUPsB+eCaCAphvh7qjAwP+oRhxmCPcZ6Cbyle5Xqu417xlHvwM0jkh3oBJp/73OfaYYcd1o4//vj27Gc/uz3/+c/vkRHVcxPPRgDmqA6zSyAg3xm2MT3ggAPa//ffv2nX2eMVbXnbvF9oxYXntJ2XH9N2v/0Ne6oN3cjWhCEYUsArBqPrIia8G09jA5AJrfU54NPYMfrojeOSp1v1aFJvGMOJpAnArQCwGvt1Lvi+er9jwEdfhxENuXfktDpewtlHZd09sgIesgoBUD2qAUMZj/wGsIiasl74DQgR1eC9Fi2sYC7nVpBm7UgEVyU0870xSrpOyJHoG6L1gx/8YF9XrG/xeNJrr1TCj/5YH+WDI0ask9GP3CMjpf4EsgE4Q+raUSL1JzJHMjcqMVPXScchV1/84hd3EkZEmrS3d77znT1Fg2cW2SDKYkjOZSwW0lNkwzTiYYfttmxqPNzrDhdHMq27Wnj5t6zqY/2c8UwLJ60n00jxuhZNWmfq731dXrGi62N03Hf0flbA7nhEAfIgOz0A79kxKsSCOeC4RBw5zz0887Nmm0ue3WwAToMQC979hniwtg/TiqaN5FCmQ7I557ERzDsRDyIYFGSNfPPuOaQGC1vF8ewZvynK+rCHPay3L9GSS5Hd5a+FYwtGCYwSmCaBkXAYdWOUwFqWwCRPl1uKWBDhoMiS/bQZAsJ0FShjBDBkEQjAgKiDXXfdtXv0PJzf+ta3dkNYCK+cYb8BCgwIBgYCoAKzgLoAu4DReDHinQwQZSwAo9mKSxt4Cd37q1/9aidF/vqv/7oXUXNvhnkKtMXwSi7mxg4Il6peMVrl0As9Nc7qe9z1Xg9tH/jKRe2c8+fCfy885w/trBPf1m6w8/Y9zBsgklfLuKQ/xtq41C05E95trBIeG493LQYWUBnCqJ4X4BgdojP0qALNoZEfGcQQjwd5mFIxiWwYAoRL6x1c6jisL8dHZplnQ5BfAVAKI2bbW9XjzW0eT557hGPqIWQe5/p1u8tJaxpd831IDZ9rUdMauRNgJXrg4x//eCcQFKSUPqagXNfvCy+crweTv10b6DrmmGM6MSq9q+Z8O87fyAYRG0AbMsDOEtbERAGFEA1Qq6kh+c29eGcBo1e+8pWdgEHuIoWRw8CRNIrUlqhrbAi3yMlvC+Whj8TD2p9tQ2Iu60oleCetLfW8tLIC6GlkxaQemSOiG/N8TQ0FpG8i0zxzPV+9Zzcoa3Sd59b3OCDon88IBPOXrQCwm9Pep72GJG99bue3PAdSkySyyvfVxqhysL6wbzwXRDpoY9I+soWmeirmsnluRy0kXkg9z7M4RGZN8Vv7GjTeYZTAKIHVkcBIOKyO9MZzRwnMIAEP6Ri6AQXeGcTSERiyaiAII3bcC1/4wl6Q0U4EgGb22o5HUDgvwoFHEEmRnSMY1rvttluPmJBz6UHNCGFo10iDGAYBJgwB1/DOk4Lk4PlktMu5BHx9ZgBpKy+hdink5n4pFkkUAaMxvoeejRnENR6yUgLG9yUveUkHS495zGM6gfCTU89rnz5x62brzC7j805vv/zyAe1q216xA0YgDJFA7hnXpNjQQ/rCWI1uME4TNk9PGHn0zO90goHM2PU/gNK1YwzWKAhGb7zi8eqFxKiGaaIghtEv1SMcI3MxY76ChY1VcQKWA2iHXtdK+BlHcxtgNreNn1oJognoRfVaJmIl4CKexlw/KS2Jhor8a9FZ1xymRDhOGwD3D3/4w329QTLQcTrsfom6CXEassK9rUXqKkjnErWgT9FZYI7H1BpJz6ydjks6US1sGR3L2pe0D/dyzaSiIfwU95WfTlYiK5AND3/4w3soeoCa96rbkdeQzFhIp0M8fPa437TT/zRXtyWvMeJh8Rke/R3KODqbVJoQYYkGcuWQDUOCPOB7oUiVPO/oTZ6rKcZMJ1LoVLQCMgEglxqZ3R8SweBe5ou1lO7TQfrmPwKBg0FqkBRH6/Yw3SDr8kKSGsqo2ieVAI5eRy4hz7xPilys6wKiDqGgUKT+sBdcB4FCLvpNTmwg37FZEA4I0P3226/XREGck8cY4bC43o9HjBJYHyQwEg7rwyiNbVzvJZCHcYxboFDEgIessPm/+Zu/aY997GN7PxWTlN/IuEBCiGBIKLDfgYU3v/nN3ej++7//+w4SbKMpPJHBzavB6+wdoHRuQu49/OPBBEQZPwnd9DcvC2PAZ9fNPvVCkkVQ8DwwuuVmMnpcL2AghnUlHUK0jF6KpamwcVCQjn4IMUc+AWbG9Fenb9EOPua8edJh2YW/b3868W3tvLPP7IYtsJat9YwbEMfDxLCLd42HLfn1MXJdm14ac0CKQYu4okMMXn+HvIqB7ZquxcDMf8ao41yD7rl3UnIqOPM5dQF8rsby0CieBCBqtM7SpLthHT2McCCXhFrXqCNjJWcagWg8pE1YY4wR2U8DaxWMTQLPISaS0pPUiuoFTc0I1wJERO7YhYJ+IRrucY97dLIsr7rbjXb521qjD1Iw9ME6hGRN1Aw9VEwSaKF7osHof4iD9K8CJm01J7Q97Xcd9yIjc+l973tf34XHPa3Htr0U3YXM9aL3SUmqnuGqswF1kcliRJptcT/79f9rHzv61JF4mHG6DtN+qt7WdSfjn++q137SrYaROcNjsuuD5ygd8Y5MQHwh9Txj6Vh2fnA9OploRHpkDpoLWS+B7RRwDvFAJ32ml4vpTyUHhjpXIxsig/pdIj8SGVfT7aYNhXkUUlrUgqgp10E4mO/mKaIk9of+6fc3vvGNHt3ArlDDRbqSbZ8f+tCH9ucNmY3bw844AcbDRgms4xIYCYd1fIDG5q3fEoix7OGbfd1TqI9hYq95IcUKRWL2Hc+zDWwCjQ960IN6xWeGiIe0hz+DGOFg60zvvHxCkhni8rE94HlSGEKM4RRoizenGlAxJrSNEZQ8TwY7kAmUAJyACePd3zXnM+AiXs5q1FejaEyrWJoei3A5+OCDOymlkJb/xiYRLf/5g9PbOz/7u/mLbnOFc9pNNv9aO+UnP+4GHIPP2NMZ+gEoyXdnFPKuAW5+T/QDoxjJwcDzPQO5GqH0I2G7CITU9YjnjRGMrIiOu0/uUQ1/xzmft871hq8YykOwVkOd89vQcF6ahDeco6fJLCSfMWbI0yVrD/kjDM1rY+YVz2/1cA5BTQXTGdMhsIlUzfesDUmxoFdHHXVUX/MQAwgG+drqIKQwZXZOcZ3UVUCGuJbrWNcQtK6PcMh2er6X7kW3rVPyxv0WMiQe2eqlDkGWtU9/k4JET62ztv193ete1wmMBzzgAT3aSFQX4JT+VeJrqLcV3NYot8UAY+Q4Eg+rFqKdZdZmjEPE5ZlU16GlPI/oRKISEAj+0zPPV/8R9HTFmpnUB/fKs5UuBWBXZ0BqKNAt66F56fdZdWPYvxqJUAmW+rlGQSVlKXN+MdkmklJf/SeXvPym/9pgbrimZ0TSMOk+B4X1JoSEayhyyV5xDlma04pHSsOwJiRiqKZzLdbO8fdRAqME1k0JjITDujkuY6s2EAkwCuJtjgctD30Gr/3mX/WqV/VcZAXJHAMwvuMd7+gG9KMf/ehu4GZ7qpzL821Pa9XTH/KQh/QHvBdwwbvCG+5hzzBiLMVAYBAlrJi3hFHA0AmI5GVhqLuf3ya9GA+5RkI6AwjiHZnkYd1AhvQy6YZioTyrxkMF77vd7W69AFeMR3L+xNE/be/+7P/Nt+cW17ti2/Mmp7XvHf/tHnZO7wAxY+EadjTh9QU2h6+EoiMdGISMau/OF/6eImXJl0+xPXqS6Ifsz86ATih8IhiqzvgNaeV/jPLssBLgWdsXwzqAob5fJoOxjt+kyqcCKWHa/lsP/HecHG8pBqkaX7dgTTczh6vnN/eoxI/jKykQAFM9pEmxASrsuoNItSaJ2JGSgAzzShi6cxNCnS18ky7hONFdvKaiduiy81IoF4GLxLBjTsKxo3816so9/E3ntZnuJdqH/vmd7osa81/f1WqQQpZXJWh8V6O7ckwI3mHti0ujvxsz8VAJg4WmYtXRWQkF5yRKKwSCNdB3npWep/SKPninuwgGv3nRI/qZqC4kgucmAgHxBWT7n+dpra00rS810iiRMdVJMCQIJsmnkhaJAEp7a62XYeShOZdIhczJvIdc9Hvmju+SMuK77PbiHj57fiiuigA3J82vkDdskpAxjufUEOnE3gkZnTEdCYd1/CE0Nm+UwAwSGAmHGYQ0HjJKYHUkEIPAgx8IjAfANRnPSANgjSeN19Fxdq9AKMgVFv0gxzrePOfZPg7pwBug/kOKMiV02TUYALWQ3yTgViMT4gWsYdiLGUUxthklNZ80Rsos11od2W6o5yIcjLFCevJbFeakA6ncbWxFtHziq79v3/r5xQVCb339K7Y7XvPnnWBi4PFs8wgL9WVEI7aQWDxIXgldr4X+qpEb0GQ8GdqICOARCcGIdF2Az2/aRLcZjkCt/4qA0e1sXeg6Sd1h4DNeEQ9ICuQKgz01JmodiDrO1SDfUMf/0vYra4yxMfbGyhoAoPP6h9Ahw2G9lYAa60AAdAjOoee+Au8AmXjwA+ijX0gCO/J87GMf6/e3Xu2zzz4dhDnWvYCTSiykLVlH6IRjRXBJHQNKrHmubatguiT6ACnnOnWbS331d8Bh5lAlVuiklzkDcB5yyCHt7W9/eyfO1NkBhBJpkaiFnF9D+QPg6lo7qwd5ljGfhXi4+22u1rZYtuksl1svjplGOEyKBAhJlo4FEKeeQuraxEsP/CZqwZqGUEAs0AE6EYLVuoakyzqFREjUX8iEFM81Z/LcyxybFrUQEK+9w3Ut+hWCYKFr1P76PCQGc/0aFZH5mu9qQUvy0f/UpHB+7IO0J/PWcyXHImasOQhvZGeeL9pjbpFRTXeSppli19qTKMtKFNZ1ar1Q2LGRowRGCUyUwEg4jIoxSmAtSiAGRQyAGgngtgwe3jMP7Ze+9KXdaPZ617ve1T7wgQ+0u9/97m333Xfvxc+At7x4v0VGKLZma0rANAbEmqqXMDSAJnk5617ZMWqqsRNP4Fj4aWlKJuwcoSQyAdjZZZddOhkV8BJAyeg76bfbt08dd8b8DW5zvU3bY/56rkq57clEuoiaEc7OkFRp/8lPfnIHoBXQzdLCeATpa/3PQOfNYmgyOJEQdJsupJ4DHfVfhAVPNMMzYNCx/mcPeaHFCTVOtfUY3BXMzerJnKVv6/sxxjIFIY0F4B1gRJZIn8zHIZEwXKeqLIZkQ8KcAwRCSoW0cm7WoC9+8YvtoIMO6ikUIg/kZtuVJ9FTSUcIUKz3GrbVsQgGJJecb7qCTANSECr0qkbWBCR5n0SmaGMIMOuT65hX6ksgHOScP/e5z+31GlKrJikf2pm5E+/rUE75u+pt5DoNPM6qgwsRD1e9yhbtYX99rbb3bjtuUMTDrLJxXGrZIBCsRXTGf/OC3qSuQsbQfAgYRiCERKCniH5gOXU9HEfPUlthlqiFSW2vjojo/3A9mzQvKgGzGAlRf6e7ieYIQZC0otglqWUS/U7NKWQyIgY5Q4aJ+rDuJ43EPEjKCHIGkUCOSGTRHnFI+C3HDbflTH+zHuW97nazFD0Yjx0lMEpg3ZHASDisO2MxtmQDlMAQHOWBmge8B/4BBxzQIx0UjZQnzJunoJoIByBT0Uj/hUPnpe4DgkJIsgiJeKyHUQw1FHMSYTANWIQ88D7JYM738VYnf9WxCZNkiMXTsxRgOM2jNVSPpRjt8UKGDFno3KGXbG2qZe1rNS6NLw8rwkH9BWCNLjiG8QVY8vYy3hTkeu8Xft+O/PZv5pt6j1tfuT31AdfrepUcY+k7AKBICV5m16ZTjL7qaRsC+3i2ZpE3Ax/BoXAfQ18oPwM/XrB4vBicPITun+08E84eoEinUockxAWvtogJAHqSTiXEP22OHk/zhtY5kevNOv7T5tNQf4f3riHO8YZm4C4NmLCGZEcZYKDWaQDCE9VgzXHv4T3r9yEi0p4hiVkBWuSV4nI1HYZuSqGwjhn7vfbaqxfGVUckBEDV96pz+VxrdDjWWiOqB6HlXtmdAnEG3HjVXShyn0Rf1XnsO/fJWFhztVndFAV7zREFeZF9XkkXiW56r2kVQ7Jhkg7EY537OqaGt7tmJYtzXJVN1VHn261mWnFJxMND99ip3eeOV+/EQ+ZE6lq47kLe48ylGqExSefrfBnqS42UifwXIpWyDs0SFcIjn3QhADhRV/QtxY+9p2Cj+1s7s6UkEiF1aVJjIWSDd2uU3y8NgR8SLmM8nFd1vlc9qmtadHMp628ItKy32Vko1/B7UpW0zWfzKsf7bM0NAexz5OdaGV8yTOFLpEyNXkiNHnMyOyAt5flf52klM2d5/qzNZ/V47VECowRWTwIj4bB68hvPHiUwswRiTHn4MuYw/ozmt73tbb2Wg2iGpz3taf0h/fWvf73XcQDWbBHFK+0Bnocu4CjU10P/ec97Xtt7773nDflqsE8zdGZu9CIHAjupGcG4YyBoU/L0Qzj4W7sCdrJdYt2G0W9LiYSoxm9t5iTDpHpLJxk/AQgVBC3U9SEonYUkWQj0VmPccVIq6AXAmLxWAJ18yYjMRS0w/EQNAOEHHvzjduwJf5hv9oPuvF270Ta/7rrGS2eHgg9+8IM9vNw1FehSkBTgJ5MKgBbznLlJAFEFYUOZuaa2AsTID6BOoTBkBN1nqPLC8ybrK09Y6onoJyM3u2u4Fj0CAuhYdCjV3uNpzNh4H0bYJES6Ar0KCgIkQ0wN+1PlUkmsqlPRy8hoEhidBOYqIK1zOPcZpkAEVAV0AQb0QfSI+gbJgx4WXss6lD4OIwnSZ30KOIkXPyRAAOFQvsgmBWy/8pWv9K0ptUFUg9SvSUVCF5pjQ8JBdINiqqIQpN/QF7pLf/JyjjbXVC79r0SjflWZOtfcsN5qOxJXZIP0I6/hWNXxzRhn/g/JuqoDGd/omHOy3tVaGJWQqOuCz5PWnT5Oy1csSDzMEvEwvPaw3xnrrON1/a3kU51PVc617k9dbxcCo9YqoNcaECBM733ObhD0wXMyaV0h1bK9pOcpAiEpENZK64zIKevPYs+curbXdtexyff1eTuJnAmArjKsej6URfoy1G9jE/IvhGEICjJL/YnUY7COZovjFAZOPSffi3wj08jWNeq6wYlQd6yyXqdGBXle2iiPNWWHjNcZJTBKYN2XwEg4rPtjNLZwPZfAEIzGoIxBrzCZ/GYA8J/+6Z+6cQSYiXCw9/ud73znXrAMsMwOEQiJV7/61e8EkXwAACAASURBVD3nlHGs2ns1SCcZO2tajOkXY4XBF29INW5iuMTgD8EQDwng6H/y9nnss4ViBX35HKCzkLdjMU/IJHJgIZA4vN5QtkMAMo18WAr5c/TRR/cIB9cS4aDgIyCZLcLIG3DniQK66IYw6wMO+mH73n/9cX6o97rVinazHf7coyAAU+Ht0iyEtbtmipslXSee32kgYJIuV70KuKteQecADIm2oR9pv/x7/3mtGbvuDwQAzNJI5OTHS+8310nqhc/0Cfhk9Jo3dCm5+gF23rMVbPL3J3ktAwgDACpAHALHSzOXKkFRwUpASI3KGAKMAI+QlcCVYmzk5jfRL/TDe8iY2saqsyFi/B4SI2Az0QohBn2f74b1WKqOWAPUVjj88MPb5z//+X7Ofe5zn75uSX+oO9vMKjtrh/s7Vx+POeaYTsQipO5617v2KIS6zW+VWY3kqH3I1qsBxXRKNM5rXvOaTjYgd5/whCf06J8aTZDx9x5gF5mRSx3DoW5NIiGyVteaD1UuAZHD7UqH8ysEZM7Vps8d9+v2kf/4dfvdGRfvIuD3ba60rO296zZtz9tv17a+8lbz0VIhYHKtuj3tcG4PwXkIvDpXIp9a6M/vqaMxvIY2Z3eQWmPBPEdUSoUIqe1vRENqIVkr4l0PAeVv60G2hB7WhKnE91AXh+SU3yvxEmI2+pBxj+d/muwy3o7LPejuQuR4zsm785CK2VkoxRtrWkTaFb1yjuOzM0SKXvrbZ/JOm8lJVAcCT+SZZwpSgSyzQ1bWgJC9s0YuTHomLvacnnWdGI8bJTBKYP2QwEg4rB/jNLZyPZZABaSTPBjHHntse+tb39of/HaqABwYBMLqhfgCXkLggUb5kB7Ucpff9KY3dSP5Wc96Vnv6059+CQkNPVZrUoQx4nPNGMjxujB0qhcmfycnNKREDMxquMWIBa4ZZQyh5MwiI3znPyNo0h7dC4HigK2AvwCrCgri2clYhSioBMg02U4jG/J9NbImERn5jndYLjkwjnB6xCMe0fPUqyEJcPL40ouEqp93wfL27Nd/o/384h0z271vcV7b5ToX9SgCW67SKWHotmEVhqx/8tTJclI7h8C1/j3sQwzvWcgVhnIqvyswpi0iH5JzbQ64Hp3XdgYwkJkUDLKI15NRzRjXfseLBhLVUQFd7Vv0tXq+Y6zPYgjPckwFge4dIiOgNe2pheVcd1ooO0LGmIsiADZ4HLNDiD5LM8l8mBTuX/s/9PBXQORzDWkfEiVZzwIcjRvSVPqE+YwMoE90LERW9eLOug45Jzv8uJdtgAFORVTpQvWqalN2xokep90Z14DFAGuy/trXvtaJW6SDlI/HP/7xXcdyvcgz8z3Aus7zunZUkFj1adIxdQ2JHmbN9HfNWw9xWwsO68cw3cFz4bvf/W7vzy/+eNX223azdkHbahWRb7HpBe1G2/6mXf+qp7erbbft/Ba1IX+9J88+oHgxfZ9EaFXCIQ0I6ZjrIRXMd+1FoGZnpUQrmNN02VjT8aQ8ZCel1HfRZmBZNIM2TyLdhnpX5Z/nj++yZgzHbBoBlb5XHRnqSX12DGWQdhn7bCecHR/0PYUbs6ZmLcmOEqnHgPRDQCISnEOG1ke/O8dzlHySRoKQ8XfWDmOeCDKyzN+TnrGTZLnYs2N4zmI6Nes6MR43SmCUwPohgZFwWD/GaWzleiyBIeEwNL5PPfXU9spXvrJXlX/DG97QvWuOYWD/8z//cwdbT3ziEzvxAGAwPBRv4q1WXNJv6jksBGDXtPhi9MRAm9V4YEAxnlPzId6ZhG57TyHKITlQDfh4g903gC3REyEkYpz7PkTFQrnB6VP6MnwfAsghuFhIxtXgzHGTQEiOA7YVjhTlwtsvn1z6Q4xVRiCQzuvLOLzd7W7XPb9ex3//h+0Nn/x9+/1Zy+abdN+bn95uf9Ordm+hVA1yoGvkCDACWbxZi4W9TyJUqqE9lEEFqzluIa8YUG0+CJ8HrgERf4tmIBtAIkXIeDR54xjNxjfeYPoT4st35MK4ZkDndWkJh6FRPQQPk4ioCkgq8PJ9CC/fJ7pEPyMjgEFdhngmgQdjn2r5+oV4q6Cl6lfunfmS9uf6lXgb6uXQmx5vaPQWUFSn4cgjj+zjpC2icRSyrfVmkAY1MmnWtSIy0UZt+da3vtWBE0IjXvkKEIepI9GBeGWzxiTaQhqbuaAuhG06n/rUp84TJDXFoYLpOmcju7ShAtIhIVF1oJJgQ1kk3D1kK9n5HE+1+VkBoOOlg3zzm9/scybb2fo+6+CFV7lFO3/bO7UVy7ZeZXpusvzsduVzvt+2Ou/ktvyCuV08slUt2fk7hG/AZ7zrdA4xjlASwVLTWiatg8Cv9YrOBBTH6450dN26Dao1LUCYrvsskskaRc8QDbNGzdRnVV2H6/o+jUCatLbl2Ppe14FpNR8cn7Upz8DoUKJCyD06kJ01sqNG6iuQpXXS9yEman0FekhHQtRbG8mTzFLEMSkmvl8oHaISMcP1oRLxdcwnPSMm6cRS1oE1bb+M1xslMErgspfASDhc9jIf77gRSqA+hGv4JVEwJg888MAeiqyApFB3QIkhue+++/bPf/d3f9d3q2DYedAzNABSKRgKTYqMqIAqYHhtPtQneTRioNQhDikwySiJJ2hozPg7RlktaJW8UzJkcDkmnsCAqoR7JlTU94BqKnAzomMsBYxoR4xsBloAUq45zYhMu+v4VkM0/asgcpL6D400x/O+Gl+f1fZQd8EY65c+MEzVcfCfES5NQnuB0++e8KP27qM3aX86d257vM0326Q96i7L2o5X/nMHWXYNePnLX9722GOPnr4DqMhZd51ZXxVExZCv+hbCqILwCnwrkKskBB3K3wxpYDb91FZeUDrBoNZeoEdEAwICIUc+ZJM0DuOJdIgOMLL9n6aPvg8pWPszidCrIeVDuQ3nR4BPlUEF9dEVbUc0AGiJAPG39vPs2m5UP73i1U9Y/xD8BuD4PWkl0UXHDmsHpO8B+ZlLtW9Ao3H48pe/3AkvhJC6B894xjP6Fr7DtSfjWcmPWXQssnUe0kXKBv1XQJX+D6M4It/q+a/krr6SvTVEjYm3vOUt/bpPetKTenQDXQrAX2hdqjIKYKyh9JMAV+aCcyvJlDbXMQmx47i6vqVf+m0MRHuICpB29/3vf7/3y/OBfpgLADqCIvPhuz+7qH33f67S/nz+xURkb89F57TNTjuunft/32znnHX6fB6/31IfxVzz35rrPgGxiAcEuXF37+hlisWmzgI5IzZTbyTRS9kGkV4jE5Dr+e87ZMNCz7AaxZLokOh65kR9tkyaw5N00XHDCJmM3aR5XgmHkAeZexnjkOmJZMjzKxEK+T2FHEPuhJxPHYuc57rGNmlkiANEn1oVyAXvxgS5sBg5E52tJFrV02lr26Tn9ixzezxmlMAogY1PAiPhsPGN+djjy0ECFXRNCpmWUvGhD32oRys8+MEP7gYDY/IlL3lJN+gVjUQsAFYBYzx0UilspSkHuXoVh0b/mu7yLGAzbZjkJVrIiKyyqh6WagwFSKRfCS9NgUGGevKCydvf8aDlmtpQPUFATDyLiZrI78PfphmxFXgP+zgr+ROABlgjHBRb5DlWfE+US4xHctIv4InXS+oFo919RDIcdcy322dPvlo767zNenOvfMVl7dn337Z96D2v7akYoiakagD0QrF322237rWctZ2RwVAXhp7eyCTjmuNr9ENA+CQ9TT9DQAEx+kcuJ554YveYBpgBPLaQlWIiasP4kU1CtAHWFDsb1gqp0S8hBatHe0gaVbA49JamjwEpIbTooDYFDCXcmX55pQir6A6Eg+/1CXgAIEMA5PquE89+tp1zndruCoDr2Nb0lzpmmSdDsgHwoStSJ+zkoO1IMCkO2iHSRM0N8k1fAooWGt9paxNgqw36JwoBYCUDqUXAVSV0Avi8J79fm5Izn9QAeoDYffOb39zbb/00rxIdNARek4i0aQC1rnd1zVtsPiWypY5BnVt1pwFjI2VCHxDSgLu203cRUIgGz46QpiFtIgvyOeo7v2uf/Npp7fSzLlqlK1dYtqLdePvT2/btlLZZu6Drnf+V3DEeZA/0IjmQoshKx3kOIT2tT+YmUlMbFXVE5vgeQUGXQxAiC/3mmiFtEpkxSc6VBAhpnDGr+hDCIJFMrlVTl+pYDe8ziRyeRiIN7+1+2blJFILPeQ6lLSGfzHW/00mpJbVoY41g0O6kOiRaiwz9T52KjHeeU2SzUD2JkCKTntHpfyWBq2zXtC0xXm+UwCiBjUMCI+GwcYzz2MvLWQL1gT00Xjzg5UC/5z3v6VEMtscURs/A/rd/+7dep2HXXXft3wNT8bbL83/KU57SjcuXvexlfetMRkI1gmIwr43u135MIhUmGTOT5FDBWQBaBU2ztp0RlZoQCaeOkRfvV8iG1JTI8f7O+YBV9VgNZZj2xviOIRtDmWGdUOREXwCDyXmvBm016ob9ZNQjoewswSPPE6sQn8+pheFeDH7GP7LF9qhIA78Drf9x7PHtMz/eqZ2/fC7SYasrbNquftbn27eOPaI96EEP6vqjrwpJAg0KlwKOGbu0aTHQNATfsxxf7xGSJfpbvbyuzWivXjrjCsjou4gOHlQEnbQk3zHmeWfJAkBV54LHNF5jY0xGABCAnH3itcm9hwC5RjxUfah6UsevyqOOcUB+Das3brzViBNj7lxjDFzz8GZ7vuiP+1TCLXOqAuyQaUPiQVtqOklIloCg2rfabuDxM5/5TPv0pz/d5Q3g8mpL5SFjgEm0A2+q3XbIUIFHxyJ+1FwQFr+Qvg/13zW0j3ysddptXTSOWW+SRpO/XSORSpFT5hsdUZz3fe97X9d1xSH1AYjL+d6HqSRZiyp4DditRNOs69S041J8N2RpUlG0h3yRbCJLjjvuuB4pkJ1dRDSQC32xzlRiNmtV5pBrAbjmzil/uHL72Z93bucuv8IqTbrSlpu1PW+7dfubu12rbb/tlbo8Myey9WnAsUiLr371q+2d73xn113j73kEIPOuA8Rkra3+Nt+Qfqk9EtJvIdkNQX3GI7KvQD7zNutIfbZU8qjOgYzlLGtd0h0SdZBdIHzvXq7ls7HLbhEZV3MBiZi6M95r+xKtkF01yNJn+u7d+kd21rWsCbPsDlF1O30cPnPr87auATlu2ryt+pX+L2WOr+6cGc8fJTBKYP2RwEg4rD9jNbZ0PZbApAd3Dfe1KwHCAVAVmsxryMg87LDD2iGHHNKNYt44pEKAF0D5nOc8pxuiCkc++tGPnjc4GQ3TSIC1IcZhxMEkoyUGSQVBAZ2ViFjMiI8sJ4HaxYDusO/VMIwxyVAMMAwQi6e0EhdDo622e+glG5IMFbBUgzdyCwEiysFuFfKzRSPwxgpfB8QS/u18QOQb3/hGN+h5GoE8L5ELx33vZ+2IH2zbzr1grvebXXRWO/ukd7Tb7XKDnqoBDISwAM55zipxVY3RofzquE0D38NogQCiEDUVQLtvSCHf529jksgA96zgO20CKMnBfwAZgGfUO5aBzqvqv7kEyNdtNLOFHuO+erurrqbdlYyoQDeyiLyqoe/cmpYDhCRlQhv9TU7aFC8wEqQa74mMWmh+1Ogd9wvxkTY7N2RbUosCKB2bHP7IlP6pJaOwrSgD7VNDQbQVPcuLLh5//PFd5oCSsUKUGgdkaaK2lkKARn7WQdfiuRfhk2KE0Z/00bUj4xByqeOChFKEVRoaYG69VLfBq4LPCsgyZ5fS5jo/gFKeau0H8hN9la0Hkx5mbHi6kQh0IeRk6tu4TgoB0mO/01Nkj3lOLokECWmaqAjjlRoQ2iFajiyMs2gIAPYH/7NZ+/YvtpqPhEofREQ98C7XbA+66049Omray7jbUpQOiz5CXmrnC17wgk6QZtvESUC0kgkZxxBGdX3IvSdFONQouIxZJRyyjtSxzedJz4ukPESHsltKCD2yNV76m0gEY5n+e/d7jbZL1FBff1fWykC2mOuIuBRzTK0F40tP/bZYOoRr1rUhz/66bi8m+zq2w2f3Yut/HcPhc2+q0ow/jBIYJbDRSWAkHDa6IR87fHlIoILkGDk1f1qOOoNYuOzzn//8ttdee3UjgjdLfQYeKYQDr3SKxImAkHLBGEc2MPCyhZx7xGu8VBA+q3wq2Bx6OoaGx6Tw7UkG4BC0TWpLve+sbV3IwBwaTNPklZzx9JUhyqhMNEX1bKXgVwiKgLzqZZtmyLm+45PeIXxaCDsDFOmgKJ/PMapdUzuSGgFkiVTIFolAwJeO+6/28W9u3pav2KSLYpML/9iut/xL7ZlPe3zfTQAxkeKRwpxnJRxcq4Lu/J2+hbDxXsEg3ZwU8luJspqjn+vWPO1JIdJ17IArhQYV1BP5APSZH4A8r7B+Mugjb78ljDxbtdYimgE2kwiH9DP9Htb80JeAkng8AUyAxXjx/mpPalCkv5OIuIRDV4BdyctKkoS4Sl57wIn2JM0gBedCwPgb0YDIlK6jVoO2C5e3/a5399APsnCd9F8RSWsZ+eqb1B2EloKMSJ6sSbPM2+gVOfGiI4sQDvpUd2vIvXPtpJkEaGoPouFTn/pUv4b1VfrQcIxmaZtj4rlGBKRoH/nE200u8WKHbCCLeMV9Nl9rKkz6QN8QCO5hTqpb4YUcUGPlbne7W5cnUkxkSd0GNuH0jh8SDr5zf4SQaBpg1xphHI01MulXf9y6/fC327Zf/W4lM7lykERF3ePWV253v+UV2+abLp8nBPXB2mKekYuoF9ezC47xkg6299579zZ61WfAUIezLmbdrPV38ltdS1yvpkBNW9+Ha1OdV9qQdTnn+5ucssVzUh6MbX4LmaD//tffrDHZUSQkY3bQyFadxtfYGccUx5wlUkEbQ7jU52t9Zg4jsYbzbEigTpqHw2fUcE2fZe6Ox4wSGCUwSuAS68+KulqN8hklMEpgrUmgekhj+Hu4M64YpkLnhdAziAFLU5PBiVRgNCfnHkjy4vVCRnziE5/o3jrbuzFu4mlO/u7aCHEcAslJYePVE1sNHW0PsKxERb4fhriu7oBMMzpzv+H1Jx0/rQ0x8Go/hiHNMdiqMVgN30p4VMM5gFokCw/iUUcd1Ws5KHAntSZ6QF4BWUgD4ecIKgYtEAvoAQVf/Nop7Ss/23GedNh8+R/aPz78Wu3Of3W77ommayrOC8+uRuY0OaWtVV7xUoZgqN62STKscqtRH0MjOmBwqMtDA3oIIuNtNBeAYXMMkAYKAAAgzn/1T8ydFGpLRXyeR/9nmUMB945NBIZ2AzDIKPOVnIESx2S7T95MABDBFBmEBBl6eSPrSaRbHYcKTDJ+kVU8+nW3g4Bf/acHtk+VIgEAqg1wz3ves0ddkUs8vVUvIh/kBEAL0CNwkGVA2cMf/vAlFSSNrpAb/Re1gsQQgZO1p8rGd4lMCgjXT/I2dw4//PDe/he+8IW96CRZ1NSL3C9e7arbZAlUZlcFBIj55V2USqIYvKeWTOSJBMgWkynASJ/MScRxUgwATt8hCbUL0eNZgCwzJ6VT2WrUb2RBd0S7TYr0WWi9NJ7SILK1qj7RS/JDehnfH/96RfvKyW2VXW5cE9mw85X+t+2w7Of9szE3v7yQF8Zc6oyImFe96lU9AkbairUqr0raVXJwuIb4LWkKqU1S53rWlbr+1vVjuH7l74xvtp/MDhCJQEh0Q6ITQhKGQDLuZObvpJmE6EEeIDMRCsYRSeQ9UQq1PlAKGE8it2tEWOZV1sn6fKjP0CHhWH9L34dEQuyESc+/4Zqxus/g8fxRAqMERgmMEQ6jDowSuIwkEDAWwygP/BgTjPNXvOIVnWx48pOf3I054aq2zGTcvPjFL+67CqTCPqNHuoU6D0CBlAxGfrzA3UhcCWJipC8UDj40wGMMVaJkaCQCKL5LLm7uUw3het20LbUNtDHergDnSQB3Ei8aI6uCzCEQi2xnAYxpC6N8UnX+/O6aa5oUWUwFkUqve93r+tjTAf8BESAmxro2aXu2nwMkyNv39MKxJ/z8wnbYN1fM326n7TZt73rhHduvfvGzDjSBg2Hx0WrM1nZW0qmC12mRANPGtY7ZEFTMKvNcY5KnP21+/etf37cZFdGhn3QXIAUg3BegRT4gacgZ2KC7iJuQMIuNU+2LsXB9kSfAcLagSyg14AmMpGDkECQNPe4Z50lALWtLPJ8Zg8yNyKUCljongFBpE4oA8nYjQLXTjjnSJ4TuJ7S7euarPKxRdAjwFklAdgrb6rvICKkWQ+AZnRjOp/TVtbSHLgO1rus+1cMbIJV6LPEWA+u2DRbiD6w/7nGP6+lIkwCW+wCTiDmy4LknA3OpbkeY7Ru1N+kvCAWyQnSYYxnX+r1j/W6sHZsif9riHLLNHBLZ8KY3vakDdwDeDkXGwHUVST3iiCM6kH384x9/iSiNSfpJ/vqH6NJ+/US6kal+JlJFOxKNQP5nrtix/eKc67U/nr/VKpfdYrOL2s13+FO77XUvaFfZavPefmQFsK3Pds3Yf//9uxcfSW5Ohfw2VvQnY7ZQJFWA95BErM+CSYA9uzwkZSXPnESghRRKWkSKyhpv8rAeJAolkSIp3IggQgzRZcSC//4mN2NsjFJnIXUXFlsz8nslXzMvIqe6Ngz7XMmIevxwPRmuv5XkGa7rk9bqWfsxHjdKYJTAKIFJEhgJh1EvRglchhIIyVCNhgBy6RM8cEKW//Zv/7YbZoyggw46qBuFajvIn45nmzHEE4aIYNy8+93v7mApoaLuUfO4Y6QHaMSgq4ZJfks7q0FYvS05N/fSloSY+i5bEDK+GGlDozGgPtePDOKZWcwz7vcaMRBg7Xr1+1x/GIo6yVCNHOK5yjEVDNUw/3hJA/acnzDfHBeCZ2gILqRyaWuOcU1e449+9KO94B3QxWNsRwDFEMk3xiM5hOwRPh3ARGcAAiDjbYd+rZ38xxvNN+H2N71q3zLzFz/7aQd1CIcKdmPgV4M4/Ymsq0e/kjxVZ6bJfHWmXwX4dRwiD7ITYaAo60c+8pEO1JB5imsCGkCpNCayAkAAQuHq2p1wadcgE3PLPEvtgxjlZJCUBaAx9SGAFhEnrgOMqI2Rrf4qyRAAX2sSVIN/SLZVUsZxNW0i+pd5WXV3COoB0dT+ABLJwDGAIhlooxx8u594DWtx1DnqPACPTNXS8E4WaoM4DomKcMm41LHKujTUL9fMdpiOQbDxwLtP6nlM0x1jqvYJgG4nDWQDkIj8AbjpRFJbrLHZJSBpDwGaaVuIgkQleA/gNLeMOd1ITn6A+2K6HTCsr/rk/nYsQi767Dlgfad/5CPSzS4h+oBk1qfUdUibjX3ANVm5TtZmY557aZvP2pr1mv6k+G0K3/737zdvx/xoRTv1D8tX6Y7ikvff7RrtgXe9drvqVeZ2WUHYiCiRvvKQhzykR2ZYd5K6UFN7lrIm5sZJX4vcEq3jPdEL5KDfSX0wD5EI1kJ6mWgFx4TsJq/od4ozmrPZ/tNzzDjTP2uIeWz8h9vrThvvSYT52lgPF9O38fdRAqMERglcXhIYCYfLS/LjfTdKCUzyKgTciWZ46Utf2o0apAPDn0fuk5/8ZPviF7/YQRKvVradI0AeRUQEz4xK4c4LcI5BU0NT89sQRDq2VnyPhzSRCPFmB0BWLycvLk9mQnNDdDg3hnmqausb4FVz44ftjWJM82QNgYnjGdIxlmOEVvBVSYgYutXgGxp/lbSpchkC6BynTe5XPf1pR+Qxq4FZAWQFiQDhvvvu20Gi8GVjTT94n8m3Xj+kRYge7WN0A1x2GlAkbvn2u8/PwVvsvHnb8yan9ZD1EA5DQBDj3LVqNMokQqISLdPGd00sANGFEFBpMxmGbAM6eVr9LYJIHrzjsmUd3QHggG71UEI+6AOwBvTqO0CZ7RhT/8D3AAqALkUDMHFtQAVAFr4PFCaSId7dStCEXMj4DXV1MTlpf0i+ur4ERNVCkH4HvITUWzsUGlXnAvgCYO3agMgCyhQqFdkhNL4WrotuhdyL7kff7RYirYdOAqD6Kg3IWpCdJyb1qV43es8TD2SLMhGBMsnbndoJCYM3fkDvkUce2QsrppiuSAnEHdCZmgvGN2Sn9hqrjJe1iufeuAOXKSha5/hiYzMkIycdr93RGW0/4IADOhFG9sAzsgbBiBRwPcQ0ollKBz2LztXIgTpX3ZO+poBkPPTOzY4Ivltsx4ivn/SH9uEjf9V+euqfV+nGFss2bfe90w7tdjuf0z77qY93uXt2eS7ZsSQv/TR+k8iY6M5wLfF9nl8hUrKdZAo2uq7vavFVcgvRku9zXLaprFELIYqMsbb7n/EOwT/LWNc1eBLJUK8x6/NgsfuOv48SGCUwSmB9kMBIOKwPozS2cYOVQPXQMojf+MY3dvAj5Fs0A5KBcclbxzj853/+5w4wQwgw6J/5zGf20G0h4zySAQIVHAfUxNNUvVwBbcPUhBAhDKMUzMrWXRkQhrsiYe4NlDDSknPrHMa9d8au33mJtVGodrxDQ4/tJKOtHhOQH89yqrDHQ8xIrV7TuptD2h35VbAXeVVSJgCWQesV4BVvmHNq6G+8vnkPAFyKcemcFPKLcZ62CXkHSAAxIAQIkyJArgnrzXhVUoBOyYUHshXQ+8EPftDusPe+7Qe/2W5+bu1ynRXtOQ+5Xgd31RMdGU0yoH0X8inEStp6aQH0Uid7yLDc3/nRXeHxokLkw/O42j6WvtBL5IuK/dqPjEGC8V76TWRCPPUAD9BC5mSIWEv4vrHPecYC+ENwuOYjH/nIXiwRWJ02/pMIyApSh1EJk2RTSZcQbwHF+dvc4MW3xlhP1GfQH/M15BWAa34jIxxLp5BP+lfnRrzJmedpbwg+cqOnADFZusZ973vffh3tqURW7X/V1/QT2WCcbnWrW3VCJ/pGvnQZeZLtBvXnpJNOVtzqwgAAIABJREFU6ikUSDkvKQkI2gDXRPoA2Eii7Abgs/UotTRCHqY4ZU0Bm0U/MyYhj0LAZW3J96mHkfVKcVOkIj2SRoFE9lt21dAeukc/U4uEvIFv8k10QtYC/fF9Uj4SYZCijPm7ztUQSJP6CbR/8+Qz2mHH/u4SxMMmK5a30//7S+0m2/2uPefvn9SJq6yXrplUmLqjRnQpO3J4nuRz5liNXEhkivmYaAV6EMLBdyEbkhJFJsYdeZSisKLEzPVELpCPdqXOQi3AWeWQcc13w2fsLLqRY5byTFjKdcdjRwmMEhglsC5KYCQc1sVRGdu0UUigkg06DPx8+MMf7vvXM/YZnIgHxqQwW8aoIpEAJiOLB5LhqRgez6wK7nJnAYd4g6qhOym9wn2rd8kxIR6qgVg9/gEWDCYGHpIE6SD6IlvlBVi4htBloED/AB7RGPoAAKpFEFDNQKygPh5P78MogfyW7ytAZozGmzerIlXPWgC77wI0arRCDMWAwYDbAF0Gb412mAQqF2tXCJGkBCT0mcHNc/iBD3yge6QRN4rhMZ4ZzQzqbJPnHox1ZAPQBlQDX2p+iKZxjWP+a5t25Ld/M9+c+95x+/ash9y4G+0BJZU8qXKuhFTkF5kMQXNIi8X6fWl+D5hx72ERPeAaQYNEee5zn9vzyYFUXmL6hsQDjMkVME7YvWOAEV5u8vRKQclU5zf3eKTNQ8Qfr6gIATJWpV86ATBvvBISP42AGsprEgkYsFqJn4D3CnCNSwXI5p7+2nrXrhH+Bq6l49AfBSHpDwBrjSEXfUGg0Km0LWMb0nK4rWb+JifRImrS0DkpDYrampOZy4uBLfe0Tmi3mgbAYnZZQIYkbD5ebsdXMtA8yBao1hcEg/GsBRxTEHQYbTUEmJPaWkkevyfUPzKq41I/Z16HYPBO3t61U9/sRiQSQ/FgMkWYkQHSxjMBCZ2UHHKwBltnU69H+ythMmtERqIicv60dTDPh6+e8Nv23k+f0v739Itrwjh32aat3X/3ndo+u23fVlxw1vyYOy9bSiaKK8+pFHG0dtetJv1Nh1JvIUVg9dcrBIF3UQr0OnUWkEjZbtK4J+XFePvNd7O88qypx1adqLowjMCZ5frjMaMERgmMEtgYJDASDhvDKI99XCclMCQcGNR2IlCLgUfmiU98YvfQAUG+szUiD60IB8AdUGI4ARdSLniuGaW8qsK586re/Ap4ap0Bxya0OMREvIkx7Hwf4iHgjuHIC6eo4Wte85oO6Ca9GIyMaN5HxdAAH30Uao14AHhqG3xOu6tXKcZ79WbnfggNQEc4t/YBOKn+zrhk0MfwdO+keSxFOYbEQyUf0ubUgIihP6342bT7xhgPWcRIJwvgz7VEuQgZBzrox+67797TK6SqGCMGt74y4lP8jI64BqKBjtEPukQ+L3zrt9r3f3bxVniPvtd1mv/V66lNXmlTQGgdj2GEyDDyYylyXuqx8WBrT4Cn/iPwEGLPec5z+nwCYKQQIBQAamQCMJcdI5AzwtnpiXQV8qFXQA+5ArLxhgJ60gfoNcLBOzADXDsOoWNeqhmhhgAiIuBlCEzqvAqhNySqKilBPjVSIH9HbkgRXn5Ek7mmj9YX5+irvusf4s88AHS1XzsQlsiI6G8lv1y/pmoEbCfaKP0iM2sC+SjYaF2qr+gmGdLRgEx/IxriwdZ+BIl1Tv8d5x4pyJg6A/pE5ogJa0l2B0ghx1ozYyHdiozzHlItY+Lcum5nDCYRCcP71GtnHplXqauQNlrHFbs0LvSWvNVvseab48gr/UOGeTbQK38D1LOSC0udXzleW+i6yBNruVoZP/m/Tdo2179X23L7m65yWcTDLa99frvljme2Ze283o9sM1nTG0LkJboh61/V/xDh5naKrpKP/3ShpjVFF+jDrARAnnU18iTk5fA5XTtZx3TSM+nSynk8b5TAKIFRAhuaBEbCYUMb0bE/640EJhky8qoVjmR8Ca1lXPI2Ai+A/YMf/ODu2WaU8doJNQaEhMi/4Q1v6ICbga+yuSiJFMCLUACzeOFSZKzmZw+FFw9UctYn/S76ArB70Yte1PbZZ59LbDcXwsB7QrsVPlMMk7H50Ic+tHvu9HNYi2DS/Ybe9IAARIadOhjBZONejNyET6dSPMOcXPwHOEM++D0GagBN/k5KyCztqePqc1I8ZjV+sxd9vJTeazFIenDYYYd1IxtYATKARxEuyen2G9m6N8OZXBFUdMQxSClyAaS/f+JJ7eQ/79L+eNHV57v3hL2u1R52z+ut0t0hAI5H1PcBUNPSUoaAeE1O0rRLf7UpHmtgl3dY9M9+++3XPflSjxAKiDHRQ6IU6Avgba6JWBCZgNQDus1HpAHZpeghnQLKARpg2D3NQcciBY2XEHjXQxT6/jGPeUx7ylOe0uWUORgZACqLAdY6h5w3TLXI+cZaGomUCVtUhmhAMIlmEIHkXIQA0gXwS/sBV2sG8Gq+13vGI+/ei0Up6J/rpj4EPRPpAfy7J51DLGRrSQRDiDGkiP/0PcUMjae2SX8g8xTtiwc7BFttWw11nxZNMQSLQ5kOoxgi4/Q/x3vPnB/q9fDe0dWsC2RVU9BybRFjiDKROU972tM6QUiPjau0HvPeWCMgIhtkSwpYZueEpAnk3b0S/ZL2h0xJP7QpdQ6007PIuPkvfUPKkJo95pFX0nKuf8s92qkX3LCddt7Wq4hBqsVW553cNjvtuB7x4JW6G4kM8Z12pFCjNYoOpnZG1uzoQCIUZiGShnocPanzaDEdyfpV17c1uYaN15qTgPogfz53jtweX6MERglcfhJQCPg617jiGm3ASDisUXGOFxslsHoSYHgL/eZF4pEFwpEKDLx//Md/7IYtsKh6efXQM1R/+MMfds83oMH7teeee3aQBVglfDTgMJ7JhM7HMxbDOR7LeF69x7iLFwgwAKbe9ra3ddBm73Xe3RjV8VTFqKyAXmgscgRBwOOsuBtAhExhZAZseJ+Uxx6QFqPRO88gYsZ94mUGIHlvgZuAmlSkTwqHvifH2f3IdQhqAJ1UhM+xDPcYqrUwZ9pWAfrQG72QlsQLXs/JeJClIqL+ayOZ2SZP3+0wIdzaO8CBdDBmAB0vt/+AnqgIII3HlExcc4stt2rXuMNz24qtrjvftIfeecv2kHvccL4oXdo1TF2YBLaqAR9iAqBY0wZ7bVPGIASadArbYPr+2c9+dvd+A+AALHLGOKtXAECZI+QCzDkG2QDI8eT6DvADcsiM1x3w2XnnnTtwJ1e65Hw6j3QACB/72Md24sK8BQTtPOC6AUCZRzVqhNyGhFWV7zT5JXVJZACSRXQBkGb9UDNFoUzzKjuaiGZAUiJlzBeEi4Kh2ll1WhtrqH6UI21K5ItzUmATKKVz5CY9zL3MHW1HNqR4oOsm6oi+JkLB2qUdSXkw35xrXLWVTmfb2klAkQxy7Qouc2xkXKOVhroZQqCSaXVsIod8V0HtkBCdNGYhFfU/RGQdd2sUUtZY0i2k7P3ud78+Nuaw9Bd6an1DMJFr1gjyqTUcyJLukrHx9yyIHB2XdUI7yCTpDcYptUuk2hjX1FxA1Blffxs3ETOu3+tJLL9q23GXh10i4qFddGHb4s8/aNdc9tO2zZWW9TVX27LbhzZqX9Lhss7U8c7npTxlI9c67zLnQiRU2efadW2px9X5uJR1fSlt3liP3e8dJ7UTTjlzY+3+2O9RAuuMBO51hx3a8x9+wzXanpFwWKPiHC82SmBxCUwybnIW4CDnHJCX+wxUKh7pxfgUFQAoiQjYddddO1B3jPMQDrxOUgqAKGCIB0wuM/AEfMSb7xqpD8BoAsIY8cmxTQV/hjujkneL8QlgIAviHWVgMj6BFREOgFz11sbgT6SEezEoY4QDa8Czdru2dsVgTuhsvFuAiP8xTBmnNYKDgX7IIYd0UMcrqN91b3WGtHvoR7aJY7wz1vNdPHu+z/70KRynD9oe8oHsATltSEh/tuszHiFppnnPpmlKTXUhpwpMfeY5pgfa+vKXv7yDj0SLuG+KreU8fQOs9ZM+AAc89MnRdz/j/ctTf9tOWb5bW775xZEO2/3x8+1a25zbATdA7TxAe1reeyWo6FfdjWEScbT4bFn4iICCpAEljcN9haF/8IMf7P20S4VjzSukDPLBuADD0kyQNHSYLOmkgnf0DtBKBX9RDvTJ3wA1XXAdoBr4owfkRG8QHeblgQce2A4//PCexvLABz6wp1eQXQBtQGKNfqnjXYHsQlENpERnkX4ifeyOIdLJdc1J/atAqm5hSQbkpv/1uKHkEQrmPTmY9/5nu0Hf07tEL5gHKRJJT7MbQk1l8l0KNSb/3nfZVnQxUq6CPfM6a0olErPDTNKcao2PhYBj9CpAM9eeRgbmOO91fU8bK+gNIZnoI9cOOWutcQ/fmbdIM+QRPTTv7Pogyg2Bk9osxoPO+Z8tH42Dv7Pmpe5G7qOd0acQo/5OtEPmcWolhLwyl6x/XtlO1LFIC+e6rzZL53nQo5/b/nyl27dfnzm3ZWZeUi12u9kV2p632bpde4crdz1Z3Zo7Q12pc6iuv5lPWScSuTMkDuq8G0amDfVmddew8fyLJTASDqM2jBJYNyQwEg7rxjiMrRglcKklEENoaODEyGTgvfnNb+5F5wAF/5OfL+oBOBdWy8BnBPLM3vnOd+5GOgMw1dZtTfYv//Iv3eDkjc0+8YCSe6V6u98Zpl4VtPHQAgoAAiOVV9e5iAv3AD4YmTxkwrABb7UEAIcQDjFgA67qTg/Vw8RIFbaOJEnFdXII+Ne26g2Ndy7hw959p8/AI6ClgCVwHM/oQp51fdE3gA0R4Z33jrxT6Ty/a4vjFQrkvQZkEUK8hgE97lV3mYhBPyvxkF0fqozqNchIagQQq4jobW972w54tdE4AZBkCpAgnYT9B4AYG0SM1BdeUwAz277xlH7/Bz9u7z56k3bOhStBwkUXtuU/O7RtevbPeh+BDTrgf7YQrNsHXuqJsRonRjbeyY6cAUupJx/72Md6FAh9IA8efYVK6alX6n6YD0mxELouqsi8IdfojnPJETDPfCFLII/uStfgrUUEinIQabT33nv3NIZDDz20j4/dZhB/XpWYC/Dxfa19EeDj+6EOJ/TdXLEeIBr/6Z/+qY8pvZDSoV3m6EJEgnOlkXhPxEHISEQUfY8+WWN8F8IuHu/sRBMPOiKBXiBd4lnP38M0r4WGPjLSxxQxTcRMjTAKiI8ch1E1Ac4hHCbNxWFkiXbVeZd1LGORayRFZjg+deyck2iISkKkXwH4+a1GESEbPvKRj/Sin9ZQ6UB3uctdehpVrdUTOVaS1VqW/743bsYv0UDZASJrjnXWup60C3+b54gG97LW15fzskZqs2sjPz/1qU/1mj4IkhN/embfTnOS55pRq17MDttdoV92KDN/k82kSIIasTLUofqcnbT2D+vkDImhSTo5bf0eCYjVWLwHp1bC4QbXulK78hWXrbmLj1caJTBKYEEJnHXOhfO7D42Ew6gsowTWYwlU42kSeEiuPpAkRB64kzoB4AACDHUGILALzDBApTIw6nm9ACsGIYNRCoaIA+cATwAAI5N33DmiB3hBAcfsIsFY1AbnxIPN2AQ4AHkAXPE3/xMKC+i7NlAREFWJC/3U7xjW8TjGsxuZxJOvDcL8gTgALXne3gHnAP/UJ8iWaMAwTx85CT0GKrO7gLYmNSPFx/IeUiTevhieQ8+5NsWw5L0DHIWkP+hBD+pgFoisxnJCzRMhEoA6VN/FSIgQUcPzRLu85S1v6UXlRMIAE/qY3SoQHgAk4oS+aLP/SAVjkIJzgAQ94D3VfuN57vIt2ysP/VX77elzW4HySN5+uxPbr/7r2/16xsY1cj+gG2AXWQKkp46Ed9dbrI/VYA8wG/Z3oaiggMJEhgRUIu4Af9tTii7QdmQM3aAvzqNX5gNdQe6Ro2gbkSBAuuMBef0yr6RU6Lf+uo+5YeyREcA9XXMuEPa5z32uR1So52De8fy+6U1v6lFJtZ/RlVqkbiizCuwdb3wrISc9SUQHMopOKMSqDfqGmDQ25qD2Jpzf7yFpEFVITn11b2tAjfqphUutCdam1EGhcyI93CepJyFNyCxrwDTSbxhNEECf9aTKJ9fImIeQMJ/zOUREncPRp2l6NInYqcRpxsNxw35MAsTVQ56xrm0PuK5ECpmlJkvWyRq1Qb88GxDOjkU00mvEA/3NNsN17lSSJO0YyiX9TD+GkQ9JN4nMXSfE3tD7T3+sjZ4VL3nJS/oOOlnDTjjljHbIUf+zJOJhdVMWFlo3Jq0x9fhKKEUnJ61lNeplIWJ7PTZdLrOmV8Lhtc+4RdvlBttcZvcebzRKYGOXAHL4BW8/qYthJBw2dm0Y+7/eS6AabUPDkDHDkFT9m3dWqoIt0hjxQy8lr5X8cjUb7D2PmLD9XoiCY489tueOIwJEHzBO5WkDzrar48XlAVXrAEDi+QLYgQzGKyIiRQud85nPfKZ9+tOfbo961KN6bnqKj00y2qpxHq/e0FCvXulpgDTAKtEWeU94MLIh4d0+BygBPx04n3vufFG82s6QDckJz3Z5yWdO1fNpymaM1IqQwsHrB1AC3V4ARPpTIxRizOeai4HwCpAmHatug7EX3WLsHQNs8qbHex9gQA7ZVg4JATQDwMABmeo3gAMwIqy6J/NGt25vP/LC9udzl/emXGnLzdpz99mubb3F2Z34AcR59AFteoq0Shg9+SPJgFz/AXLXXshDGA9r3c6xymASEAhoq4Cv6pntP+n6Ix7xiA7MpJUAQrzDqWmCYADkAHHzA2GQaJHUuiArY4l00D5Am9zIAamCtCEH8zBbP5qzUjMARLVYjI1UB5/32muvLo+8gHmyIb9KMAW00jfyTfqCuZ9zhODTPcSCeijmLX1UC8W4aLvrIAm0VzvNGXMa2ZItFUNo6Cf9SbE+64fPSWXSbn02d5L7n8+JQFjKIj0km4bzYxbvcV1LAqoXmz+ztnEpgHXSWrjYfB+SFYmWqNEQvguhYkzNW3qNZNI+cxbpqFaHuTacZ9OeObPKIMdZR5JyQf+G9RTMCVF1ovA8VxRJ1Z5EtqUWyFIiHpbaxrVx/Cw6sKZkvDbavz5dcyQc1qfRGtu6oUlgJBw2tBEd+zNKYAEJMFwACyHzPI5IBAAOkYA0qC/Gqhx14FcYt/ztFH+UV27bQ0COR1eaAQ8uMAFk+B0g8rfICGALGJXDDmAk7Nv9UqjQVm28xTz669ILGEOY6HsAH+MYiEwOc7x4NQw9xMXQwxpCgkEdeQJVCTd2jy984QudcEDWKEi4UMj6mpBVak8kHFo6BTALbKpXYcwAXuHW9GVaZIS2IJV48RFbKQTKww3M0A0y8/0O171VO22b+7XlbfPehe23Xtbe+Kxb9/Bn7QFcsyWkz6InFLEDbOM9T/QLIC/FBYgHxoGkgP5J8hl6DWP0Dz3RIemSD189ooqZGiNpDXaJ0EakA8IhxRP1Qx/IQ7ukBYmiIV/A2rwBzpES+kXOvPv66V7SnYB5vyNyQnQhIdRUee9739ujDYBxKT/mmR1kyGLSGKWehnHONoEAW4is6GbmpePppegJa4HPIlbI3VwWjp8tA80RbQ5BoK3WFcfql36kfoLxT+FG3/k8q/e2gq9JhMKsZNuamDfr8zXoRwXrtf4EshnJpOCuz6ktgoCk3/QsEV5kkJSSkKCJfAiBUIm6SuDU6Aff1+MTSUIHzSu1JkReeXbYulckj2PcO/VcXCPRbYzbjx19avvOj0+/xDANUy3W53Ec2z67BEbCYXZZjUeOEljTEhgJhzUt0fF6owTWcQkw4ITL2/oQUMr2lgiHeLoYjsCSVAehqwABD2c8p3KyX//61/dwekXykArAHi+tY4AZXjL/ebTl87u2EHBAi6c8YJTRKzRdiLoUArtoAA3Va78mQcQ0r+diwzZLG1ybAaxPCIkAu4Sax9MbDzKDOSHd8TSSC/nKUwbeyVaRQdd2fAqoxXBPRf2MXYx91/M/+ebJO05edYo/aitSBfD1nYiEbO+IXJA6I6waAAE2k95BXgHoZFMBI/AMjIpEAEx44P2dXRgAah7w8ze/Zlt2g8e2tulcLu2Wm53X9rrJb9t1drxKr2GRUPqMjfOkbtAjupdCi+RMLnQPYNdGAD8FOL37P42EqKRQ7pXQ7wCqWu3f5xSNBO6f97zndVkgZaQYIYoCmIy1GiLkLuccwDavtN9xojSMM2Ii6ULGQyoBEo/sEDZ0yD0Ae/ckTwBMWLl5BxySgbofAKGXfrl/yAXXMM6u77NrpfifMUwfU9w1tRTcS9/cXzRCaoq4R6ITnG+8tNt6oU3+Xkjuk+bccH7GG7/Y/Mzvs8zTWa+1IR8XwoGeIpLI3bgHvOu7GiT0SnqdNcnLuJqb1gTrEjI0xGnkZd0JsZjfhtEWWY8y9yalhyGpkXVS/Kw/dCk7algna+RSyIasRdEDWyGq8fD1k/4wEg8bskLP0LeRcJhBSOMhowTWkgRGwmEtCXa87CiBdVECAakf+tCHOoEgVJbRKP1BUbts+Ze2M/ie+cxndnD47ne/u5MKXoAjD68oCeQBLysjFNDwnzEIREmV4Jnebbfd+n2E6zIw/V09ampC8Frd+973bi94wQt6O2YJd740Mp6VcAhQHxqwMWzdO6Ayhm88dDXtI6A8BrbfgL0UVgspkXfXJW8yEbKOoHEN0QHul8J5ADHDPuHyNc88xIZ7VNLBtRNaH+9mCArXASQBSPcB7oHdF77whd2LL2JBxINxrluY1pBgfXRugAqyiTc+4DfkinsLv1f34Bsn/a599/c3ais22WzuuLN/3Zb96tB2rR237/cDrqNbqd+AFNFeMkE6uI6IGsCYN9b32sLDDtTTb+2gv/qXsH1eeLpWIxcm6VTknDHUR/eTTy5yQ7QP4GW8XC9575Gt+YLE0R6eWe8AlLB19S3MDUSEsQHyEyUgGskxjpfOkHQF8qAjolCcgzQkc+OFRDQn6w4PCCBEQ4rZkb//ISSQDmSWLV2jG+SCxMl2gggE9wqZAwBmi9TIMPNl1oiFYQRQHYv8Nuu1jN1IOCxtVazRPSEpQ2K6Umo/iDJQN0T0lTUdkUhvpdTRtxQOzjPEGpfUOONY60lUorKmd9R1AmFB9xHR0oU8q/bff//+7KjERiIjai2OSTowEg9L04sN8eiRcNgQR3Xs0/oigZFwWF9GamznKIHVlACjj1EGLDIa1XEAvoR5i24AIoa58M5BAACbKtQLp2VQZqtEW/I5V54/AxQ4ZHgCCAxMoEzOOo+z43hJ/eY61ShkWLqPaAkAtxaJXAwMrqZYpp5ew+sn5S0H3AwjMWYBPCEtEklSUzICUoFEoB9Q9BnAREok0sFYAobul3oUqT4fL2WAQ2oX+B7YDlECSAZMpsZEduwwbnKm1QR46lOf2sOa3QvYBTQraIgQeUjpB/ALfKdmQ/WaVoEnXeWo7/yufejoi/dHv8KK09uPP7dfO/0Pv+sec2BbaL6wfMSYGgLATmqKACfAMlkBOoA3gC8aAhnhtxSio+NAPjJDdIFoAPqZa1UCJh7/bEMa+ZKDMVHHQaj3i1/84l7LQeqDEHSRCaI73BOBYM5pizQI5IcoCNcmU+3UfmBeO1L7I3VURD64nvnpWG3wWV8RfqIf/K2PUjVc23Wcl8KM3lOHxPiSkf90IakN2TpSDQnrQnafQcpEN7z7rz81JWjWOZg1qBID5J1Q/EoshPALSTbrPcbjliaBIbGasyeRPNYgkTmZW9ZtxCHdtZsOMsA6T3dqREOIrUpkuM8kUpkeuyb99bxQs8F9EHWi7WzZHP0JgZYIjaQRLURQjcTD0vRjQzp6JBw2pNEc+7K+SWAkHNa3ERvbO0rgUkogoJbRZwcEOdk8wqIK5JIDFoBdPOABW2984xt7SLiiYYo6ApsiH2ylJuqB5xjYYmQCRkm7AHAQDu4FAMlHzzaACIf6AsSkUgCA++2333yRxGEY7qXs+mqfFs+2C1VjthIH8dRVoiIRJfW8EAQJYY+RPK2RNdceweDvALfkL/NC+lwJh3gXU2wv0ReAYirDG/MaaVLboACiwmx0ws4ErodoMpbAdGRS5aFtjuOJ58EHXgH6gPkKZobEzJHf/m17/Uf/a74J5/3hR33LzD3udpce6k3ntAl4Bo7pm+vTR5ELoimQIUB0XsA48IIASQFQZEQ8+WSWKAgkhL4mIiLbnk4bl9QeUdtERAPCDFD/2te+1tvF64skIRNyRhCYCwgQMszv+qSd2uJ47U+4O9m6ljbxKiNxAH5AC+gzn8wdkSnOB8wQCCGEQiKkloK/fQ7JgNxwru/N20QoIfyqHCfJQBsSZaO99CoRCUOv9ZBIGF6vpq/kt2GI/GpP4vECq0hg0jpV17C6ZmVcs1b4G1mGiKaD1oXUaFHTx3MCoZfr0Y1hwcq664vjrG0igZAMyAaEmPnoN0WKpVWYo1KG7BREj4e7WeSaWesWGvKFiIfdbrF9307T1onja8ORwEg4bDhjOfZk/ZPASDisf2M2tniUwGpJgKEJcPEcHXzwwW3PPffsIfNeQFYAT7ZOs4XmIYcc0j3NQJVjGIfqM7z0pS/tkQ0KPfKy8joDO16OsVsFr69zeMAYp8Aj8iFeKWCDobnvvvt2cAXcAmNelyfhUCMXqnE+BEe1jQFJ1XOX4yvAToi+PjKaU6wv3sYQAglxTgrDag38lJOH4c3aY+wBYWkuvJrGV1QBwAxUq+WQ8/QvUQHar+30K2ONDAAUqtxqGgZ90E/g17Z28q3zutqWZ7ZDDrzvPNkAjADY2gaAIw/cDzChd3Q0xAFd8jewXsEzoOQ6Ig7oHTJCFIKXfgP9ric6Q1+BcB5c0RUhBAK8kBhSi9TbeNjDHtZ3cBCVQucBLnqeMXaOviJiFI7U3kQEOUbFYACqAAAgAElEQVR/kCpkB8Bpk7mFDECyJFpIv4Ax/UjhUuALYUDGPqf4pDY7P7LQF7JIHYbF9CkkZdIkQjIkgik1JxJ143oZ2xBSNSUpOhMibqHIoVkihRZr//j7dAnUNc1RkXcljUIUZX5njgzHRuqcZwHdtmOLz0i4EKNJW6rzPikQdAgpR//VZqHX9N2xnk0K1SI2EN9q/SCr7ZDkGREyNWtwvf6s+jMSDxvPLBkJh41nrMeernsSGAmHdW9MxhaNElirEkhxQh6jl7/85T0ElseIUYgwAKqqZ/64447ruerAkOMBTy/eVLtcIA6e8IQndFCW0G/GnvswFNVtAPykS/DkinwQ9p3tFRmcvL7CZZ3Dqy4v2DUub8JBP4cRDZOM2kowZPCmGbxVtpMiJEJGBMwF5FXgmuiTfJdoiYUUJ23MjgS10Jt7pq8hDYT0K0oouoXX0u4HQDpASweqFzsRFq6pbcgmY2q8gV7gw29JjwmAARiSI+53xMqbP3ZS+9y3Lk6vUFH+eQ+9/irFLwFthAb9QhhIzQBUEADxpPLSi3gQYSEiA4lA50LmZNtF/UUSICEQBSIHeGvVQNDekBgIBKSa/0gNAF+0gRQKxAw9kXZkDphb2iTE3LxIyoB7IUm0XeSFPovqQQKQtzQNwIvc9MU1ED76mzFCoOibeyMt/K2NIj78F02RrVjd17n6kVSaCvonkWfRz0lh6dGh6G31JA+Jq0o+BNCGUKuh75knwzmU+88KHNfqormBXjzz0PtQF/wd8qGug3U8zHPr+0EHHdR3bKF/ngWK/6ZwavSgruchs/2WOYFs8KK7dN5/xGbITTuleA6Z5w9+8IPbox/96D6n04foYl1flzJsI/GwFGmtn8eOhMP6OW5jqzcMCYyEw4YxjmMvRgnMLIEY+7zVcs+BFp4koAURwAtaX7zJdrUQ1nrAAQf01AovoOhJT3pSB0pCaAEnFfMT4QAgSdlAWABWPFMJZefZdVyAmBBa9QKAMVtj7rPPPv23y5NwmCbQeH0ZtjFyh57gAOsY2xWoDc+rxw5BWiUkYpwHiIUYyLUTaVDbPfRi5hruGaM/5FCAumOy3ZwaATyLdAOYDqBXRwExVUOwESMhFVwLeAZGgHz514loSRHL1BPJTh1pky1V//XDP27nXvEm81154F2u2Z7+wLmCpXkhP5ACCBB9Fz2QuhdACb2lT6IJ3CuRC8gCURdICIUes71fCidKfeBhdR7SxH1CZiTtIVs5IlJcR6rDxz/+8Z5edOCBB3ZSQkQCkg7p4G9Em+gM804EA9IBWaH/yIPokr8TTcHzS17ZFSAFGoEy/UbQeE/xy2npMVVutTBgvq96UiNyAt7qe3Qyely94BWMDnVvErGwEClXCYxKsM280I0HLiiBjKODMg7ZwYa8h1EJlQh1Dn0W+YZsQPohBuzCYn7RZ2SAz54ndezzuaZYmMd2o0iEjrlL960zrut7c0e9FM8h80lEXHbvSR+ytqRGzaVRgZF4uDRSWz/OGQmH9WOcxlZumBIYCYcNc1zHXo0SuIQEYmAmxFnxLxELjEz7qwNfvLPCr2PAORbIeu9739vrNdj+D7nAAASanv3sZ3dPrTBaEQw83ykaCRD7jYHoMy85I5JxyWDkAYu3GeEA2CIo7HjhHozGdYFwCJkQcmRoqFfQXY33SWAqIKqSBgF4uU/11FWvb+6TcHa/1SiFafcbKkL1ANYQ+QCAAEnnIRiMORD+2te+tusCIM7bnzSJIShNKL2xVs9Au+gFYJyojbQp0TbVm37EEUf0LVd3uuOz2mnLrznf/Eftee32mHvv3K8H7AAo2fWhns/rqt2iFJJ64TOPKXIs20Dy+PPISi8A8LMDQ3ayyI2RDeaKKAgEAlKDvrqHtmiD9tBzaRC27bOVqOuKwEAG0HXtRUqkWj+ChI5rA9LDcf4DaMCaeagv5I3IALxmfaWYXoqFVi9wCIfocwWDk6Iacs94qKtOVi94SIFhpEI9fzGCoZJvk0L7Z+3/eNxsEqgRDM6InhjXrL91TYt+2NbVtsr02RokogERjXQ2xxB1zhddZF55JXUs16iEgzll/iAIo1PmBJ2n+4mkkLJhHplvCAfpFiHQo/POn6WGw2IS+tVvz2kfP/rUduS3f3OJQ8caD4tJb938fSQc1s1xGVu1cUhgJBw2jnEeezlKYD6fNvUCgLEPfOADfX91XlqFI1XQZ+jxoMb49w4EvuY1r+mpF0JmgSleLduUMQKdK0oCYQG8xTsGrAGdQJbdMBi0jEtgCmjNcdry/ve/vxuT97rXvXpaRd0a8/IKqw65kGiChQBZVbEhUTBJ/WLsh3CIdy4kTM4ZAjiyqPnPAfyzyqhGW4RwqJ7xSkj4/PznP7+PMRDN+Ae2edaBgRQY1dYhkACoefONtyKJaiLQK9f0G53wrr+5jmuoK/Kud72rPeVpz2g/v+iO7fun/GlefE99wPXa39ztWh2Eqw9CDxFdVVbT5IB0ULNBVAEiTLSN73wGaFxLO0NC0E/AP9EGfk8tDdcR+YAgc76ICKSMa5sXUoKkoPDAIimkH/HOard5QrcRHog+XlzzYVJ0gnQI4M6cVBSzvqr+VKBIntmmNZ7eoefX37V2yKTIhMz/6EsIr0ogBEg6pobJV5C6mF5OioRY7JxxOV89CVTis5IOIaNDPuS36Cay2BaVtmP91re+1efLE5/4xE6ymdtejpGW5FyROeZP5nwlwDLG3q3/Urc8LxDWyExRcJ5HriPNCMkgKujII4/saULWJTVS0sZEYFQSdvWkNHf2b047r9eVGYmHNSHNy/caI+Fw+cp/vPvGLYGRcNi4x3/s/UYkAUZf9TIBXAC+7TEZiwoDyksXPs8rFYMQCOR9etOb3tS/f9zjHtc9SwCW4mBf+tKXOvi8//3v3z3ZgFmK9AF07gGQSddwfQAUKOINi5HqOwXBEBuupThl9nPfiIboMu9qJRem3VxRRGD5Hve4R9cRnn0AQMQKj3wqw9cccNcV4QAkyM3m+ZdaIK2B3jnfd9klIwDZtZBgUjkQXLvf9e7the/4YTv5FxeTDv/wsBu2W1zrwp6ugRBQPO7/Z+9OwCyrynPxL6PRKMYJorbYZOhEiFcUSSB/0IgySPAmTokiURAVFEhUVALivSat4gCigoo4ixhEcEBUVEBQ5AqJGEUxCXqDUTuKIGCMQROvMf/nt7rf6lW7T1Wd6qrqrmHt5znPqXPO3mv41lq79vuu9/u+AKgA68ydfA4IAU6QHAgGoEXchs985jMTKT/ZwJzVR+ciH4Aqc5oCyBxWZ9xXQg45F9BCsFgPl156aVU1HHnkkZWEkz4TUHrSk55UDj/88GoDLy4ZFA1D5UvGAlkB2ClLOS2x0oL6caTkw7EeZ+y3+ITsFc6LBVqSKOTBcL6YMy0BEHI1ype2Iea3NUHVgBg2LwUaRjYkPkvmEwKOu53/FZRsidWT8lr3M/9jrCHlffSjH633DMSa+Z7UmlwpkHjIC+Q4QtL/F+6AXPjUm2w9WZfjEsOzMXYnHmZjrcV5biccFue49FatDAt0wmFljHPvZbdAfTCLi4IHMg+cdqLWrl1bgSFVAQLAg50HxTyoOtcuK5cKoMrOLaUDwHbyySdXMGonCpiy24ywCOAjY+fL7oHR7ridKw+u6kMs5GEUeSHrhYdJu8JcPTrhsDgmLUBu7M0dMTzMB4CCYgWBEBeKuN94B/Cz4yiGB/ebfffdt+52AuV2KoEGYDtkA79v5wE1CKoTTjihElg/+vH/K8e9+e8L3+ocRz3qruWO//XdOp8QAdlB9XtAFGJB25IetLUmwsPcB3TMeeDGedoStQIVgxeZtxeCxDl2YPXDnKdOQJz5TKVgzprrQJK0s8iLRz3qUZWcE+fBnKcKUofdXGvCtUBXVAcBYcn2IaYFkqN1qRgCyoC4cWI4LI5Z1Vux0BYIiZX7vvpaMqElnFp1VatycI25ZQ1zq7v44osrkSBgI4LZGsiBLDD/rBkuFRRNyLpkPWoJyVwTUhv5Zn1Q8nDDUFbWnf852uB/BYIQmWcNIqURgLn/hGzQr4UgHNLm6YiHB/3mXWs6zQeuuetCD28vfzMs0AmHzTBav6RbYJ4s0AmHeTJkL6ZbYClYoH04017+tgCQB0TBGoEmO6keFEM4eCgEjv76r/+6Rt8/6KCD6s6WXSW7XV5Am+spH1xLyeA6/vLk5B5CSdSRCR4kkQ7ksM5zOM+ONpXDox/96Crf7+BpccwooJy65eMf/3g58cQTKyEFrAMGgHobc4JywMH1IA/9FA52PZFY5gC3A/MBWEc4uMZYA+tiHrznPe+p3yGdAAoAAunw56dcU2645T9q+bf7hVL+eLeflX1+79dqmY64mQR4xEe8nUfAi/oRDr5HjrleP4YHQg2xInYD4sC8pcTxrhzzH0kSlQawFDcMBAHSgUwc2QCkKUu8h1e84hX1XZlAGbvou/brN1IjwTeti7iOyCaTY9QO9kIDrcUxG3srZrJASwDmHt6SD74bqhiSAWV4z7V23ZOlveRChCCTIYJbkHlrnWf9R0Vknnu5TyAEpwv4aQ0hF6wFRCQigbrB/wf3GCQfwiJpXa0lbRFTRRBbLkmtMqNVCi20W04nHmaaiYvv9044LL4x6S1aORbohMPKGeve026BiYczpkgAPzvJdlEf9rCHTQSnA5zah0+KBIBTMD9SWnJWD3ceRl/72tfWHdunPvWpVd4OREV2DkTx/yeF9SC5++67V8CG4EA4AGkeOpMBA3Hx/Oc/v8ZxWMhdqj4VxrNAdkGlx6RmEahNJHpxHIBmftZJo6rEYYBNn4EG5wMhAfbmEwA9lFvzD3/b295WG0d5E/VClXT/4KfluLf8wyTS4WVP+/Wy6/3vU88PaEo72lgY5iHlgZgLwAxgQwpunjoA/QD2xC6YKvCcuYswSSBJ5SJlkHdUFQgIqgXBJ+MqZH0gD9SHTLMOzO8ArKgrtCHATTtcZ20CXDJ9ZE2EcEibhwTEeKPbz1qOFmiDbbZBOLNGWpVbG6ejBegUB1QNXNy4CCHfrFeqBiSC9ev/g0xD7tnmvLkc1Zx7PMLBPT/ZadIu7+751pz57f5g/SAYHO4nfnOO/w/mPmKakkgbuSe9973vrWorJLc1EZeKECyj1BQLNdadeFgoy85/uZ1wmH+b9hK7Bca1QCccxrVUP69bYJlYIFJzu7OOs88+u5x33nl1t5lfPhWCnV+gqX0I5Rrx3Oc+twIfagTXUy8gHyggZKwg+6ZwiEuG8r/yla9U0MQPXjA9gfMAP+4XHij9duqpp1YQx61DUMoEu1voXaplMqQL0o12t1D8AYSDsRcgzgO9XUnjjURI5oW2Ia3MnyKAZNo78AB42y1tCQfnU8twqaCy+fM///M6l1IOAuBfvv8f5TmnXF1+/J8/r1Vt80u3La8+aufyG/e5U90p1a4EoIxrgvlOpWAHFXACXARJRZi0gL0NtBgQk9Sd7S6t75LpIfEgAKQEpUSsCIIHRHn525wHruwII9MAJWSKtgJwcUGJskEd1oAdXTFQ2AmZlzUbUqUlSRZkEvRCl6QFhm4UuY+GmEqnhvdXpJk1SpljLSIK3acFBfb/wJy0zqyjEBfmbFKz+h7ZYP5S9QzdhUI2uF84x/mOqOG8IzDMc8QDlw3/N6w/pIb/G7LlUDmIheL/UWI9pJytpfTpxMPiXyqdcFj8Y9RbuHwt0AmH5Tu2vWfdAiMtACx54IvsnV+srAB2mKSjBISAQju0OTzwkcULgmcn6yUveUnd3bbbK1o4BYP0iQAoABWZu+vFf7BzrUyxH9Rtd5h/vt1hEnNBAo866qgaH8IDZg9otzgmb8YhMQm4IyRoKLLJGCIFssMYQBP1TD77HejnkgN8U7fY5QcsgI4EGUVq8BOXZk96VIBlGJ/gc393XTnx3OvLf/7sNtVI97rHL5UTn3X/cs+7334iYj3CADhCBGgzaTgSjPrGPASQHAgD6yFAX3ujbNBmv2WdtATMVKODIEAyeLdz60Xl4KUN4mH4HWmjj4g9oIodApQShFP7XS9oJJcLRCAQlqOVkndibnGsl8XUilb1kjXUutQlVkNLulEzcJ3jxgP4H3DAAdWFAknnSLBX5VjHXpmv1rE5m/8v1nQbrNX1WUPqdq615Rxrzmfzm6Ih1/pfk3uD67WNq5XYQAJGiuMgmG0IjKzVrbkeEA/nfvpfykWfv7H89GfridEcPcbD1l0hnXDYuvbvta9sC3TCYWWPf+/9CrTAEKiQx77hDW8oH/rQh2psBlHCgTIAJw+IHgaRA/xmSdLtLnGtsNtllwlIlMEAiOSbD9jZwbLb5eEV2EJCeDgEAikiqBs8QIpOLoe7sgGwTjYsrklpPOzOc6lBDtmdp0ShWEBKkU4HpBvzgIn0It8BKQK+AdB2P6klnGs+IAAAcRkxvJtTXDeiQmil4RQEF33ua+Vj19y1/L//+u8J0uEVh+1Ytrvr7arKIekr7YjKZgE8mddUPCERWvCetgY8JXgkMOSa9vfs7GpTS7A4ZyqgY40hXM4666y6Q2ueUwSJh0KW3iooEntCP4A4xI5ytd+aaXertWVLyscX18zsrRllgQRrbV3SzNPM7RAN+d364/aGFEY4UKRZmxRG3OyA/hxRJPhMDeG+AOx7+S3rIQRHSLsojzJ3rc+QCkmLa635zlr1e+a2uhCD3Dv8v/A/hULKfUKg4iOOOKL+r3F+AsYuhpnxgx/9tJxz6XfKBVd8rxMPi2FASimdcFgkA9GbsSIt0AmHFTnsvdMr1QJDMJ/PAvVJjwn4C9SXAI8eBvPgx6+XEsIuLdcLoNDO63HHHVd9avn3ykQgkBeVAvUDcMlVwk61gJIeXu32+k6AwMsuu6w+3B577LGVpGiPof/xSh2zrd3vjD8VC4WL2AfULKTX5kdkz9oZsGPs2pgKUTwkgwOwAmgnToH4BubL+973vgrwxTmgggBAWom0v5EI1Di3u9uO5Y0f+f7Ew/yvr7pjeflhO5Zt77ZNBSDmF5Ik6ScBIn+TZgM0lBl8zJFr8RWPrSkUuEhQGPjdvNWuuFpECRGiIFLxfN+m52uBH7eko48+unzuc58rBx98cHUlUnaAWTKzpM/aDAyypV1mNmvLWymEw9AVYLo1sTV3t7f2WlV/CL5WZTTqXmrOyQpjLp5//vnVdcd33HcE7kU+A/Yt4dYSbyEu2j4j1qJ2itIha2KoIqLqSaDXEIRD+ykPOS2ehDgyCEj/Z5RNFcdF78/+7M/qfWQYEHkxjIU2dOJhsYxEJxwWz0j0lqxEC3TCYSWOeu/zirXAqAjmAAyFwpve9KYKaEhVkQN87IGzkBLUDHx73/72t1e3CRkLPAC+6lWvqkSEhz8PqoCiB0I7s3aXPcBKoWgnnFsGsAhESYMZ4sJvwJ2HZA+fHkQ9oPbAkVt3qraybDuKL3vZy+oYcgfg2w2UI5OQEI7MlaR49Dm7jq3SIfESgBOAQplAPuLKNaTSiCuEg7IC7O10IhxIuylwvvqd25XXvO//ThhpzfbblJOO2Klc/cUvVLUEgI9MAG7sxiobqI/8G9hHmHAN0R9uQnFv4L8ufSfZuHVBYQCApS36EHVByBXryzqxbvzmc2TlGkkddO6559ZAq3zPX/nKV9ZdZNdH6aGNmf/aaQ35zRpJVhBlpfyVQMzNhnAYd8UsV2KiXbNtusvcS81PZKF5ZS5SNpjz7t9ILe5TFGnWhfu2+A3IuaSXTfDHEAhDe48aq3FtrezER9FG6rgPf/jDtT3IQSSItlDjcct77GMfW57whCdMEIFRV41b37hzZT7Om454cN+STnPPB2w7H1X1MqawQFc49KnRLbD1LNAJh61n+15zt8AWt0BcJAJYAhA9fMqzTvbtIVNgO+CKP60j8nHnid8AdL31rW+tYO7000+v6giB+MjgyeztJAORyIPf//3fr2DJA6LvyOoBQa4X4jYAeo4Es0x2gS4V3+LTY1KF5kZ2K40JIPDJT36yZioBRvhSS5UHeADNjrgb5O+8hzRoM0cYb+QTFwnAmsqBy4FzonBIMMWAfKSUa6hkxBoBQi666sZJpMN97/af5fq/PaV8/dp/qKoZxJnDXLRb6z0KBgSAXVTzG/kgEj+VD9cgoB+xgVQR+NE5CAnlhZRIf1uiJTEhQgi0Cg3n8z/nVgE0UQQh7qyj2IjNnYcYAQ5J3LXRuuKKEfeVlUrGtYB2VDDEqciJ4ffL9f4S14n0rwXf5j21AEUDpRrFkfs81wTxe6wB/wMQ0NRnfkcYIyIELUW6eSHg5vuICx7Cg9rC/xqqJ6QjEhuZjQhHQiA+kW/UDf5ftYqqUcqL+W7rXMrrxMNcrDe3azvhMDf79au7BeZigU44zMV6/dpugSVogezGtnJwu9d8ZGWs8FBn5wg441oRuasHWOfZfUYckIPLJsCvljoiqfuARISDa/fcc88K0lzH55+PsAdK5IQ4AB4kW7eN7J5Nl7t9CZp8STY5O+0BuB7kgWUuAVQGlC128gGF7L63IDhuBW1WFOPrs/kBTFA3xG3BvOHa4xzxPAQgbecGI7pO3dQKCKvE/Pjri9YVrxz/9cOvl+3/32eqexCCADhRPqWA+gAvZSESEB5IBb7h+gxQ7b///vWlfO3hAoToAPwFn1QuIKQ8Co6009pKhpWQLSEclJN5LVDri1/84grqBF0VFwOJM+qgtLB+9EF75nK0apHI2ccpTx/a4J0tmRKFxZDMzPgrf7GB+xBEaXM+D9Ui6bc+jAKyrWJs3F311k7Da2YqI2tSezLPWoJhKhIK2QvAA/Je5rs4KpQ9iDuqAS/El3mG6DI3vQRdRQZqG/IBQYHoi5uR+37+9nsCN0YR4TpzLVkprCHluw+4n1h35rc2+YxMVF8yuCAzKeGUjQA555xzyhlnnFHJOm59CWg5iogaZ25vrXM68bDlLd8Jhy1v815jt0As0AmHPhe6BVaYBYaEQ/zupadcu3Zt3UkVmRzhcP/7378+6LUBvKTBJMMFlOw6yTxgx9ZDIqk9ib0da2QC8OZBUiwHPvXICYDthBNOqGqIBAcLGGt3LGd6+F5hw7ZVuptxTyBDY0IJw63GjieJMxBN/kypAoTHdQL4SQrJRKIH0KkKgHxARrnifZhz3k855ZRKZokRAQzZ5W99s9VDVYE0QHa5xgHEvOj1l5R//P56RY7jt+/90/LEh9xhIjUfgsH1FAT6QaVgzgIxrkc+yKgCnAFQpNoHHnhgJc70ETDyuzKQHYgM7QuYbtsZRdBQ3RDwDWyJV0Et4hyqCtJ1hAIbJvAlUKlebfO9taOt3Dxi57inuEa5wJwjbdMu5/jNK6CUHcY5Qi7EhSRjmUB9Aespq5W1BwQmMKD+BLy3AD5EY+wVsBrbuk8kk4Hf0obU6be88ru62r9DnI3T55yjPcNgi2m/92HcgJa4GCoqcj/LNW078ttQsTEE0X43ho6p4h74zfpAypnzFDLiHVCVIfgcsgUJCmkNOYf7G2KLcgF56F1QVfVZH1zgEBXWpvmYFK+Jb+Id8eB/hnnK9slCwe7minnpOmvO/wef3QuQDT67N+gT4o1bn/8f7gshsJF+zqNwEGj4KU95Sr3/JMZE5s5S+7/RiYfZrMi5ndsJh7nZr1/dLTAXC3TCYS7W69d2CyxBC7Q+vnlo9mDvwdSuq7gMMlAkcKSHyfagbDjvvPNq8C4PfR4auVl4aJXFIKkvRRsnSfe9B14PikCmTBXHH398VT9kF7QFZkvQpMu2ydnh9R7ABrRIX4loEoMAQEAgkDYDKYlb4MEfiEiEekAJ+QTY2MkEmh3ULslYIQCpnViEw3777VcVFPFDB2CAI4QA0GJnNjv+CC1z6jb3fWy57Xa7TozHAbvfozzu/7tTjcXgWkCKmwVwpF3mrvb4zbsget6zq4sUO+yww6qLhSOKCO/aDbBF3eD3doc5tguwbnfVkSaxhVgm11xzTb3WzrEdZGsH6WHtWUNe2X1nf6Av9UVl4Rq2B8oC8P3Wrq3E1lDWuCqi9E85wKTyAVpAEECMnF37W5eZdu74LbYJUdGeH2LL9cl4oH9Ik5AUzvdZG9yjzA2f2zp9B4Aa3wQCdb7ztNV1CFTv7NWqd3IvCiEwKuNB5mLs14Lbdp62hNOQWBgHELfKC9e3668trz1P/cbGvLJGzCkkg2CvwD3wbs6aY8hBcxvp5hDE1bwy961LdqQc8FKH9eEwNtRB1EnmMAKCIgEJpm7vrZtR29aMd8gi78Yo6grrkurC2Bkb46Zd+qJd7MblSZBLxCR1g8CrIYQWU4aKzfmHEOLh4qtuLP/+k59NKqLHeNgci256TScc5seOvZRugc2xQCccNsdq/ZpugSVogVFS3jwYe/cQiTAABgXsAwIBKg+A7UPyBz/4wapUAIzsknkwpIwQm4HS4YlPfGK1jvJIxwUm8+DrYVLZVA98bxEOHhJbAmRIhixBMy+7JgcgZgfZGL3//e8vL3/5yytooYYB4gAI4AFYAEwS5wDQ8BkACqDx2XxwPhLAZ4HhAAmgRdYSkmll+C1gBbhBbvgO4QCwAP/iiSC1KA9us8OflK99b/1OuuPB2/9b2feBv1jrIRcHSAFm19ldBcrVmXaat0Ca9iJJxCABbpImVhv4wdutFSxTnWwz3OlX9zBIa9YRNRGlBDWQ/iA+kAj854HDxMxQv2sAPqQDcMVuyEDjYvfZ79xMfOYGoswc+un3gLyoIJQ/Ki3oqMnbkoLWq91u69r6d39A+mSOJP5EVBVRLuQ+E2m9vgO4ytaXKDuMBTIpqg39B2SjwmJj9vEKSeG7xADxXXbXo8yIesr3gHQIB3PLvcv9Le4q5giix7xiR+dOdYyS8A/nwPCeOw7ZMM4NRP/dS81fcwNRxuXH+kI4eAHriBUubQgziiEKmagWlGyabxYAACAASURBVGEMKRoSnDUuDuaicWAvc0c55h27+NuhbudbB+yflzEL2dSOfwgqxE/GyBxkZ2OQ+WhuxM1JG42T3xElxsf/HnGDxHn5kz/5kzoPQqq1LnnzZetxxmM+z0E2nPfZ75YPX359Jx7m07A9LeY8W7MXt1gssO6ar5XDzripNmefQx9cjt35ToulaZPa0QmHRTksvVHdAvNvgTwEtjt5Hvzy4O5B713velcNJma3icoBOQAMeEjMwzQlhKwUgBmiwS4Y8ImIsMv8tKc9rYInO+BUDcCVrBb81JES6pFeEZBTbutXPnT3mH8r9BJna4GAxwBX19t15FZhd964evC34wmAIxEAeEDBXAOIgKHWFxzAA1YBGmAJcAE2KWfssJpDApcCfABM5OPZvVUuAgBI0QYKG8Cfv/d97rtDuejau5evfOPWia4e9PB7lEP/6LdrWcAMsAvMBOwATeq1ewuoIRXs3iIezFdzleoi2ThcT7nDNpQdyR4REDqdtF4buGbod3zmgULfs2ECWWoTmyBIrCFryVp7/OMfX+NbaCfg73fxV5AO4qsAl1nXrQtFXB0Cytl+NkfAs3Uu6KC2CDSI+PFbXDYC+hLzIXU4JxkItB25wt6AKJIKmPQCfh0hggBZZblWHUgUL7/7Dsnhs/P8nVgB7Kd845xrzUvXtUSGuRT5v3awZ9qCfPDiukNt4ndzrlVYmJtJZzobe7bnso22p8/6A/B71379APDZTf+8I6B85zdzxjz1m++0l4sO4piawbxNthR1IPesSX13LjLBfV7/HNaCdRI7Z87E1Uf/vazxkAfGLWM3kx20U3/jXpEx0xf9ME5IMbb3vwjZoG5uHf73uP/81V/9VVVBtUfm3Oa4z8zU5i39eyce5t/iMyocrvla2X8DcBvWvmbVdmWv/VeXAxcpmJt/a81vieuuWVfOvvDm8s3rby3XpehV25R9dlldDtp327J6k+p+XK781LrynqtvKtddv/FH43DwITuWPdZ7U04cC13+/FpjptJ+XM45+UvlnRP93qbsc+gu5dj1ycA2OdZ96upy2CfWP++sOeDB5U37dsJhJgv337sFugUW2AKtT36i6Wd3yIMoYGP3yG+HHHJIleECkB7CI5X1sCsrhSj7JPVcJF7/+tfXVH9Pf/rTK1gEhPioe0BEWshGAQiR4ovlQKYOUHpAbQFlJxwWeALMsviMeQBfFCnGKa4PAJgxBz64V9gxBWYBCuAh2Ul89r1d1uy0Ap2UBsAOUGROffzjH68gXuR8QKidH4gsQEl7EAzqNF8pHLj4cOexa/sr91pVXvCGL5fv/OA2Ez1+/oG/Wdbc40d1hx4gMbcBffNfOwB2RIOytRVRglgwX5EPhx56aOHygVxw8CkXABXwogYCjqJoyDprXSxcA1gBc64FGBEqADt7xLZxRVEGe3kXlf+zn/1sXUfiPQCGymFbQJhPO4JP/5E/rcpBvSGNpvP7n2pqDFVH6nr3u99dQflznvOcur5nc2RO6Sd7J+uIsQQskTDaCSC7P7RxDVoiJ3UOXRl8H4IhSgnvQCwwrk62cx8zxsguY2Fu+Q7AD3ERwibEFFtrn1cICG00TiEe9COAN+8he1sFiPutukLE+Iwk0QbrJmSCdvvOZwQAckP/XBs3G3NHTBEvwXmReQC5tdiOXwC565VnzrOFtuuTeWg961MICvXEZtrFZknbGncb7bAO4g5hDDJWec8c1M+QPgiHEM4ho8xt/3PcS7SrtckFF1xQyS73C7GErLtRSpPZzMfFfu50xMO97vFLNZ3mI3cboK/F3qmt1L6ZCIcWuE3VxDW77lTe9OQ5pC+9cV056sRvrwfdu+5U3v7kEWB7nHO2kg03p9orz/pcWfvFaa7cdady4SSb3lxOesG15ZJpLtnn0IdMAPCFLn9z+jyna9rxT0Gb2GhjDZ1wWG+L2/x3+99gTiPQL+4W6BaYLwvkIbfdCfKdB0sZAgAiAbnIne1kJlp/Hv7PPPPM6j5B0WCXk8T+hS98Yd0JBoiSes0DLDn6Yx7zmAngBMAddNBBNRPGcAe7BSPz1ddezuZZwFgkPgBAkyCFmTOAinkgs4ldSCQSsGXHlK+4XVfgHkiJa4R5hCgA5LhAqINSAbgANKTFVB4iQDYM5bYklB1QIAkAA9TVIbOFGA12dAFuRAKQ9NGPX1wu+r/3Ljf+2y9MGOAZe/1XueNtflgBGeIAgEMaAJsJjgrEA6EB+3aDlc8WSBDBUhMcE+nihSBJtHyVJTBl4g+kAeoje1cf++mzrDAIPTv0jqHywLnq5D4hG0zqUVYk7Yg9GWC0y3qTRaNVDgVAJ4PAbGZESJTEfLC2EQ6AsLqAPm1Pu3N+wHDAZ30guM1GAijfG6vEHqCaMl/anW02Cvht2x1SZzZ9iRKjBf7mYgCwOc6ubI5sokJJWtSoJRLwMPMy/YyCxBhkjSTopTYGcAdYZ0xaVUzGzDhZM17+TjyP/B11QRu3A9lgHXGLQwa97nWvq/Mr7icJIppx0B62jlrCvNQm60JZiLsoN2Kf9EM7k/ElKoUEIQ05GSIohHaUJFHYsRdbITisvSii2C7kjTVi/RkD53JzosBDRD7/+c+v9w7jl7mpzCHJN5v5sZjP7cTD3EdnNoRDu1PcStZL2aY8/bhdyoGby/G0YHLVDuXtx6zedHd/nHPmbo4tVsKVZ11d3lO2LQfvt3pCmTCZ3Jls05ZAWHPATuX4DQqISdc0tlvo8reYoTZUtLGf25Q1q27doPDYrqx9zY5ljxGN6YTDeqN0wmFLz9ReX7fAmBZo/Y09HOZBEHEADNop9eApGwGXiPb8j33sYzXAJNKAjFvQvmc/+9kVOHnZtfTgirRANnio9IB60kknVTICMCTFd64H1SEwGwVOxuxWP22eLBCZd4BCG5wtwM0uKZULEACMk28b64BIwIF6gELA7idABDwmyr35hVzwHVBBFfOBD3yg7nDKZOK3AJekteR2ABBSRIgN4hqAhZsB1Yw6AMXqbrDtvcvpF/+83HDL+swND/+tfyuPe/ivV0IEUOLaoCwgXvnaqnwvwMmOOxCDcDBvteeYY46pxJp+AmkIB2AbAQKkOUI4DKXdwB3CBFECuLIJwiHEWwvu01+uFJRBzvVuXSWmQdLN2nXWZgol8S+4Q2VNByQqu401Ma6PewCxeQCQI2gQTda4tY9ssbaB0zZmwZAcyJoOOGx3vtkr2TeQKIAwIOm+kJ13IDoA2Pm5b0S1kQCZSVM6itwYt8/aimCIiw07m7Nxb/C39uZlLENcRFUxqv7Yx7t2h0wx1iEY4q7Qum0k7oT+Oy/ZN0LkmbcOfZeuFiBHPJiXiQOiPWyWDCAZnwSC1Ed2B/JDIJnjzk86zGEA4WQ/iaKkJVGybjPuGZcE+TSftK91wzBHkd5UT+ZBAqAiXKwta5D7kP4dccQRdR0bk8yBuPO0qWnn6Xa4aIrpxMPmD8XmEg6lTJa4t7vrs27NOGTCOOfMuuLFdsFkFcNGm7a2HpI77TVTA/D1PV3o8hfKnk3/V+1Q1u5yc1m7wV1iqnnXCYf1Y9EJh4Wak73cboHNsEBASBssMgApgfne+MY31oc6AIobBBBpp7klBTz4idvgQZAiAnh71rOeVeM6eECNGwViwUNxHgTt0NqJ5WvP/QKYSJvaHcuAo83oYr9kHi0QKbgis3OYHVrAwZwg4X7DG95QVTHGG0gHXswBYFqsA4QEggDBALwDNdJORo2AbAB2KCLe+973VmAkZaT5Fxm4utQN8JLAK1v8BgoHqgmfkynDrigwpPzb/tK25e0f++fyg5u/X/b+7Z+Uh+75/1WggwTRZmAKcFEmoKNfwDTVgDr9BvwgMEJ0UBwgOABO5AHiI9H/ra3sfre7ub7XRzFQgCrgEYhSfnzn2RnISkYGRMIZZ5xR3UysQ3Ek2kwg2ksVkmwdXJ0ojqwtfQzAbXd9hy4Ss5ku+mXnn8LBuFv7e+2114RbgHpG7TBn/Q93oLUlsRjiiqA9xgJplPSfAGXcGRJgsFU9JJZDVAatuiL3upA5Q7eMliRx7rjZO7QzbhFAvfmWGAwhhNLvgO4oHtSpv0iFljzYHJcX9Zqv5gIVjPVAdSKuSZRJWb9xEWndd1pbaTe7e4XASRpO6wQ5EMJDGSFK4lIS26WfLekSVZ21nXtI1BFxEUnwT+tKv9RpXfn/o+63ve1t5ZxzzqnBUWVIQjy0QWVTrnbNhlyazRpYLOd24mH2IzE/hMOmCod1N95czj5z3eT4BGWbsmbX1eX4xmViOul/FBXjnJOeU1688sI2xsGGOvfbtqxuFRgTsSm0/X5lh4u/XtZ+cYPPv5hMGwrcBNBO49px5aeuXg+EV21X1h4zeud9+hFqCYHWptOQO7MiYha6/FI2Av315Md9B+OxZtUO5eBD1qs6hmO1ZtcdyvFPnl7dUufEA2/e6IIzhSJmSDgcf691k+bFlHXNfgnN6YoeNHJO5usXdwssHQsEPOYBM1JXPWhl6wI72sH0sG+n1G4uYOSBPw9xAgB6+LO7K1OFHWI7q1KWUUQcfvjh5XGPe1x9OM1utnoCnkRMt0Nl1zJuFC0ZEvJhuT80LoXZkx3bNuhc4guk/YA/9Yod4bhNPPrRj67SfmSC3fcAe6AIMWWe2K2nEgD+gQ1/AxTOsUNLZWMOaENAEjIB6AXABTAEsBBYe+yxRwVa5hG3HWQW0oOKBoAB9JWB+HAO4kM/tBdpgCTxN4UEJYJ4Eog1c5RrELJAnAR95EoA8ACMQNMll1xSSQOZV4YuEZnXQJgykBPKVy6XJYCKbdt1EODLDi996UsroFTfgQceOLHLDwiyBdtHoSGWCpsj/5A7UaVEadEC/3HX1hCga7uAoexD4UDlFKIku+ejiI5RrhaZP63aIeDYmLt3mBPJ3pFUisYJ2ZksCkOiY3ivGwLf4f1lGAcg7U+btWlUIMLYs3WdGK7puRA8KctYqytpLPO98TW3kQ3WEDKO+kwwRVkcHH53ZF62ffN3ss84J25TyfCReBIINyRZlDt+T9YJbUKetSlKM3+jZog7SQKLJluJ8qNiyLhbR9yyEqgzRLgy/Y9BWIvfwHUvfRoS6cvVrWLU/4tOPIz/X3RzCYdJLhUD0Ddz3IeNO/HjkAnjnENxceVZX5omLsJg978hHDZK9Nfbbc2qbcp1128IsDyME9AE0ZwcjHCOio8bby7nnHntxqCIg3qH7hb7HHq/cuy9flJOOvPacsmGQIrTqkwWuvwNU26068NwPm5X9tn1pnLJqBgWIwiEjeMfEmY6xcf6umaeg6WUqdx3xl8+cz6zEw5zNmEvoFtg6VggD/bDXb30wEOd3UWB+C6++OIqk7eDCRxFLu5cO71UEMCeHVWpMAFFu8AICgH8kj7Nw2Xk2FKaCfrFhx5REXm4MuO/nIfd6R7il47Fl3ZLM0/aXdCAMOOTMQMaLrroohrXA/hBAERxAPQDztxuBLHjloAwoC4AYAAVgB8BkJfdzKc+9ak1GKV5l1gSUR8gMJTP/QLpwG1HPXy6kQoIB6AU6I6snGLB9YgJ/eJ+oA/apC1RM9hBd5jL1Bb8xs1pQAjh4FzqH6ld9ZOkmzIDmAL8BRjMTnV2dQOIkXjagdzQL+2zS9vGyGjnvZ1m5AZwx2cdSRO3AusU4adepAXAiQQAAK1JaUVb4B/Q1wLMcWbnUJ3gMyUFBYpYLOygD60LR6vwGAX+hiB8KgWE9hl78wv5APgisPytn4gg7l7GbOiWNR3Qz31Q+SEnQvhkrFoSYnh+ux5iw/RhHIVEym7bOIoAas9riQJ9zfoz/6wf8xXhiwymNOLOlvvq0L7tmIREMMfafqZfIQkS98L9XJ3JDJL4DnFzSRmpIwoT5UXhEvcKY2hdJcNFCKsQGO38RJwgGpAqSDjEWjJktP/PVhLZ0Nrnpz/7ebngiu+Vcy79TvnBj346aWn34JLrzTEbwmHkvXEEaKtg7+o7lqfvv7rsufOdNsRjmOMu/Qw7+ZN3tJsYB016RAEpJwIxTpN9Y58Ddijf/MSGIJZlMlGxKfiNVWZPOIwGxduUfQ4YnaVCXIaoMCaPhYwN99sk9eNClz9qPgzrFFC0KlpuvLmcdOLkoJdT/TaZOGlUGZNiVGwMujkqC8Um7UjcC+0Yl6QZ52Fgjud0wmGOBuyXdwssVQtM9UDugTK5zvnEk6kneGQeHj2EAmziODz84Q+vD4BICLtggFQbJT+g1AOp4JJ87u0iixUBqKgv57T+3Sv1wXEpzacWoAAedtuBXiDdgVgC1oF6cwdQQQAA3lQBgJLrEqSR8gW5FbcJpBTyKv7gAAZ1BFDFjUIaTVkTACzgHQgBYABxigr1Uua4HlkAeCEJABvA3/fmNgIE6EEYJHik3z75yU9W0kE5yDHECbKDWoLbgjmsTAqExKmgoNDHzOkAWf0HlrmYUDoo07mpz3kBzZn7URDpl5gWOVf7kRHUEtZSAupJ4+ka9njmM59Zx6BVDyTuwTigOPOwJZ38rW120akb3AcAWwFD7Ug7hiqKEFSJH9EC+1F1DAFqC+gRDQl0aA5xOdEmahb3EveeEJ3tdQHzKbtVnYxqc8DxcC1mHmbnvv19KvVI25+Mx1BRkfqmUp1kDFoCKe46cesxn60pY0IZZN209o1SaUg4teq2tG+q/rf9tZaTcSKxG1JH279cE7Ih9Xs3b5EL5vNMc9La8f8GWXfqqadOxFcZ2mxc5c5Sus/Opq2deJjaWnMmHBQ9pgvBlH7147gFTHtOC/aHcQym+G1AOGwErdRPdyqtqmIjAB4NfmPdCUJgM+wxeYSQDvcrx26SypGKY6Prx8Q1q7YrTz9kx02Cdk69yz8/5Y+aVZPqnE6lMc1vkwiEqRQl7fhNRXpNkRZzMcV36ITDbO7k/dxugRVigQsvvLDuYPKdJRMHBAG8PDx7J+cGCAE28neAY+jnHxm8h0kPo9QNyAzgjf+33UkPqwEykS2P2mlbIaZfkt1sxwvwoXyhMkAo+I2qQcwDhBTgABT523gjCMjjzTGKGgCaagG4kHJVer+AWcZBOJh7CAYAC8nhWuqG3/u936vlAd7mKALBXDPHxBwAkoD3BDZFkgGrCVrpb7/nUM473vGOSiCoz0HNYH0gLuy4Ig6AYESCA0GnDa0biLYApIgNhADgTJFBsWCNJMK/v53HLoAgldHatWurfNy7I374ykJ+WJfqYhOqB7a3ZqXSpLRowV9cCWZD5o0iHLiakLcjhqgruHocfPDB9V7giKop/c78aIH/dMBwCFijQmjdGri2IHoyn4xRMh4gmYyxcRgC2ZTVguqhYmFYf9o6SsXQkgEB1fO9iEeRAmlTXCq4wpkv1gqFy0Me8pDajLQ5bUrfRrmIzHe7xylPe0LOZb5kDWSMnGOuuRc4hzufe4ZjFHkzTr3L/ZzpiIe7//Lty4F7b1/+5573Lre/3cYsPsvdJrMhHCYBwZkk+jfeXK64eF257PpkFJhsycllNWkxNytLxcwpI9fX3pARLWAdlV5xFKCd0p1iPmbJj8uVn/r6RDBEJU7eub+5nHTyRveJNau2K79Wbppwp3D+9IE7F7r89TaYFsxPZ78pfptaUTJVPIrZtWOS6mU+hnGWZXTCYZYG66d3C6wECwCNAjx6qCdBP+CAA6qMvI3+bYeVzNvDoQwVAXLsA0DZ/SKZza6t8+wyi+Pgeyk1gbXsuibQWivFXQm2Xg59NLYBCQBAsicIFikThM/x+w64AFQBVGSBOYYYABgdgCSALaMDMCt+ASAFbNjVBq6RA0gEPt12toF3JACwyTUDCSBoJLID0UCBgGCgvkEemNvAv3bvuuuuVZWhnRQZlARAM3JBH9RLjeD9sssuq/J1c1icEm2zS6stdt0BPW0IyM47ogBJoG3iPlhPykQKtLEAYkfnIOje8pa3lD/+4z+urhU5EBZUHurTb2Vz9UDwCOCJyKM6Qt44UmbW1mwIvVHuDvoqG4KxTDaBxz/+8XWs2DZuUQHgyrDO2931cQmHFuTnmqFqQ7+TbtR9B9FgnKlluFv4PAzImDkbsqElQ4ZrcioCIrZNWW28gflc11Op0dRh7M3tD3/4w5WAE2iVO5JxCJhPW0JkZT7MpCqYzz5MVVZ773BO+tq61pk7n/3sZ6uywbqX8hOhFAJtS7RzqdbRiYeNI7fZhIMiWtVBA+bH8Z+fV8JhUjumm5WzIBwmZXRYHztgz69cXQ6bITvCXNfE6DSXk901JqUn5b6yoU2TCJUpGrIly9/E1WHWhMNMipKp3SrGJT464TDXGduv7xboFph3CwBGpOR2coExO2bAW6KqqxDYsYv6jW98o/pyCzAJeAEh3iOdbt0l7FIJbAfYASzAYAvMgDxHHtznvWO9wAWzgHHmax+JNJBvnBEEgsMB+8YXUE/GAcoCwKFVMGig86SDNL8ASUFI7fLL6AAkmXvKs9OOHAMWxXTYe++9q18/EExhAXQiM8xF7UAwAPJIAfVSMCA3KCMcPusDIoSPunPVB9yb/9qpXdddd10lHQSpNI+tC+SE+BUIFPEjhoDaTjRgqD6gmPqCOqHNthAAa/7rn7goXFSsL4Egc1CHIBiUkywX+mwt2v31PTcHwQONRxvJvwV0406GuEUEnFvH6lGnfnA1QfwYg+c85zk1oGfAY3ats7ZTxnQ77C3Aj4KgdbdKcMOQmeaesQK+2dmc0Sb9BlARUiG0WuJhHOIliogW9Ldj25YxVEqMa9+5nKd+Spd3vetdhcqBSsjYm9/mQe6lAeet6mShVA5Dgmaq/kUxl7YNxzoqIWN67rnnVnc8JB31E3Iyv8/Ffivl2k48zC6Gw6a+8qN2mQffHXq/cuDOd6pTasFcKsZxyRhO6pkUDpu0d6ey19UJ6jhT+sk5rKBJrh4b6hnbnWQmlUMpZYHLHxfoj0VGTBNnYxMLTxO4dLq6OuEwh7naL+0W6BaYXwvk4RlYtFv2yle+srpV8FcHwvhJJ2+6h0APuRdccEEFdUcffXT9zUNgC6Ja33S7xQCaB83TTjutgjhgwTXZ6fV5JaQ1m9+RWxylATjGdlR6v1YWP2xt1C2+T2YFfyO8pGAE1O3aU8SYg3atk0KPGwE1A9Ig8Ua04fLLL69gm+pBe5Qr5gF1BFLg/ve/f1U5ICa8UxwgQtSFbEAiIEdI9l1DwaNuhAN1j/VBpWG3FclBIYGoU662DoMYUiUgG5zDFoA6siBuR0NA6zzZYqiCuCsIoBlCApHDtcQ6TaYLfUDAWGMIAS4s0neSnrdBHEMEzMatIj767Ok6gB4A9HrEIx5RbcwNRlvZ8aijjiqPetSjJkiX1u3A3wnMONOsbcnIVpGQ+AXpy9DWCClkCKKL3c0VZRlfxIMXQJ5jGEemVVKMAs8Byrl+Nracqc9T/R4btmRH/jb37P6zP3UDV7eskaSvzH0299aWgNjcNs3XdRnnoetICAXjqH+CYiIekW/+15iX+V8zJMXmq23LrZyVTDzMSeEwSQUwAhyP66c/DmEw7TnTy+tHztcxCIfJCo6mlFEuGKWU2cZwGNWukQqEGdo6Ot7E6FW6Jcsfi1RIM0eoH6bLTjKqd61LybjERyccltvdvPenW2AJW6AFPaTfAAuwZoeVGgGYSFA2u4lAHcDlQf6UU06pEuY82CawWh7GAUNkg104Qe24Yzg/edk9OAZILAap7xIexq3S9BYcZh5lLmgQ8N4CubjS+C1ye+DIvPKZDN4hNoK4BIgAJJc5oqzsmAOUwAbXBkSCuYgAENgRUEEA2OFWNgUCFYPyAXJg3bw0j81z54oFQA0BXAP0cc9AqtktRzjYPZeVQ5nSDyI7qB68uDEg6Vzf7n4jBLiISPGYjBhxPwgZo7+Z+xQM73znO6sqA4jkrhBABkCrC6hGWqxevXrCjQUZ8vGPf7yWY21qS4iKzd2Bb9eoctkcGSSGBbXIySefXG1GFSXQJrArXSbFSeI6ZFKOoyoYdW5IgbjmhGxoCaqQGa3ygbuFcU9aR+NsbnGbcS9DyMTloo3VoPxxiIX0J4B3ociH1rVl6P5hjUhLy+1A3JNjjjmmKtPYxiuucIn/0SobpnNt2dI3kqENo45DsJlr1g7yW0BM49gSDi2ptpj6tKVtOG59K5F42HzCYZCGcgKEt+B/u7L2uB3LHvcsZd0168orz0jmhxHxCV6QDAbNNaVsyHBhBKcod8M5k8Dpqh3K2kNW13od6268uZx95rryzV3uV96UQIzjEA5lsitD5tHoWAmzyVKhL+tKkY3igduW1WnnVDaa5DIyOSOF9KSvPOOmcl1tXJQXC13+1CtqXKA/Mxnxk3JSOydes2PZY0S1k8a9IYLGbUcnHMa9O/bzugW6BRbcAtlF89AMiHnII+22i+kBln+wh3TnecBzjuCPHupJrIGL7IZ6IFSOhz8gCBg566yzKmkhwn3SmuWBOLvcnWxY8GGe9wra3dcAwBBOrX97QJx34Cfp8dpzQjoFPHonl7erzmXAzr6/zSkqAO4OrjenuDiYd4gHIIXbg51Q32feuk4MAsSEOU2abR7bJUZQcIegZIgriPb4m5Qb4UAlYU3I1IBEkBaSO5E1gCRwLdIhmSqyBkI4aD/bIDeoHFqQq6+Z/9r+9re/vfaVukEdCJDsUFNd6Ds3BoSDXX2AzPkCs+r/S17ykqo+CnAOOJ4NIMvYZtIEUHMhQUhax4hE7dY+ZIf4L+wBGP7pn/5pDZCZdJ6tz/7mtqNVOGiXOWc+aUPcuQJAUwfCwjgaf4RRSCW2o1SheGBb86eN65D2qidjOWx37ochjGbTr3EXY0gpZaf/qYfaxhiIl4KAOvLII2t8kcQicW2UAOzkGKVCGrctC3VeS3i3fxsvCjpjikyxvtmgVdN1wmHzRgXx8Jkv3VT++qJ15YZb/mNSIcstuORsgVkpagAAIABJREFUCIcprTmQs4+zMz0EnKOumd05k4MqjmrrVNkPpgWdm8j6p3KnmC3hMDlF5LC9Uka+6cnbTnw9u7gYMwfRnFv5W4BwuNe6sv8ZN62vaApFSf1tlIvILIJXdsJh8+6R/apugW6BBbBASziQqZ9++ukVnNkl5Q8uBaaH2JADAXrAB4WDXWPf+d27h1rAB9mgLA/2Hhyl24wLRR7uh9LlhXhoXwCT9SIbC4RsGErmEzTQO+CTbAxD47U78OYDcBTli3MpHLg72GHnvuFvMvKPfOQjNR4CYgHY945oMHeRA3bhxV9QljZybUAcmMuJ5wCAmqt2wtVjlx4pgYSwQ06NYDec4sA56uRuYccVuIvLBNUOlwr1xz1I27UVIUHloG/ai3Rod8RbkEWJgcRDJBx66KFl//33n1CCuEYf9M+aS6YKbfj85z9f15s2PuEJT6igH1HiSOyDgNZxJm+UBc4N2eF6IJB0H8mAdNFnYN/3dtopQBBCCBHtlzkDqM+4hmxq+zyqPS2Z1Spk2jSPwyCVLUkSkiUg3ThkDmXMEVrKNkfc65BGyAvztSXGWuImbW0DcfpuIe9bU6lDuLMgHJApCN299tqrBj8FzGPztMt4KQchtrWPduwT80ebQjamfea62CDIQJkqENsheaJmmWkebe2+LoX6L7rqxmVNPMxEOEwGdJNHTKaEvfZfXfbc+U6NEqH+VypXfmpdec8nsvNeinMPPmS7cvmJ64H2pvEgflzOOevr5Z1fvHVDJXbydynH7tzWOdM5G+q9+qZy3fUbr0s7E0tiCFTXHLBTedO+G8H95F4OwPs04Hd2LhWzaOuGBlGJnH3hzeWS62MjP2xT1uy6bTl4v42KjvWnL3T5o1cvxcVhG4iCmVUM62N7bDoeDy4H3/ClsvaL63+aPvvGaHeacRUO04/9wt+hepaKhbdxr6FbYMlYoH1o81DOH5wqwUOq3O4k0gCVIzux4jx89KMfrX7bdmGTrsw5gJpdWhHUxWsgDd93330rGEtAszYVYEt4LBmj9YZOWIC6BbAZggDjGrCbkyPzHu54KwPIi9uE36cDR0C/HXX+3RQ4YgcgChAEyAYEAcAtbaa5qR3KFGiPW4J2ADJ2ugWZ5K6AbDO/7dJTJPiewgERIU6CPiI6qAyQDdaGNisPaB1FOFhDFBriK/hbe6gDhoRDFD/ajXDQB+uGG1J2ubUtQTO1H+kAJGsvlyUvwB8wo44APB0hCmfjWpHxaQlBxAMiBMi1uy5IpPYBt0gH44VsQDx4WevuHYIZJr2o9rRlTgXUc0+IS0GUMyG30pcQCi1wTZ+9txl2MgcRNEgmfTHmxtdBDaMvifWQuDW5Lm1qyYyteRvgesOlQt8RDe7R2szm5hhiLXaJK9IwWOnWaH87/mmf8fR3GyTUmqOkM48FkjW/2vO3RtuXc51TEQ93vuPtymN/f1V53MPuU/y91I4ZCYel1qF5b2+rXFifreLADS4Q815VL3DFWaATDituyHuHuwWmtkBLOHgwBeZe/vKXV2m6XUrAAjDzQJ4HQg+7JNweBp/xjGdUSa+DtPutb31rjbTvOw+MiV4fP30qh+wkem/rX8idwj4H5t8CbVC/zI2h33l2Jb1PtTMZwgGoyI5y0vlpdeZJQElS5olcT0FjDjoe+MAHVvBv7iIXzEFKgKRmVDYCgCuFMgA0ADPpN4F3cSMAWYoJJAKFAgUBQCfuAyBEecBtAACmXgD87ZIrL23UX3VweUAkALoIDOUGeKevkYkjM97xjndUt4lDDjmkqhUcfo/7AjLE78gZpAm3DXXoF4UEIM3tgcrBkVgZs4kzMLwnRLmkrk984hPlNa95Ta3/hBNOmEiJidixthEN1j/FhbYILkndRNkhzkYL4Kdb75k3sWfrUtFeF0Im5ea3oQqhJW7yG7KBQsCLqoWNkQ7Iq8R78J7YIqmjJTi21j1LKlTxOhBr7Eudg3DyTmESpUNrb39vrfa2d5+WUIrLSmI3aJ9xES9EnBDpmbn5Odh91DyeSgUy/3e85V/iciMeOuEww5wdJ6Dl8p/2vYcLZIFOOCyQYXux3QJL0QJD+bLPxx9/fE15J3Akn3fBIwXhC6gknZatwuFcQI8EFsgQ7A+w8pBoF9YDZHbBI+tuZcp5AM7D5GJ4IF6K47il2xwAF8AQEN1K2+Nz7bfsNmcuhHTKuLdAIjueVAHOS8aJkBDKsjt93HHHVcUBlY05aI5S1SjziiuuqMBFLAE77K4JaAX+xXAA3ql6gOcQBMgH4Bjw9JsAkpQFFA9iONi9f/SjH10VCJQRfk/QyJST9muHevjZa691AQjm97QnhAOy44wzzqikhvKlpg1p4Br9dy4yBcHgb0QggCyYJJcPGTi4OyAsQlJ4H7XbP9WcyY54smlEgcFGyA6EhvX+xje+sQYs1I82mB+7IUHcDyidjN8Tn/jEGgQTScJOw2Mc0DhUOLSqDbYOoM49ZCpFREuoZNyRKQgn48XtQhlifZgPxt580I9hNp1x2r05azP9mYpoAcbZ372ZOwVSOO1HOojBY64NA7cuFOkwGzvk3uE9ZGIb6FI/zj///JqthpKIS17uK0MiaUg0DYmNITm1UP3fnDFezNcsF+KhEw7Tz7I2tsSmbiCLeYb2ti0FC3TCYSmMUm9jt8AWtMDwYdGDLB9hu8PkuoLQ2e3NQUb+lre8pYK6V7/61fWhl9Ta7ie/7SOOOGJC0j0kNKZ6IJzNA+sWNE2vahoLTDVmLaAbyqDbz0MQMZwbQEhiQ6SudpcT8SWOiAPIdgCIdnjtrnO5ACS5MvBzTxBD5wHF/Pjj9pG22NEG4B3UDYA9UA9onn322TUOBPAsQwY1EIWDjBWUEqPAECJA3AXnIj+0LaA1YIv6J7EQKIeALYTB4YcfXttBNeBIcEOAGGkCTLmOsgJZAeBzrRCjgiuD+pK1wPVDSf1U5F4Ih1aBlL5pq8CUwOBjHvOY8sIXvrCCXe1xfmIlIGPYhvsFUsj1yAYxYShEWrVD4n20WWumIx4TMNL5IUFHActR6ql8NwSevkdwab+2i4eBJNIvfWZjShb3QQREjql23f3ekm9p37Cdw3Ni53YM2jWT68U1ePOb31zj7LhHmwfmiXdubWyEhNtll12qraMuGroxhLSZyi7pZ9vO2K4li1vCeDh2udZ7Ym8k/WVIxBAOfjeXrQOKIkoiSjtH3INiW2U43zwIiRFS2+cElUzfkWK+X4zBMxfrP5qlTjx0wmGamXXjzeWkDTEnZIB4+nE7dneKxboQl2i7OuGwRAeuN7tbYCEtkIczD4AXX3xxBXJAksBddlo91OWh0kPbmWeeWU477bQKIDygi/1gp02+dDu5eSjsioWFHLWVXTZwaKeXhJ/0GtkF+APAYhkAXtQFiAUqBBkiEkxxJoILeJMOE7hHWFA5iK9gB9wc57IQpQG3gaSHDRgLcHQ9xQLiAWDl5qGNwzgm1h1FxgUXXFDI5cWlEJ3feW0WkKyrobTcWrVuqTCUg7BAjDgArRA37YyZam0OwWVAYnakkQjcKRAKiB6KD21kM/cC9wkkDYJBHX/7t39blRuyWRgbMV24ljz0oQ+duFdo15CcUqYx1DcHIoiKhfKgPYZj2ZKcLWBuwXVcf1rw3NoU+YBwQFxxt0BcIR6AVfV7UT1QE7TxHoZKi5b0aP8eEhKjQHy+a91i9AEJIjUrNZkxlo5Ue81Nc8y6oN7xnTEQ0wF5nLk/tElsH/JtlOtTVGnD+ZM+ZQyi3sn/E+eHFPJ3VE/qQo4437n6GOULIhupxdbmF4JqVEaKBCpOHRnftNVY5Jz8pv70b2XfPWfX+6VKPHTCYXbj3M/uFphPC3TCYT6t2cvqFlgmFvDAl10mD/iUC3Z0SVrtomX3z0O/B0G7T+eee259UOS/jXgAkNasWVMtEp/cZWKe3o1FaoGrrrqqSsu5ElAdIB0AQwQDcAs0yqhy7bf/vfzqqruUB+z065UcABhHAW7z2e42wAZsAmlAJVWPHWVg5aUvfWmd52ImAH/xl08WBaAGyFI+oEoVIVAhQCXmBJcNYCtAMju/rqOGkO5TmepJ8L+c075HAaJefdYewB5g4w5FfYAoTNaFYX+nIwOHoD2uMMpjU4QjVROw/aQnPanusovBwT7uEeyrP+xDdcG1glRef+LeggBynV149mxdLYBF9xxkBTcO9xgkhvGgMBBXQd3tOGYHPMRBSIVR5FLbv7gFJSaJqd6qQXxvTohRow9IFX1Qv75qU9rju5a4GBIOGb9Ry2kUOeG8zJMAd+QXl7X3ve99NYApQhj5wc3FfIvaxpw177SPfakzqB3iHtISD1GZRDEQEqIF8VO1eagkUVbWgusz3rk+dg45EVWC8dNe6plTTz21/t/hvoPwyxxulRohFNTfql3a8Q4RFmXDbFyLFuktb6s2C/Hw4cu/W677TptJoNSAkosxuGQnHLbqdOmVr3ALdMJhhU+A3v1ugVEWyC5THszI1WUC8KDtQTc7l3nA972dP58BDgAHkEtwyeFuXrd6t8BCWMC8RX694hWvqDvklAdR2ABX/3TznctHPve98s/X/6Tc+Q7/Vf5wp++U+63ZoQKwZMJI7AU79MAcVwo763bhxYSQZUJMAjvKALMsLVQEAKhyAOf2aNVCzuNSAAwCTYJLAtjKiQwcsAaYEHliQkg9aad67dq11V3Jdc5FUiSIYoKwxg3BWhR3RdBWpAUg+pd/+Ze1bc7Vpvjzz7Q2A8YDnAFe9calQ1+pO1772teW97///dUGXDjEe7H+AUhkjWCbn/zkJ6vKxFjwxadqYFv3F6oo6hN2lvFCgFn3kwBU9SJrlEUZ4h7E5t4Be0QQJQsCIjZno5AFLYGgL9ntHqbnHDUvs0ve7qz7G5DWZvNEkEbki+8RIsgkYD/3wMRfSJaNqeZ/7N2qBFpCJOMVYgQoRyYhHLi1IHu5T/jd/PGuPa4ztxDIFDZsY6zYEvmgnRnXNkPEKJeIYdtzjjritpPgrFPZc0hiJFhs1HNcKRCIiGyBVqWfpSaiaon7REgKn11vLDPerUtTG/tCG0OAZOwX4l60ksq84qs313Sai5146ITDSpqVva+LzQKdcFhsI9Lb0y2wSCyQB3QPZXYm7SwCSiS6HvTy0OdhDngBmjzEAjWAVKTfkWArb7i7tUi62puxxC0ARAAcyYwgYKI0gcDnM575Z+Wf//Ue5Yqv/7z8+Ke3mdTTo//gv8rPf/qjCfm+681lc9fuMIIAEDOfgX4uEbJaAHJ26a0BYB6QA97I2UdJ1ZNZQuWAKQUGsAw8CaaKnAv4adcVICtLDJIiRF4IkTamQktqWJvcHCgOqBwAYhJ62TsOPvjguvsOpA9TjU7nUqHdAd2t1D5A2NpGzLz+9a+vpALwT7rPbta/+waXFLvsiAg71YJ7UgS4FoHzla98pbqbJKgmEIyMoXoIeYHs0XaAWjsQK8YE0E8sC/1yLfIB0M79p+3DcBc+Uv6kTM1OfJQpQxJg6MKiTezspS1xu0BaGS/zEAGRdJUzLbeWYGjdF/K3ue4wZ8ynY489trrQGF9KHnUhEsxL923ti+uOtmmn39gMQDcPXcflwphlbrTzaqY2t24psXXaG3v7vlUcRM3Qlo1AkVnGPNBWqhbzn9JHilfzN+WxrzGLGib/c6zj4Rgh2hwtATWq/pn62X+f2gLTEQ/77XbPcuDe25e7//Ltt5oJO+Gw1UzfK+4WKJ1w6JOgW6BbYBMLZPcvAbhaMBL3iOwUtQ9xKaiVh7c+tDPt7vWh6BbYHAuYi8BHpNQA1TvO/GD52N98v9x2213Lf//CHSYVe5c73bY84w9/rTz8QXergM2Ob4IxtjuggBeiwY48QG3XFfkmTsSnP/3pugPPXQMJB9wC9sBlYhYgIVzrtzZIJRCoPHWqA7AG+oaycOtIHIYTTzyxAkGKhQSxjNtTgGfk5YCa8wRtVTZABljKVKAcbcpucGuUcVwq2vMDHEMk+g0wpHKQvYOdyPXVbYdaX+2+P+95z6sxKUb5zos7QKHCDUSAToQP9QIAzc7sKOCnOBlDkAqoImiMRXbXvSNCBQ8FuFvXiIDWxIoIYM7n3Kty/5rOPm1b9BPpwN1C3/Uh9gaWzRnvcc8ZNd+jdslvrZuHv0M4aCtbCRophgZAbp4YczajiNEe8xZ4V28UF0gINmOvuP0oT7sQD0gj44ckGaYC1a7YqwXtLZmQtrdkwygbKoedEHzWonGnwrCGzRH9s14Qb1LDtkRCG/ixXbcIh5A22pFYEb5r3ShGtXdz7j/9mskWmIp4uP3tfqH8zz3vvdWIh0449JnaLbD1LNAJh61n+15zt8CitUAkqpFNeyhsA821D2ptELvsFIZwyMNofH8XbYd7w5a0BSLlNkfFZzjvs98tn/3yzZv06a53KmXX1T8pu/3WL5ZfXb19BVdAqFcCNwbIx2WBhB8g4jaEmKBwOO+88yqBwCUAgAQwv/Wtb1UAF7AIrHHBsHMMtCEugF4A2m6rsrwAWyDauaOAnTLt7gKUQBewbT0pwzq1/oBqB2BP2UEx4DyEA2IEiEeGkN6T3UclMVvCIes4xEik9y1IZws24mahXjvvyAfBIZ/73OdW0sERP/xkJlB2yrP7TgXiejvcYmg4gGDZNrhbsBkyx3cteQFgU1IA2UCsviIqvIwVwG0MfD+V68C4biat20O7m9/K+fU9wS6RD65Rr/aYf+aRcdIu70Ny1/kpL3F1cg5Qfvrpp9c4B/4W60PgSOWzAcKBGgSpgOAK2I7tkVdxCzFuCB/2S3aWkA8Im9Y1RDn+N+R9qCaYikRRV+asd+2yBpAz5jnVD3upn32sPcFFrb/XvOY1Ne3qVGPTpmIdEmMhyVvXj5wzLpG0pG+QW6nxi4146ITDVpoIvdpugVK6wqHPgm6BboFNLdBKpbO71j745orhLpLv28js7S5YG52827xbYL4t4OH2w5dfX778Tz/ctOhbv1lu/fal5SE7b1fTVgagJ6ghVQJwBfBlpxRIAYa4AwBjdn3t4Cd2AxcFqoHEAwD4kBJ2Z5NCE4Cz657dZSoGxIPdZzvM6tp9990r+FYOcAhAxzc9O/Uf+tCHamBG14t9wF3Bb9aXsrXbzrA4KxQRf/zHf1xjNgBxdr99p16AFOgXJ8Ex0+5ze06rVPJ92hiXhaRhZFN/r1u3roJESgvkRwL+5VrnxOe+3dHPfYL9AVIgHZlDNWG3G5Gg37/1W79VU36yH2DNbklxqDw2DaDVFrvnrkP+JL4CAiKqmBaMtrEaWv//nJM4BSFa2jgQrXtGXDMShFGfjQkgbW4ZO4QDcgqoNw/TphC8qTPuHq1bGkIFicTFx5w214466qgaWFH8AyA8Ch0EC5uYo+aqen0XBQZCgf30zdwE8rVRvX4LUeMdGYCsCEnSZrKIWqIlYNSr7+pFKCCU1ItoYIsQNwm26bM2IE2QTsaIixCiKeS3MvSfDZXtGu1iB/XpW+KU6EPGOXOtu1PM9x146vIWC/HQCYctN+a9pm6BoQW6wqHPiW6BboFNLNA+lAUgtDtBHug88AE6bTA0D37O8zAbMBNSIoTFOLthfUi6BcaxwE9/9vNy0edvLOd++jvlhlv+Y5NLHv7gXyl/sNvdy83rvlw++tGP1qCDQI3sFYJJAp9JxwecJAZEdqLjC45wsFN/2WWXVWB4+OGH193WYRwEDbAGADXXAESAm51bu9z5PlkOgDuxBrQBKFJem3IWqFMfkCW+AdUApYA0l4C2a5QLlAH2QDUSBBki+4U197KXvawqMoA9B+Dv+qRvnGk3v1UwObfNUBGiJOoQZIE2UVW8853vrMoEdpIxhCIh9lFmVCVRp7QqiVHkJNIBgYPQAbDFc/CdgxsBkG1cxXtoU2VqD1BrLBAQxsNLPwDmuFsA+63bS0umRtkxvC/GdiGdfM74tf1pJ6b5EfANLAPgAeHOc705ikChiPE+JH6yY4+8QEBpN1LnwgsvrH2TqWKPPfaopIP5gUyjtDGfAHL1UcGoPwoZ/Tff/eY7c5HNAH829B6ipZ0zUTm4VttDRMVWrZtQSJPMqdjbWOizOhOMU59llBH0lDvNcccdVwm5HL4XKFMwUgeyQRna4V1/xBNCriGkUlfGpavuxrnDzu85W5t46ITD/I5nL61bYDYW6ITDbKzVz+0WWCEWyMN2di9DFuRhMhHFgbQQDt4DQDx4tjLWPHxGLbFCzNi7uUAW+MGPflo+dsX3qqLh33/ys0m18BPe93e3K094+Pbl3tuun58OfuCUAgAKsgxAoRigXABOfE7ASOAqqV/twgK2rrdbDDwfcMABdXfeOY74+083v+0+22lHPijPZ+AwcQcCPoEuIBMhELBmPSEptMFaAq4FBdQGbaVusDb333//KqkH0HIA/2I6IEucLwjjkUceWd1BhkB21HBFpZQglYkfEIVFdrRdy+3jgx/8YAW+gKvAkE996lMn0uMqK6BzGLyvvce0SgLland2wX1mK2CUu4U6jRFCBYEgRgW3Cy8kB9DeHkgfIFwZcUvxO0AaNwfzIYSM36Lair1aVwzfRdWgjW2gyfw2SsGRNiWWAlKEzZBdCAl2jatFXAy0LyoO1+s3RYP2Hn/88XV+vOhFL6oEgzSqyBTBOKl0qCi4oIRYiJJBneqLogSpg7AB7pNG1e/meu773o1jgjZmDWSOxF4tMRFFATvnPP3TH+PgmjaDirqRaIgFc5UyJzEpzOm3ve1ttW/G3Ln6odwEC0XOOf70T/+0ZrjQ/7S7zdDSXSoW6CY9TbGIh3Mv/U75x2/9aJN790LGeOiEw5Yf615jt0As0AmHPhe6BboFprXAMDhYC0DyYBliopUlD+M+dDN3C8zVAutu/El9UP3Ml75fqBva4253/sXy2Ifeu/zhQ1aV29/25xUEDrOiADQyN8gw4R3YA66QDgAJ8BPFQ1JdIgecZ6deFgAgtnUvUGYb66SNJ9Cuj1F9t+NOBRDQbB0lvSNQhIywow9Y2m0Gqu1qA8yuBYoBLu4FyIa99tqr9hkYTDsAsXe9613lzW9+cwWN6kBK2DFOAMqAeaBzKql5ztEnrwBr/aKsoDiQocILMH7Oc55T01uyp7ZGDRJQHjJFe1pJfkssjLqfDAEimwiUyeUCAaEtADoyyVhRsgCqyKJhBhHX2ulHBCEgtMN8YJfEfWDfxD5od8WHCoiQCxnn1i1jXFALEGeMk2o4rif6pG2Jr2DszU1AnIvIG97whjofTj311ArGEVLUD37jmmAOJRgwO7CJ8pJZI+oPZRozc8rYpH5lG/M21okx9Vm7A+b1vyWhQ9IkALF5bB6G3IviQP1xfUiwU+5L4oFQ5Dz72c+uc/OCCy6oMSsQd9akmCSOSy+9tBIPvrN2pcZFLlIj/a//9b8q+RKCKe4Vaetc70v9+s2zAAAinebQDW6hgksuJsJh3TVfK4edcVM13JoDHlzetO+dNs+I/apugSVigU44LJGB6s3sFtiaFmhBwLjt2Jxrxi27n7eyLOAf1TmXfqd84dofbNLx1fe8Y3ni3vcte+2ybbnDL962/j6dmwDQRVkAZNoF9RIXACBDLAAj2YW1Oy6DBNAKwAEt7RF3gHZXuwWXM7krpK0AWNJNKisEBhAXSXuUGr4DzkIeODd+9VENDIkDaQaBUAoPBAZf+MMOO6ym8US0OAA/ZUYi37Y9JONQwaEeAPUDH/hAOf/88yug5dLx6Ec/uqb7TNwA5Qe0j7LJuIB8qlnPdogVKgFqDwEn7YwjctjE2Nkl128KCIRCG4gREGVnpIMdfmDWd9QA1CJ2zVv3mZANLSGibS0hMZXNxlm5CdqrDQkwqk3cdPyGIOMOJFbI6173utqvk08+uRYN0PtOzA9zlwLCO2KFbfQzh7H3QkAgMswrhI33EFfJ/hLFDbtZK0gvdkFohIRq3RVCegXkJ0Cl9YZI4waT71p7mt/qdB1iwZisXbu2zivpbk877bQ6dtyGpKRVBrt85jOfqWoWLjXUPC95yUvqXEdUPPOZz6z9zJgkTe2oTCnjjE8/Z34tMB3xwC3uKY9cXe51j8mZhjanBdMRDlee9bmy9ovrS52WALhxXTnqxG+X65y4aofy9mNWl9Wb0Zh1n7q6HPaJW2eubzPKXiqXIF1eecZN621ZtitrX7Nj2WOaxs/2/Ons0Nq/nrfrTuXtT962juWWngtLZbzm2s5OOMzVgv36boFugW6BboEFscBFV91YPnz5d8t131n/YNYeD/rNu5YnPmL78rs73X2z67a72yoIgBygMS4SfMHJ0GWQyJEI/9nFDbE2G9A8DhGxuZ2KHB+Yiq+8+gBwQSXFsnDwbT/hhBMmUkwiG/QhMQj0s5W/xy0gIA0QlEEACKTSADz322+/8shHPnLCpQN4BPKSpjC7/iEfNrePM12HTOJGAGB7+RtANq4IB+4CCAhxLlrXCX0EXhEX+gdYA6cIJzEQ2oCWvo8bSAI8+hwwm3NHzYt2/FuwPepc9gsZYr5ql+8QC8aUC4sgoS9+8YsnzIJcANaNDzLqoIMOmkhFCvCzh7FJYMW4bEQR5HvzILEb1J/YE9qL/FAHwgH5EcVLXCXacU5MBuWpMylokQPWV0iAuGuEbGF7KVbVccwxx5TPfe5zNWYDEohqYe+9964kAnsIJmoMZEBxnTgllDbGGtnwpCc9qSpWorrbHPXJTHOu/z53C0xFPCj5kbvda87Ew3SEwyQAOg2RMF9EwZTltIRGA4Lnbt1FVMKNN5eTzry2XHJ926ZpCIfZnj9jV28uJ73g2nJJe14z5lt6LszY3GVyQicclslA9m50C3QLdAssBwuIyXDxVTdWRYNYDcPDg+djf39VWbP9Npvd3dkA/tY9ISn9gKcQDsOUe+M0KvXP5tyhnL/dQW936yObjxpBXQA/0AhvETUnAAAgAElEQVSYnXLKKTVrhYOLiB1g2SsCdiOP93titLTtBDYBXQCQW4ryBWsUr0EGkBASAeQhb5yHxHBEwTFO/2dzTgJatjvXXBPEexB0U7BJZIK+crEAZr2kDEU+tMEm1SvNqMwkXDOoJOJu0wZCbON3+D4pgYcpN1sygW0ciU0xirQKwZP51aYgRTZoF9cgu/niFHBhCXlh7PWb8gRI52KACHrUox5VySBzwXdIGOchmzKfEDBJ4aq/6o8CJ64I6vcC4rWLuqQlX1rlRxuPIylnE2QzrknaogzfIzDME0Fa/8//+T/VNUbwRwEw1UexwX3IgWwwB7mMmIMIDEQLdYf2mdcHHnhgde1pCYfMqa7Cm83q2nLnLhTxMK1LRQv0yzbl6cftUg6cLGgrpfy4nHPyl8o7K1Ce6pzx7DQW4TAHBcV4rdgKZ13ztbL/BleSybVPQTjM9vwxujShYFi1TVlz/a2bqlW28FwYo8nL4pROOCyLYeyd6BboFugWWNoWuOGW/yznXf7dSjYMA0He+Y63K/vtds9y4N7bl7v/8u3n1NGAssi/FTZV3AK/hRwIAMy53gM8AzrHbdhsCYeWbGjrGO6UZwe3DY7XZoUBHikS3vKWt1QwB3ja/X3Ws55VXSCSLjTlpC7AjtTerjbgJ2gf1wNKAbvndpvtpOdINoPs/Kf9UVzk+3HtNe55cT8BPDM+bBQCwu468oFvv3fSfq4SFCz6j1gAtoFcUn19FIgxrgMZ5/Qncylge+hOE1eDNrCmvowiHDIPpysjY+kcKoUzzjijkiJPeMITapwDRzt2gLuxAsLFQtA/agiKDW4UVAtRdMRNgoqCcoBixXtSfhpfNvE52YiSglIZceOJSqLNaJE+aY+5hGBIXxIkE7nBTcTYIYbOOuus6jKiP+oWm+HQQw+tJEL6aS5ym0EWCRJ6+umn17S1XEzEOjG24pWYn8OsLLH3uHOrn7flLTDfxMP0MRxaMmEKt4p5cqdgyZVOOKzZdYdy8H53KpefGKXB9ITD2OfPNE0nxnCb8vRDty2XnTHKPWbLzoWZmrxcfu+Ew3IZyd6PboFugW6BJWgB7hLSWgoEOTzudY9fKo/7/VWVbEA6zNfRAv6WSAjBMPTRb4HeEMADVsPglPPVznHLGcry20wQ2UUOwALKKRTsApOs+51/vOB7sm8AfTlXOeJbUDNIvQm06ivQB8TxlwfOKSEcyWDRBoEMuE7KxHYXftz+jXtedumdD9yqK24hKQNYTrpSZALiBfmAUKG8ECxR3wTgdD2SAlAn5c+R+WPs9dln/UsMjcyjUSoUvw2DiU7nVtESXsnmADwD2lxkuAQhfcTjGFW2a7iYCKpIEcHFZIcddqhxNv7oj/6o7vyzibgmxprqwZxos7ZorzFlS4SEc425c5Juku0SQFJ5jrhRUEgga7wjrcxBMRxcYyz0h4pBmWIxUGUYE+QEVxakGOIAwZX1x43HPHYNVwqfZehQhwwdUsGKL0L5gYCIWw97Dt1exp1f/bytY4H5Ih5mCho5k5R+JneKddesK2dfeHO55PrGBXDVNmWfXVaXg/ZdHx8gx6iy2tgBQ0u3cSXW3XhzOfvMdeWb2Z2vJ29T1uy6uhy/IQ7BpOurS8K6ye1qTxgoKWqshAtvKtdNuDxsKHu/bcvqgerjyk9dXdaKRbFqu7L2mOljMGw6e1rXhpljOJQy2/M3rXHCxrvuVC7c78dTxuOY61zYOitlcdfaCYfFPT69dd0C3QLdAsvSAlKjSWs5jFCus9wlHvv79ymP3G0TTeucbRFwl4KGfvMtwGvPGcrE293tLRF8riVJhrvgbZ8CyFr1RVJY6k8yypDkIxEuueSS8oUvfKF+v/vuu9edYkDRrrUXIGcX2o63nX6AnBqAG0Ib/0DZ8Y1v3Qmyy5/YGCFAZhPzYtxBbxUUbVumUog4hxzfi6sIAoJdgGDZQuyQUwJQBeyxxx6bBI5MfdqXfkWm32bx8LvvowIY9dtU87Hte1x6gHy7+wJFGgNpH6U7nS5QpT65BnkkqCYihYKBOgDhtNtuu9XPCAVBI4151A/JIKGPlBDcMKgOBFFFOrBTyIX0P3EdlOMF8CNnkB8ICSoL7h0UDexCbYJAEHzUu3PNsyc/+cnV/giKHMqTrcKcpXzQPmSDNJniN3Adef7zn19VDmxkzg5dWnzeEut23Lnbz5vZAnMlHmYiHCYD2k1dJjYSAqN+u7qs/eKmsYYmejUE9SOCRo5DOGwS7HATsw2A+5QuCc2FE237cbnyrC9NBM/cdESGpMBkJcA+hz6kHLvzzOO48YzZEgizPX/QllbdwGWmTBcAtK1rdnNhNhZYSed2wmEljXbva7dAt0C3wFa0gFSWF33+xqpouOGW/9ikJXs+YNvyuIetKg9cc9cFa2ULzkf5cE8FTlvQ2KocWiCzECA69bbuE6MIhwD7VkkwjCcQEqKV+EspedFFF1VpvvgGOdQHJNpB5nIA0IrRINifowW37WC17hRtZgrfJ67EQtkp8StapUHs18YSCPAfnkflAOwC5lwWkBB246WQRLAAyP62G98qHtSRmBX+jttNO09ie78PXXCmIpNi1xAbifmgfGTRy172stquI444osaYCMmSvrYkSEggc0IfBZSURlT/KB70S/8QSz7rX6tQoBzQzpAQ2mZ+JJ6JukMsIEESMFS9CIm4YziHrZxDfUGhgfChntEu89A1CJ6nPe1pVYmB/HFoKxKBwoJSwlxUFkWEuCRUOjJaaCOb6IN0oWJzZK3H1nGpasdowW46veB5tcA/futHNT0y0np4TBdccmbCYboMBQ0AHcZWaEG9nf5Ddix74MpvvLmcc+a1G2I+THbT2FyXinrd1XcsT99/ddlz5zttUE1MBfzb77cra49b366pUnJObtNO5fgNqoz2fNkcLnzythvMvpQIh6atGb8ZXGSmzlYxzVyY15m+vArrhMPyGs/em26BboFugUVnAcEfP3bF98oFV96wSSBIOdelPnvi3tsXKS63xNGCj7hUBIi0qR9bX/0W+AdQpq2jghXOVz9GKTKmUjiM6kPk+1E5AHlxA4nMXHl2toG+v//7v6+ydMH7KBqAUDvfCV7YkggtYZN6AjSdF0DfAuoA8oUgHaZzTWjHoyVvfG/HHXCNW4C+ci2gBADK7ZxTBPgdGKcG8JLBBJD2vZ36YR1tPIWhAiJ2GNqmLSM2arN95DuuB8A1dwKZGLi2tC4lym3ncluP7/U5bgkCT1J3mAMUHQ94wAOq+4Kx52KDHAj5FBeKZJUwV0KItNkqfGeuIRsSjNO5rvPOfYPbBEUJxYQX8kEZXCD0iWtLUqu6zjmu42rB7gghqV7FfGAH7hMUG1Qcr3jFK2ofZGJJgNeoe/LOJiFi5mu99nK2nAW44/31RetGEg/1f8ojtp8UXHgcwqFMIg+atJfN95PTZs4QSHJSAMKNCoHNJRymsu7o8hpgPBVRMPH9gJyYlKJy6t+uPGuDsmOxu1Q04zehxJgpJses58KWm/tLsaZOOCzFUett7hboFugWWAIWWHfjT+pOlPgM1A3tISaDbBN/uOe95xwIcjamGOV+MAR9ISFCOLQ+90MFhHMBKyBmuGM+m3ZNde4oQDoEzLnW93aQs6vsc8gQ37V/D0kTZQDdsgXobwDmqD4pN3EilJud95AyAdPKaQMkLjS4SxaENrijtrS72Gl7wKZzW/eLjL3rEuQQ0BX7gOuJFzICEBbbAfEglgWgCwS3Ng4B0LqTKLdVIoyaT0M75nPbj0984hOVcKAAEPSTCiC/t3MmcTXacWzJHq4WAftSZsr6IFgjlYD2IwwoCcRS4EKBhEK66CuSJQoHRASb6Bsyw7Vxz6BKQGh4UdGok2uFsrnxKJe6AQHh89FHH13jhCRLBiIC0UDZoHzkD2UOQkjgShlSuFYgSpAZ3C3e/va3V5UEV4uk6wzREJeWljCbj7Xay9g6FpiOeKCae8ojV1fiYSzCYVKcgI1S+qndKWaS+Y+W5s+FcBDD4YqL15XLxHCYlFpyvf03EiKzUTiMSBU5cjjHibUw7jyYyXbDcmZ7fq4foW7w00yEw6znwrj9XpnndcJhZY5773W3QLdAt8CCWcA/lvM+e/3InSeBIO08PXL3exbqhq1xjCIY0o6AsRbUD+MBtKA0IGYUgF+Ivk2neAjBkJ1mREBAr9/0I6kNA2IDuqZSHMT9oFV7pA2tomII6uPeEMDfpnXMd/OtckidbZDPtLsF+aMUF7lmlJog40gRADQD5II2CkoImFMAUDvYUQeUhy4XLTkT8NsqT0bNkyHp1Z6jT4Ii2sWX2hThgCBy+K3NjpG+RuEyVD605SKbECv6xb0E0BdbwfeAPKJA+VE56Hf+Zj+f9VVMhbSDPREQsatzEAxiMiBsfP/Rj360urAgb8Rs8O4adlZnSD2uF4gJ35vbu+yySyUa2FyZDuSGdKCyVey7777lf//v/10Jh5CCoxRMC7FOe5lb3gIzEQ83/fA/y9fX/Xtt2KuPesCUrnubSul/Uk56wYZsCkN3ihlB62gFxOYSDjPHcBhk2Jg2hkMTm2CSEmO6sVt6hENrs0lxJmYcu1EuNtPMhS0/5ZdUjZ1wWFLD1RvbLdAt0C2weC1w0VU3lg9f/t3iwW94/Pav/nJVNJC6LpYjYGyoehgC4aGiIGAwu+TzDZyns88oxUPk+i3gjNtEC0BDiowiVVoSJeRAG4QxsvS0rS0jIDa/TRWvYEjULKTdhmOWvrQBG0PCaPeoXW/g2Qu4HQYYBMil1+RyQdJPJWCHH/FADSDuBeJhzZo1E3EvphpXYNj1FAGIg6SHzPlpZ8ZPX6SNlN70z/7szypId4Q8CvHSxooYZfuhjYbt8zvSgesCRYKXdlIaIAJSDzJCH1rSDbHFHggJKgTpRvNCNFBJiNcgW8qVV15Z3SiOPPLIGuCRmkG9yhe3AdGDCKEsQSggLRANj3/84ydsm75rK3WDGBd+Zx9HMme02Spa8mGx3JN6O+ZugemIh5Q+HeGwiVvF/j8uh51xU710sjuFb2badR/9++YRDgO1xKH3KwfufKfarqnKmyBPVm1T1kxktZB1Ytty8H6r18eacIwBvuc+MsMSZrLdXM9ff/10wTg36dMk15NSZjcX5t9Cy6nETjgsp9HsfekW6BboFtjCFvj3n/ysXHzVjeW8y6+fMhCk+AwIh350Cyw1C4SMat1rEpvBdwgJQFwsAu4WSAiZHBAUiAe773bsERDcELgRAOEAOveC7373uzVoIkANxHNTsPsPeAvgKH7GMBsIVQVQLaPDX/zFX9RgiY4EQlwIIieqiZAfyICoF4B5/fHSt2StSKrQBClN+lhuP+IsyCCh3095ylOqUkP8CIQBezhHBgx9lUkFsUPFIGMF5YL4Em361RBsFCivfvWrK3lzyCGH1IwVjjZl60yqnqU2R3t7R1tgOuLhpc/47fJ7918fjHTTYzKw32fXUi6pGSg2zVZQyixiODTqiM0iHFpSYACMR5bXnL/PAQ8ux+67npwYp89Pl8VhjCRRiy6GQ9PnNbvuVN705G0nkTEzrpUh4TBwq5h+LsxY+oo+oRMOK3r4e+e7BboFugU2zwI33PKf5bzLv1vJBqRDe3CV4DLxxEfct9zrHnfYvAr6Vd0Ci8QCcStpVR5DUG+XH4HABQFoFmhStguA2rnSjdrFl+oRocCF4CMf+UgN0ikmATUAwA3YUxGo60EPelAF1w972MOqOiCH8t/4xjcWwR5f/OIXV1DtOqAaCF/oWBlTDUsCi043bBQLH/zgB8vrX//6Sib84R/+YY3BgFzQLyQFYoGqQZwKMSXEkEjqzhAx6oirRfqr7+z+kpe8pJI7hx9+eI3j4EAMJZbGTMqORTLtejPmyQKjiIe/PHTH8pCdt5uyhpG74kN3ig1XT3JzWLVDWXvIBuXA5mSpGComklmilLJ6qt+uWVdeeca3y3Ub2jOhwpjOTYLiodyxHJyMGkMlQNsPCoobby5nn7mufHOX+5U3TRAXiy9LxWSXkxncP8ZUdcxmLszTlF2WxXTCYVkOa+9Ut0C3QLfAwljAw9uHL7++XHTVDZtUcPdfvn35n3vcqzzuYfcpgkL2o1tgqVugdWFpSYY2IGbiJ6SvfhMHQawBxALwDEwjJPyWlJCUAbJLSElJzQB029l3LaKC24Z4CFwsxCsAnr2U89a3vrWCcQEWZXNIWs5hys35sH+r8lDeTAoK5yM/QtAkdohrxVc46aSTKjGDKDnggAOqy4Uy2ZG7hn5RiyBeuF8gJKRlZYccrVtTm271iiuuqCTMzjvvXP78z/+82tbRqj864TAfs2LplfHsU748VgyH2rMRsQ82daeIDSYD71GWyW57fptS4TCFC0DqHsc9oG3nhAJhmuHaGNfg5nLSydeWS0YEoszlU2foKGVSfISp6ps2pkQuaoiCWZ6/EITD7ObC0lsXW6rFnXDYUpbu9XQLdAt0CyxhC8h5jmj48j/9cJNeSGf5xL3vWx7+4O22WiDIJWza3vQlYIE2BkIAd0A+wNsGqkzQzpxnV59LgLgCJP/SOtrF52rx0Ic+tGZXaA8AnauF2AbSX4p14Du7+4gH5X31q1+t7hbiHlBCcGeIy8KWMOeoWCJDMiDBGrUdmYCAedWrXlU++9nPlqc+9all//33r0QJYiEuGjJPUIYgIaS6fNzjHlfdJ9ojYzEqBsPHPvax8tKXvrTGb0A43PnOd66Xxo1iSD5sCVv1OhaHBcbLUpG2DsH3KHeKtl8/LusoDS68aVLmiDWrtit77b96ItbCBOFwzdemiQvx43LOWV8v76xuHI5tyj6H7lKO3dnfPy5Xfmpdec8nbtqoaFi1XTn4kO3K5SeuD2y5kRRo+jBIi3nlp75e1n5iQ/mb/LauvOfq8foxa5eKWRIIo8D+prOpIShGuFRMOftuvLmctMFmZQr1yvprZzsXFsd8X2yt6ITDYhuR3p5ugW6BboFFYgGpLD/zpZtqrvMbbvmPTVr1oN+8aw0EKfVYP7oFlrMFAOLI8ofAPsETs4ve/h5Xh5ATAdZJXcqVIscw2KNrKAW4XSAe7PwniwSwLXCiGA7/43/8j0o4DNOBLuR4JPtJ6miDiCbehfe4o1BqnHPOOVXhQHWg3dQd3/72t6uSQ0wHrhZiLzz2sY8tBx10UNlxxx2ri0UIhjaORgKVJigqeySY5qmnnlqe/exnl6c97Wm1ea2iYTqyYiHt1cve+haYHeGw9ds71xZs3O0fQZaM6U4w1zb067sFYoFOOPS50C3QLdAt0C0wyQI/+NFPy8eu+F654Mobir+HxyN3u1clGuQ270e3wEqwQNwK9LVNAZq+5/dhQMKA3VHXDO2WVJmj6hCIUpaGa665pqolBKcUoPFFL3rRRAyHFoTP95gM3RDGUTi0yg8BMV/5yldWtYYAkYI/Uj1QayAcpLF873vfW10hKBTEvGiJmJbEaNsS1xYkjwwWZ5xxRnn/+99fjjvuuFqHYxiDow36Od926uUtXgusNMJhcnrPncrx+25bVtfhmewCMrWryOIdy96ypWeBTjgsvTFbdC1+8/n/XL7x3U3T4C26hvYGdQt0C8xoge/d8h/l+z/4afn5f//3pHNv+wu3KXe/y+3Lr9z1DuX2v3ibGcvpJ2xqgX1/957lkbuNEfq7G29RWyAZGzQyqSCniwvQkhAtMeH6ZH2IG0ZUCi2gb8kKSgZZMQBrigBuA8961rOquqEF1vNpwJZsCfCfrvwEc4zSwzXiVbzgBS8o1157bXne855X1RkIE23++te/XtUPn/zkJ8t+++1XCQd9pu5QVqtyiM0TKLJVLFCCvO1tb6vuJgiHRz7ykTV2Q4JZxo4Lmc1jPu3ey5pfC6w0wmEsd4RpXQnm1/69tJVtgU44rOzxn5fetzfxeSmwF9It0C3QLbAMLfCUR64uB++/wzLs2fLu0nA3H4BtlQuAbNQJbYaIAPX81gY3jMValwvXtlkmUof6HG1ASIqA1772teWII44oz3jGM+p1XDBaVcF8jcpsCIe4hYQY8K5tXCoQI9dff315xSteUbN1UDggIgSIPPfcc+u7rBWICb/J/IGsQEyEOEifYueWALn00ktrulC/canYfffdq01cO3RzGYc4mS/79XIWhwVWHOHA7DJlXLyuXPbFWydiPvh6qtgSi2OkeiuWowU64bAcR3UL96kTDlvY4L26boEFtQD1wmR1w4JWt4IK74TD0hzsAP60fiaw2mZxaEmDuDyEeAgRMSrrQ0tSAOWUDYC3l6CTslScf/75dSf/j/7ojybiHIwKpLjQVm8JGe2MKoHdtAfY5w5y2GGH1QwdSAEZORwIAfEbpPnkNiKYJJcLqoak+Ry2f0jkONeBtHj3u99dA2uK3yBWhPJD1rBzj+Gw0LNh8Za/IgmHxTscvWUrzAKdcFhhA74Q3W1v4kc85te7X/dCGLmX2S3QLbAkLXDxVd+fSCHaCYclOYQTaoaWcPB3u+seoN/GUQgwHgZUHCoeUtaoeA8tuI7CQRYHrgNiHxx//PE1VaZ0mgJQjhMrYiFHoQ0mmXSY+v+P//iP5YUvfGG5613vWpUZ2223XW2GdnOlQDjIKEGxse+++1aFQ+wR0iBEDzvEFSXkhrJOP/30GgfiiU98Yn3d6173mhQw0jkhHOIKs5C26GUvLgt0wmFxjUdvzcqyQCccVtZ4L0hv+018QczaC+0W6BZYBhZ4z4Xfrlk+HJ1wWAYDuqELw1gMrUohwDjnDEmAlnCIRQLUh0C4VQ+kjg996EM1hsOqVauq64C0mrI7bLPNNpNcPVprJ45EW99MSo3NHa2WdEhqTIEuTz755LL99tuXE044odzjHveoxf/rv/5rVSa86U1vqsqEo48+ugaMpOQIERN7xRYUE9qezB8UDs55+ctfXj7+8Y9XYgNpgYCJ60Vr85YIGqUu2dx+9+sWtwX6s+riHp/euuVtgU44LO/x3SK96zfxLWLmXkm3QLfAErRAJxyW4KAtsiYDyMB1FA6CRVI4rF69ujz/+c+vAD3uB228Bd1olRc+h3jI+3wD7pANIVmUL0PFxRdfXNv8oAc9qLzsZS+rCgbH97///XLmmWeWt7zlLWX//fevZME973nP6lKR9rZtToaJpMH0W2JEvPjFLy5/93d/V4mN3/md35mI3RBVg/JGERCLbLh7cxbIAv1ZdYEM24vtFhjDAp1wGMNI/ZTpLdBv4n2GdAt0C3QLjLZAJxz6zJgPCyAUgG1A/W/+5m/KaaedVrNVrF27tjziEY+oVST7QgJRAvsJQhnQ3caRmI92DcuICiEKBPXfcsstNaPGeeedVx760IfWuBMB/t/+9rfLu971rvK+972vprE85phjyl3ucpcJ15ChGmHopqIe/VWOYJRs8rrXva7stNNOE+RKiAvvrXtL+3khbNHLXFwW6M+qi2s8emtWlgU64bCyxntBettv4gti1l5ot0C3wDKwQCcclsEgLoIuJGaBuAiCSHJDeNWrXlUOOuig6lZBFYCUSJaKNkXmEGRvCaCtvdqDIJGZ4h3veEfhViELhWwVOaSyFADz05/+dHn6059e03wiKVqSoCVT9K8lNfwmm4WyxXBAZJx44onlvve978hRG167CIa2N2ELWaA/q24hQ/dqugVGWKATDn1azNkC/SY+ZxP2AroFugWWqQU64bBMB3YrdCuuFdwNrr322vJXf/VX5Z/+6Z8qSJeVwTEqNSbyIQQEQB4CYr7dKVqTtITDP//zP5eTTjqpZqF4ylOeUh73uMdNnCpDhfgNX/va18pzn/vcmqEiRxu/Iv1KwMiWNBF48pxzzikf+MAHqnsJtwxBKaeKleHarR1ccytMnxVfZX9WXfFToBtgK1qgEw5b0fjLpep+E18uI9n70S3QLTDfFuiEw3xbdOWVN2pXXpBIYF0ARgQEkL333ntXdcAwyKLP+S5xIBYadMeFQ33IkRe96EU1JeZRRx1V9txzzzqI2iTIowwVt956a/mLv/iL8uhHP3pGwiGuI3EP+clPflJVDVdccUVNESq1JrcMKTrjVpKUmK0tF5JwWXmzdPH3uD+rLv4x6i1cvhbohMPyHdst1rN+E99ipu4VdQt0CywxC3TCYYkN2CJsLnVCgiNqXgJIZmf/lFNOqQBbMEYxEhAQwLbrEsMh3WozaCwk4G6zYnz5y18uz3ve88qOO+5YXvCCF5Tf/M3frM3hGkKZwBXi7ne/eyUcEo9imFUjCo0QB4ndgND40Y9+VMv9l3/5l6r2SFpN5TuPPVq3koUKmLkIp05vUmOB/qzap0O3wNazQCcctp7tl03N/Sa+bIayd6RboFtgni3QCYd5NugKLK5Nrxn3CC4BCcgonoM0mYC1+AiPecxjakpInxP7IfEdXJM4CAvlVjBUZFAeyKaBTDj22GMrueD44Q9/WGM7aHtSYu666661zUNSoFU1uLYlHLhqIBpc85KXvKS6VSRopfcEqMzUSVkLSbiswGm66Lvcn1UX/RD1Bi5jC3TCYRkP7pbqWr+JbylL93q6BboFlpoFOuGw1EZscbeXuiFgPPEYfvCDH5T3v//95eyzz67qByoHKSZ/93d/t9z5zneuHUI4RCURwmGhAPcwdgK3ib/8y78sT3rSk8rRRx89ERTyO9/5TnWnOP/886srBLLkN37jN6qrRdwlWleI/B3CIcTEP/zDP1SXEoEiBdIMoTFVgMgeOHJxz/GFal1/Vl0oy/ZyuwVmtkAnHGa2UT9jBgv0m3ifIt0C3QLdAqMt0AmHPjPmaoEA61bpEPAddwsxHf7u7/6uvO1tbytf//rXq2IA4bD77rtXF4Z73OMec23G2NcjDLQLIeJvCozXvOY15YgjjiiHH374RDna6fvLLrusPPOZzyyHHnpobWfiP0SB0WbccJZjegkAACAASURBVHGrfhC/QYaLV7/61bWvL3/5yycIjVTUBp9cKJJlbOP0E7eaBfqz6lYzfa+4W6B0wqFPgjlboN/E52zCXkC3QLfAMrVAJxyW6cBu4W5RLlApcJNIYEif2xgN4jZ885vfLBdffHENxvitb32rrFmzpjzqUY8qD3vYw6oC4A53uEO9Zq7uFMMYC605kAxtnIn3ve995c1vfnPNQnHIIYdMnPqlL32pZq8Q4+G4444rBx54YHUFCeGQeBPKckTREZcIfbjlllvKBz/4wfKe97yn/MEf/EENTtmSEinLd8qba7+38LD36ubRAv1ZdR6N2YvqFpilBTrhMEuD9dM3tcCsbuI33lzOuXhdueyLt5brJorapqzZddty8H7blj3ueadu4m6BboFugWVjgU44LJuh3KodSaaJgO5WBTDctQfCr7rqqprF4pprrqmg/I53vGP5tV/7tfI7v/M7Zbfddiv3u9/9ataIqY6oCgLe1Ze6ER1IAMQFAmQI8OMO4Xt1v/vd765uE0ceeWQlFXL+pZdeWpUJN910U80yIctGq44IORAXi6TE1Da/+SzlJjJDP5UtQ8Xw6AqHrTp1F03ls3pWXTSt7g3pFlgeFuiEw/IYx63ai3Fv4us+dXU57BO3TtPWbcrTj9ulHHjPrdqdXnm3QLdAt8C8WaATDvNmyl7QGBYAzgPUgf0vfOEL5fLLL68qgn/9138t22yzTfmVX/mVcp/73KcSEFwYvLbffvuy7bbb1r8RCXM9BISksFA/xYWMGgI77rfffhNFizvx2te+ttz+9rcvMm08+MEPrq4Yya6RWBOtK0mCYIZwQDQgK/T7aU972qTy59qHfv3yssC4z6rLq9e9N90Ci8MCnXBYHOOwpFsxzk18MtmwTdnn0PuVY3fO7sqPy5WfWlfe84mflL064bCk50JvfLdAt8BkC3TCoc+ILWUBYJzygOKhJQ2kh/zGN75Rrr766vLFL36xfPWrX63KA0DfeYgGrherVq0q97znPes7UsLvXsB9iAx/t7EVqB2SghNRoC5kw3XXXVdjSchQccMNN5SHP/zhNWDkAx/4wGoO5clQcdppp1WyA2nwgAc8oP7WBnVs41ek3nxH4fD5z3++nHDCCeVXf/VXaxyInXfeeUuZu9ezxCwwzrPqEutSb263wJKxQCcclsxQLd6GzngTv3FdOerEb0+4UOxz6EPKsf2ZYPEOaG9Zt0C3wLxZoBMO82bKXtAYFkh8g/bUuFzceuut5d/+7d+q0uH6668vX/va1yopgBAQdFK2C+9cLZAQAP5d7nKXcre7/f/t3QmUFdWdx/GbczJKQEUDgUFp1LSyuETAiYIbLhhiXKIzcUEEUQH3ZcSouGIwLkSPRjPqKJNREQmaOI64oaJxRRPZghsoo9KuKHEFjTPnZM7vdt/uetVVr6reVvXqfd85HKG7XtW9n1vdSf3evf+7sf27wgd9TyGFgg0VbPz666/tH71P59UWlQodtFNE7969bU0Jnfeggw6yBSMHDhxom6a2aFbDrFmz7BKPiy++2O5Q4X35gwd9z/XFBSCPPPKImTZtmq1ToaKUboeKGFQc0mACkf9ftcE86C4CtRQgcKildk6vFfVLvGB2w9CBZt6YHrEkWlavMbNvbzFvve+v99BkpozpYZo8Z+m4Rk8z9eoBpu+y5ebyeR+ble+3HtTcp58ZO67JDO9lTIv/e0P7mSljmgrOp/f4jzNGtSaazJR9e5gm77KPZcvNqFs/Nvr+sef0N/0eXWGmLtLSkW7m2PGDzeFt4UqS/sQC4iAEEMi8AIFD5ocoNw3UA7oe9l044Io36r9upoK3s5rl8N5779mgQIHBmjVrbPjwxRdf2EDimWeesd9TEKBZCHrp/N5tLxU+qD6Elmqo4OOGG25oQwotzdhyyy3tDIQ5c+bYGRTHHnus2WeffWzdB82CmDp1qnn44YfNwQcfbE477TQ7s8LVjvBuh6mZDEFBhNqhYpG//vWv7eyJsWPHUhQyN3dz5TsS9f9VK39FzogAAk6AwIF7oWyB4r/E15k5Vy02v3UP/vsNMTeMjC4MGV3voTVYGN7W+o7ju5nmPmvbg4bCzvU0+wz92MxfFNDlPv3MjLNc6LDOLJi12EwNOs6+tfDaxhM4+K/tZnMk7U/Zg8IJEEAgEwIEDpkYhoZohAsc1FntRqGHdhc66GtuSYK+7n+I9wIpfHj55Zftg/yqVavscoihQ4fac+l7mt2g0GCDDTawYYNCB7drhYKJrbfe2gYcemmbzptvvtnWZ9htt93MsGHDbBDx0Ucf2Z0ptMRDxSSPOuooO5NCSzT0cltq6u/e5SHeApIqNnnDDTeYe++914YXmkVRbPeMhrgJ6GSoAIEDNwcC6QkQOKRnn5srF/8lvsZMn/yamd/W27jLKewD+pLvmGNHNZldtu/aNvugMLzwnsv/QN88dGDrLIjVa8z0Kzuur2aEfS8oHGjeb6CZMrJ1NoVmPEywMxmMMd6ZGu2BQ+chLThngv7k5uagIwg0uACBQ4PfACl0381A8O9eodkDrsaDe6B34YN/u8gPPvjAXHbZZXa5hLayHD58eHtIoa9ppoPOpWvp3woQtHRC5+vXr5/p2bOnef75581VV11lZ05ceOGFdtaD3qNlFZpdce6555p33nnHXHTRRWb//fe34YVrnwtL/IGD+qBrKvDQtpo33nijrU9xwQUX2GDEbcfp73sKw8AlMyZA4JCxAaE5DSVA4NBQw12dzlYjcAhrqTdYaPbMlii2bCPu91rPZzwzMnwzGYw38PB8zxc4dLRrnTGm+GyOsP5UZ6Q4KwII1FqAwKHW4lxPAm5mg9vOUoGCW6ag77u/ex/M9TDvtr7UzIazzjrLzpSYPHmyGTx4sIVVuKAAQd/XH+0+oZkJ//iP/2hDBtVmUFih782ePdu88MILZttttzW33367aWpqMn/5y1/a26ZZCVq+oZ0qdtllFxsieOs2eJduuFFVG/VSO+fOnWsLT+q6p59+ui0YqRkSmhFB4MDPgV+AwIF7AoH0BAgc0rPPzZWrFTio5sFzj7aYJ1XDoW1JhhctLHDwft0e7wkEor/3VcGMjPBBCgkcitSoSNKf3NwcdASBBhcgcGjwG6DG3XcP5G5nCe+/3dIEt7Wk/ut2nXBf04O8vqZZAyeddJJ9mL/kkkvsMojXX3/dfl0P83qw15IG7VCh7TW1+4R2uHjjjTfsEop58+bZmg46Tl+fMWOG3UlCsxI0u0E1HLQzhYpQaqcKzXrwz7IQnQsgvCGJ+/tNN91ktLXmj3/8YzNmzBi71acLTWrMzuXqQIDAoQ4GiSbmVoDAIbdDW7uOpVPDwZiqBA4/WFOwo0alAofoGg6F/and6HElBBCopgCBQzV1ObdfwC1JcDMaNEvAu8TCffKvB3NX78DNatC/dayCCc1QOPnkk03fvn3NlClT2pcwqIaDAgYVhlSBSZ2nf//+9jgFEHfeeaf53e9+Z3eLGDVqlFm6dKndueKaa66xX1NgoWtopsNvfvMb+17VYdA2nK493lkOLnTw1mZwfdCSj4ceesjOblDooJoS1HDgZyJMwPv/VX/0w96m1yatdUZ4IYBA9QVWf/KNeeTPH9oL6edv8hFbVfSi3/q7N56u6Kk5WVYEolLjBbOe7SjAGGuXCm/dB+300N8cvn3r0oQ4SyqiZzF4ljn4Zz94A4eCQpJFtL1LKgL7l7w/WRlb2oEAAuUJEDiU58e7kwu44MCFDu6h3Tvbwc0m8C9b0IwELW1QMHDqqaeaQYMG2ZkOCg1Uo0EzHRQS6FwLFy60NRO0lEHn+/3vf28uv/xy+zWFAKrZcM8999jaDL/85S9tRxRS6PzanUJbYu6xxx42jNAxbktP91+dU31x/zfShQn6umZWqG6DdsHQuXfeeeeC4pLJ1XhH3gW8/181732lfwhkWYDAIcujk+G2RQUO3iUNrVtHDjaHe7eV9PdtdUvHLAPfA3zVA4eR3iUVMdqqtkcFDiX0J8PDTdMQQCCBAIFDAiwOrZhA0Cf9/pkDupib6eDdtUIzCDQDQYHDrrvuav/75ptv2rZpBwrNRtD7FixYYGspaAcLba955pln2h0jNNtBQYUKSer7hx9+uBk/fryt16BtNlX3QfUd/vjHP5qf/vSntmikll+49ilw8M/Q0HncEhD997XXXrNLMtzSDIUgLlihfkPFbqNcnYjAIVfDSWfqWIDAoY4HL82mRwYOxpiCWQ6mm9lnfH9zdtusBWPWmZZlLebyeV+ZEeMURnhnBPQ0U88ZYIb30i4RLebyW1eZlW2drcqSipFdC9vap5+ZOq7JXl8v1WGYfXuLeWtw/47tPaMCB5O8P2mOJ9dGAIHKCRA4VM6SM1VeQLMR9PI+0OvfKvaoAOFHP/qR3bZy+fLltp6DZjgoHPjqq6/slpbdunWz4YJqM2hWg8ICBQw6r3agaG5utjtQ6H0rVqywu1t8/vnndrtMbb2p2gt6n7bRDAscvEGDggjNwlBYoRoOWtpx6aWXGm3HyQuBYgKP/Hm1+fCvX4OEAAIpCzRv1s3ssl2PiraCJRUV5czmyeIEDgoV5ly12Pw2oPhjR686ZhQUBhTB/a5W4GAUEFz1mplfpK0FyzYiAwd/4BLdn2yONK1CAIGkAgQOScU4vpYC3mUW3gf7p556yi5ZOPDAA83EiRPNsmXL7MwGFzholsKf//xn+8CvwEFbYKq4pHazUG0FzTLQ7IMNN9zQFobUuXWMwgLVgbjuuuts8UiFGUcffbSd0RAUOHhX5br26dp33XWXXcKxzTbbmLPPPtuGIW5mRC39uBYCCCCAQPoCBA7pj0HVWxAvcGhthmYpzJ63xsx/f62nXd1M89AeZuy+PczwXq6+wjqz4LEWM/OhjztmNPTpacaO62mevvI1M9/4ikYuW24m3PqxPWdZNRxG+q6/5OOCHTKa+/Q0I0Y1tdeUsBcsqAMx0NwwMii1S9afqg8aF0AAgZoIEDjUhJmLlCjgLSjpHuhVH+HRRx81V1xxhTn00EPNhAkT7BIL1VnQThPaBlPbYz7++OO2EKSWVChMUNCw0047mWnTptnWKMxwSyM040GzJjQzQkstrr76ahtWKCxQwUe9vLUa9G+FFt7lEW6ZiGZI/OpXv7L1G7QkQ4GFZlroGm4njhI5eBsCCCCAQB0KEDjU4aAlbXKSwCHpuTkeAQQQqGcBAod6Hr18t91f08HNEFi7dq154IEH7HaVRxxxhF32oOUTffr0sfUZFDwolFDgoC0vt9tuOxtQXH/99Wb33Xc3F154oYXT+RQCuPoQWkKhOg5aWnHttdeaAQMGmHPPPdcGFi5wcAGDKxbpDR1c4KCZEVruoV0xtBxjzz33tIUoCRzyfb/SOwQQQCBMgMChAe4NAocGGGS6iAACJQkQOJTExptqIOAvLOn+rcKOKv74n//5nzZsOPjgg+3yCS2d0AwHBQiaZfDkk0/aAGLbbbe121MqcFCRSS2tcAGCggkdr5kOKvT4wQcf2HoP//7v/2722msvc95559lz+gMH/VszJBQ4uB01HMm7775rjj/+eLtcQztUaJmHjtPx3uKXNSDkEggggAACGRAgcMjAIFS7CQQO1Rbm/AggUK8CBA71OnKN124XOGjmgOojzJkzxxx11FF2yYMCB9Vn2GKLLezSB+1Kcf/999uHfW1t+cQTT9jtLYcPH24DB289BoUBmn3wyiuvmJaWFrsU4tZbb7WzJ84//3zTvXt3Gxj4AxBXX8IbImjWxEsvvWTOOOMMW79h+vTptkaE20qTHSoa776lxwgggACBQwPcAwQODTDIdBEBBEoSIHAoiY031VDAv3xBsxC0baUChbFjx5p9993XzkrYYYcdTFNTk93aUssiFDL069fPDBs2zC65uO2228xuu+1m6zIoLFAIoKUOeqlQpHa6UODw3HPP2TBDxSjPOeccOyvBGxS4v3sDBxdGaEmGdqhQuKEZElq+oevoj+o3BG0HWkNKLoUAAgggkIIAgUMK6LW+JIFDrcW5HgII1IsAgUO9jFTjtdM9nOu/rsCjli8oFLjjjjtsjYbx48ebkSNH2sBh4MCBZtNNN7UzFTTLQDMT9McFEAoSFE5o5wkFADqnCxy0BEOBg5ZVPP300+axxx6zdRhOOeWUTsUi3RIKV9DS7WChIEJbbWr2hZZwHHLIIeaEE06w73f1J1zhy8YbTXqMAAIINK4AgUMDjD2BQwMMMl1EAIGSBAgcSmLjTVUW8BaMdOGAHuw12+Dtt9+2sxWeeeYZc9xxx9kQYenSpeb73/++nanw6quv2i0ytaRB733kkUds0UjVVhg9erTd1cKFAC7U+Nvf/ma31lywYIE97+uvv24LRup4vbzHqx3ebTK9sx8UWMyYMcMGF0ceeaT9497vyFhWUeWbh9MjgAACGRMgcMjYgFSjOQQO1VDlnAggkAcBAoc8jGL++uAe8N0uEK5AowIHzURQjQVthTlp0iS788Szzz5rd6fQdphdunSxxSH1b71PxSNVMFJLMRQ2KKRwIYBqN+gaep92qVAwoRkO+vfPf/5zc8ABB7Qf652p4A0cvEHCiy++aLfU1PePOeYYO/vCvfy7buRv1OgRAggggECQAIFDA9wXBA4NMMh0EQEEShIgcCiJjTdVWcAto1AYoJDB/Vt1EBQ0aBaBli9oecQPfvAD81//9V92S8sdd9zR/tFSCvfSbIPf/OY3NqhQkcmjjz7afsst09C516xZY9544w07G0K1H9Zbbz0zefJkM2rUqPbAwTszwYUHLrjQv9VOLfOYOnWq2Xnnne1yiubm5oLAQv/w72pRZUpOjwACCCCQsgCBQ8oDUIvLEzjUQplrIIBAPQoQONTjqDVGm73FIvV3LXvQrAUFCNoSU/896aST7LaX99xzj+nVq5fdhUJbYbqdIxQqKEjQ97WTxf77798+w8HVVdAx77//vvmf//kfW7tBMyI22mgju9PEPvvsExk4uNFQIKHrXHbZZXYphgKHbt262WUd3toNLKlojPuXXiKAAALt//vwd29MjUsuBQgccjmsdAoBBCogQOBQAUROUTUBFzq4GQ6aeaBtMe+8804za9Ysc+yxx5p/+Zd/sSHBxhtvbGc79OjRw7ZHQYKCBwUOKuS4cOFCc+CBB9pCk3q5+g3/+7//a2dLrFy50i6pUB2HPn36mFNPPdXuauE91nXU+38dXYDwzTffmN/+9rfm5ptvtssxtK2mvhe0fWbVwDgxAggggEDmBJjhkLkhqXyDCBwqb8oZEUAgHwIEDvkYxzz2wvtQr1kCCg/cbAEtXVBRx+23395MmTLFhgdaMqFtMAcPHmwf8hUkaEaEgoTrrrvOvPnmm7aIo4IAb4igoEDf0wyHefPm2ZkQAwYMsMs1fvjDH8YOHDRL4oYbbrCzJKZNm2brN3hnabgxYoZDHu9W+oQAAgiECxA4NMDdQeDQAINMFxFAoCQBAoeS2HhTlQW8W2HqUi5wUJFHbWW5atUqM336dBsOaPmC/ixZssTo+woJNNtBAYX+aNcKHas6DSrkqO0q3TlVT0EFIhVKKHTQdpY6p2owqCClAg1vOOG6HTTDQe+75ZZb7PKMCy64wJ5DYYba62Y6uFoPhA5VvoE4PQIIIJAhAQKHDA1GtZpC4FAtWc6LAAL1LkDgUO8jmN/2u6KO3nBAsxZcEcmXXnrJnHfeeeazzz6zdRO23npru9OEXtqlomvXrvbvChyuueYa88knn9iikT/96U/t192Si3Xr1tllFwox5s6dawOHH/3oR3a5Rv/+/WMHDqrfoO06N910U3PaaaeZQYMG2boTWgZC4JDf+5SeIYAAAlECBA5RQjn4PoFDDgaRLiCAQFUECByqwspJKyjgZhN4t8p0RSG13aWWMeyyyy7ml7/8pVF48MILL5ghQ4aYLbfc0qy//vq2uKSO+/TTT+1MCLfVpcILzT7Qe7QcQ3UctNuFaj0ceuihZty4cXaJhl6u3oPrVtAMB+2Ecffdd9vClGPHjrV1ILw7YbhzuK0+K0jEqRBAAAEEMixA4JDhwalU0wgcKiXJeRBAIG8CBA55G9F89cc92OshXcsq9NIyCH1dyyfefvttW5/h4YcftoUaDzroIBsefPjhh2bYsGGmqanJznr49a9/bYMFzXD48Y9/bM/jDRw0W+K9996zu0wsXrzY7mSheg/a+SJO4KBg4ZJLLjHz58+3u1v85Cc/sTtU6KV2ux0x2BIzX/cnvUEAAQTiCBA4xFGq82MIHOp8AGk+AghUTYDAoWq0nLhMARcweGcEuFkCChu0RGKTTTaxu0podoOWLyh02G677cwTTzxhl1godFi2bJm59tpr7WwDzVpQMUcXBCgA+PLLL83SpUvNu+++awMHhQ8KDTTLoXv37kUDB1eLQW05//zz7WyKyy+/3Oy00052GYX64GY56FrUbijzpuDtCCCAQB0KEDjU4aAlbTKBQ1IxjkcAgUYRIHBolJGuv3662Q3uoV3LH7xLGVTsUXUa9N97773X1nPYfffdbT2Hzz//3Lz44otmhx12MN/+9rfNlVdeaZdPHH300fYY7+uLL76wyyjcDAeFBtr5QtttdunSJTJwUPu0w8XUqVPtdTXjYosttrDvU9igP2qD27FCy0EIHurvfqTFCCCAQKkCBA6lytXR+wgc6miwaCoCCNRUgMChptxcrAQBPbDroV4P7Xrpwd0tTXBLFTTD4KKLLrJLGiZMmGBOPvlk8+yzz7bvbnH77bfbJQ5jxowxw4cPL2iF3qtw4oMPPjB/+MMfzIoVK2xoceCBB7ZvxemfZeFth3ai+OMf/2huuukm07NnTzvDoUePHu1LQNwOG64GBYFDCTcBb0EAAQTqWIDAoY4HL27TCRziSnEcAgg0mgCBQ6ONeD77q4f6V155xZxzzjm2fsPVV19tttlmG7tF5eOPP24Dge9///s2cNhxxx3bgwsFCR9//LHdmWL16tXm97//vZ2toJoPbumFlm94QwLvsg6FIFqSod0pHnjgAbuEQ8sxNtpoI1sjws1soFBkPu87eoUAAgjEESBwiKNU58cQONT5ANJ8BBComgCBQ9VoOXGNBfSAP3PmTPtns802s/UctFOEdqi47777zN57721OPPFEu9WltxilggYFDtqlQksz9G+9Rztf6KUwIygwcNtqavcLBRw6h4pWjh8/3i71cLMvdA63nEJ/p3BkjW8MLocAAgikLEDgkPIA1OLyBA61UOYaCCBQjwIEDvU4arQ5TOCjjz6y22RqCcXxxx9vJk6caObOnWuuuuoqs9dee5nTTz/dznTwBg5aSqGwYOXKleb++++3xSe1xaXqP3iPC/u7AgrVfNC1J02aZEaNGmXrRXi30nTLKVzgQA0H7mEEEECgcQQIHBpgrAkcGmCQ6SICCJQkQOBQEhtvypiAm0Gg2QMqAKldKxQE/OIXv7BbW5555plm2223Naeccoppbm4uKD6pYpF6j7bPnDdvni0UqcKPmgnhn6WgbrvdJ9xMhTfffNOceuqp5rvf/a654IIL7O4YQdt4egMLAoeM3UA0BwEEEKiiAIFDFXGzcmoCh6yMBO1AAIGsCRA4ZG1EaE8pAgoG9ECvWgsq4vjII4/YWQcjRoywMw5uvvlmM3jwYHPcccfZHSTclptaFqHAQVtnqnCk6j2o8KNmRGgmhFs2oTZ5d8jwFoLU7Agt31BtCAUd3/nOd2wXtMRDL9VxIGAoZVR5DwIIIJAPAQKHfIxj0V4QODTAINNFBBAoSYDAoSQ23pRBAe8sh7/+9a92pwmFAQohtPXlEUccYY466ijTu3fv9sBByydUWFJbYT799NP2jwIJBQebb755p8BBwYGu47a61JacDz74oJk+fbrd1eL888+3Mm47TB1P4JDBm4UmIYAAAjUUIHCoIXZalyJwSEue6yKAQNYFCByyPkK0L4mAt8Dj8uXL7RaV2kHie9/7nt028+ijjzYbbrhh+2wFBRGa4aCdKbSl5vPPP2+XXmhpRL9+/QqWVLh2eAMH7Yhxxx13mHvuucfugHHSSSe1Bw76iwIHt/TCu6QiSZ84FgEEEECgvgUIHOp7/GK1nsAhFhMHIYBAAwoQODTgoOewy+5hXjMLFDqst956tpcqAnnWWWeZd99919ZzOPnkk+333PGffPKJaWlpMatWrbLLMBYtWmR++MMfmsmTJ5umpiY7U0GBgXdJhFuOoa9rK85/+7d/M2+99ZY55phjzM9+9jN7XW/tB29QoeuyS0UOb0C6hAACCBQRIHBogNuDwKEBBpkuIoBASQIEDiWx8aYMCbilFAoF/u///s+GBAoV9GD/+eefmxtvvNFuc6nCjioeqR0k3Es7Sygs0JaYDz/8sHnppZfM7rvvbk477TSz6aab2vPppWUZbjmFq9+grz/33HPmV7/6ldlkk03MhAkT2rfS9O5Q4WZduGtSzyFDNw9NQQABBGogQOBQA+S0L0HgkPYIcH0EEMiqAIFDVkeGdpUioAd9FWvUn/XXX9/WT3j00UfN2WefbUaPHm1DB1fUUefXkggtp9AMCNViUC2Hfffd1y6NUK0HBQ4KDHQeBRj6u/u33q9dLVQrYtddd7WBgwpN6uUtMOlmSTCzoZQR5T0IIIBA/QsQONT/GEb2gMAhkogDEECgQQUIHBp04HPcbQUCCgpcSPDYY4+ZCy+80BaNPPHEE9uXW4hAQcPKlSuNZjr84Q9/sMsrtCxi7NixdptLhQUuQHDLITRDwf2ZPXu23dFi0qRJtiClZla4GRRu5oXe747PMTtdQwABBBAIESBwaIBbg8ChAQaZLiKAQEkCBA4lsfGmjAl4lzD4m3bvvfeaK664whaMPOGEEwrqMbz99tvmjTfeMJ9++qm58847zZo1a2wthkMOOcRsgzpmEAAAIABJREFUtNFGdqaCwgK364RmKSjI0Ne1w8UNN9xg36eClAcddJCdWeEPHAgbMnaz0BwEEECgxgIEDjUGT+NyBA5pqHNNBBCoBwECh3oYJdoYJVAscNDMBdVZUJBw/PHHF5xK9Ru0m8Vnn31mZs2aZWs+6JgDDjjAbLDBBu2Bg97kllModNAfLcVQ4LB48WI7g2LPPfcsOLe3tgR1G6JGkO8jgAAC+RUgcMjv2Lb3jMChAQaZLiKAQEkCBA4lsfGmjAkUCxzmzJljrr32WnPcccfZOgve15tvvml3mtAMBwUO33zzjTn99NPNyJEjba0H724T+rtmMGiGg4pIPvXUU+bmm2+2Mx3OO+88M2TIkMDAgdoNGbtZaA4CCCBQYwEChxqDp3E5Aoc01LkmAgjUgwCBQz2MEm2MEvAGDv4dIhQkaCaCZi6MHz++4FSapbBs2TLz17/+1dxxxx12OcQ555xji0CqHoN3iYRbVuGWTCjI0Lm1faZCigEDBthzu4KR7r8EDlGjx/cRQACBfAsQOOR7fG3vCBwaYJDpIgIIlCRA4FASG2/KmEBY4KAZCzNnzjQzZswwp5xyihkzZkynwOEvf/mLWb16tQ0cunfvbusxDB061M5icDMa9CbNcNBLX9f1tNXm/fffb5dSjBs3zvTt29ce49rillGwnCJjNwvNQQABBGosQOBQY/A0LkfgkIY610QAgXoQIHCoh1GijXEF3KwC95C/du1ac9ttt9kw4YwzzjCHHXZYp8Bh6dKldrcK7TjRp08f84tf/MIMGjSovVike4NmKnjDg6lTp9plFZo5sd9++9kik9odQy9X58F7MX/b4vaJ4xBAAAEE6luAwKG+xy9W6wkcYjFxEAIINKAAgUMDDnqOu+x/qFdthltvvdXcdddd5uc//7ndfcK9dKx2qNCSCtVyuPvuu83WW29tpk2bZrbYYgt7mAIELaXQMgqFCG72gmY+/Ou//qut/6BtMQcPHmy/r2MVSviXUXi3yGSJRY5vQLqGAAIIBAgQODTAbUHg0ACDTBcRQKAkAQKHkth4U0YF/IGDtrn8j//4D/Pf//3f5txzzzUHHnhge8u13GLlypXm5ZdfNitWrDDaPlPBwaWXXmp69eplj1OAoNBB9RwUJOj8+re205wyZYotGHnLLbeY3r172+ODild6wwYdQ+CQ0ZuHZiGAAAJVEiBwqBJslk5L4JCl0aAtCCCQJQEChyyNBm0pV8AfOKg2gwIH1VrQThL7779/+yW+/PJLu7Xlq6++av888MADZtiwYeayyy4zG264oQ0P3B+FBKrPoPoNWqahY7XzhWZEqCBlt27d2o9VMOGWXuj9rq6DW5JBTYdyR5n3I4AAAvUlQOBQX+NVUmsJHEpi400IINAAAgQODTDIDdRFb0Cgbn/wwQc2cHjwwQc7BQ5abqGlFMuXLzcvvfSSmTdvnhkxYoSd4dClSxc7u0EvhQxuS8z111/f7mihUEKhw8EHH2wuvvhie7y3YKSbxaCvuWKTQXUdGmho6CoCCCDQsAIEDg0w9AQODTDIdBEBBEoSIHAoiY03ZUzAGzQoKNC/v/3tb9tikFry8Oijj5oLLrjAFnfUS9//6KOPTEtLi11WsXDhQvPMM8+YkSNHmvPPP98uoVBQ4GYjaBmF/q5zvvbaa+bYY4+1Mx10TtWF0Nfd7Aqd3zvDwUvF7IaM3Tg0BwEEEKiBAIFDDZDTvgSBQ9ojwPUjBVa3mJOuXGVW6sChA82MMT1MU+SbOACB8gUIHMo35AzpC3hrJ7i6CwoBFCioaOSTTz5pJk+ebA444ID2xr733ntm1apVtnDkCy+8YBYvXmyXXJxzzjmdCkDqnJrpoJBi1qxZZvr06WbUqFF2NoR2tvAuo0hfgxYggAACCGRJgMAhS6NRpbYQOFQJltNWTKDlsSVmwkNr7fma9xtibhjZtWLnruSJWh5bbiY89HHN2tmybLmZcGvr9fYZP8ScvX02XSppXOtzETjUWpzrVUvA7RCh87u/a/bCnXfeaRYtWmROOeUUGxK4mQvvvPOOLf74+uuvm2effdbOXNASiTPPPNMGDprVoCBDQYNbIvHEE0+YCy+80Oi9F110kZ3pwHaX1RpRzosAAgjkQ4DAIR/jWLQXiQKH1WvMnEdbzJOL1rZ+2mxf3Uzz0B5m7L49zPBebQ883k+k245qHjrQ3DCmR3hbli03J936ccF5jz1nsDm8tRh24SuwHcY09+lpRoxqMrts3zXkE/B1ZsGsFWamt/19upl9BjeZ0SP51Lzat7sekC9vH+OeZurVA8zwyIuuM3OuWmx++37rvRZ0T5R23sILtyxrMbPnrTFvve+5txPeGwtmPWumLmo779CBZl6x+z2y39EH1DqIievcsnqNec7/eyLMshq/K1avMdOvfM3MDyJMOKYEDtH3IUdkX0AP/V9//bUNB7QcQi99TVteakaCikOefvrpZrfddjPa0lIzEjT7QUsuFEpoBoTCBwUOxx9/fPuSCp1HAYVmSyiAuO6662z9hn/6p3+ytRuGD4/+DZ99PVqIAAIIIFBNAQKHaupm5NxxAwfvw01w0z0Pg8uWm1Ftn7x2HBv8sNj6fe9DZcc79hm/qzl7e+/VWgODqYtaP+0OffXpaaaOG2CGF4QVa8z0ySEPIRn/5Dwjt0rpzdAD4O2vmfk2NHCvmIGD94G0Tz8z46ymjjCpnPN6WlIQFAT1MmZ4UPMZDrWa+ZHAOdLSP4bV+F0ReE7/wPY0U8/x/47oPPgEDqX/2PPO7AgoXNA2lwoSXOCg1v3pT3+ySypUPPK0004ze+65Z3txRy2l0NdVOPKxxx4z2kLz0EMPNePGjQusyaCdLKZOnWoeeeQRO8th4sSJ7btTuB0osiNCSxBAAAEEsiJA4JCVkahiO+IEDoVhQzezz/j+nunb68yCx1rMzIe+MiPcjATv/+Hv0800t31qHDod3nN8c59uZuX7rYGCP3AofJjpZo4d398c7qaRd3ooKnyg9b63eb+BZoqb0eBmS/Tun9mp+lUc/uqfOvThL17gEPopfpnn9XZ8wawlZqbRLJ2m9pDKf8+HzrapvmDoFWoywyGhs37OZpp+HsvOYWLBz3U1flcUnNMTUvl/R/jDjwBpAocUb3AuXVEBtxuE2y3iH/7hH8yLL75obrvtNqPtMU8++WSzxx572GtqtsIrr7xiazK89dZbdttMzXwYPXq0DR28oYWOV5gxZ84cW7tB4cKNN95odtllFzuLQtcjcKjoUHIyBBBAIFcCBA65Gs7gzkQGDr4pz51nHQSc1/t/+If2M8e+v6ptSnzwQ2Z7GNCnn5k6eI2Z2rZeP/TBxIQ9rBbOYugIOLxfLzbTogEGvNZdbLsXmofqIbSrebp9qnucwKHIcoqyzhsHofBeinXfxzltBY+pZeBQ2vi1ddb3O6QgeKz274pOs2I8BUhDluh4h4jAoYI3LKdKRcDtUOEKNyo4UA0HbVWpQpCa4aBgQbUZtBRCLx2j5Raa1aDA4e677zZdu3a1sxu0k8V3vvMde5xbqqHlFtdcc43d7UJ1IM4++2yz5ZZbptJfLooAAgggUF8CBA71NV4ltTYqcCj4pDfm1HJT8BAx0Mzo3dJe9K/zg1vHg50eRKaYFYHHFs5QCC8cWNDe9oeNygUObq3//LZZGK01LJrMFN/OCXa9+7yPzcr2ZQRtx+3bwzR5lnp0tLf1AbxvQZ0DY/SgN2WMZxlB2yjHbYcO73ysMSZoLXv7uCmU6W/6PeqWr2g2yWBzeNvylgWPLWkNhbR05aw4dRjcrekdhxiBQ7HlFAV3e8LzxvpJSX7PeIs4uofqUse3ddx895Ads/7m7Laimf7AYUrvloJ7LuzeidX9wINKdI4dOFTmd0XB759OsxiSjSuBQ+l3C+/MhoBmK+iPZjSohoO3iKN2n7jppptsrYYpU6aYvfbaqz1IUBihwEFLK1RYsm/fvmbSpElm9913b6/ZoLoQWnbx1FNPmeuvv96e351nk002ad/+MhsStAIBBBBAIIsCBA5ZHJUKt6l44FA4HTr2DgG+wGHevusKtjX0FtPreGhqnXmwy186diToCCcK21H00+aCKeDuodY/rbt1Wcjo0OKSwchF61i0hzGqM7G4o3hgp1MVPmh7+9/cZ60noPC+Mew9Ae30hUJaLlC05oX3gcwTOPjbUtJYdGpesgfW+J/gJztv5I+Qltnc/lrbrJzWrTjjFIAMam8p4xtW08S1241FdF0VBUu+uheRnS92QInOxWZJVfx3hTEEDmUNMm/OmYCWNGhGg5Y1+Jc2KHC49tpr7baXY8eONWPGjLEzExROKHD48MMPjWoz3HHHHWbIkCG2sOT227cmzwopFEiouOTcuXPN/PnzbdFJ1W/o16+fDSV0bYUd+rvbySJnvHQHAQQQQKBMAQKHMgHr4e3FA4cSp5X7HyLGfMez04D34dkTBLQ9GBlPIbyOh9wEn0oWPNxEF7IMmp0QPG6eNngf4lavMwseXWFmmia7C0fhQ2dHrQjvp9/eB1j/Q2N7fQnfevNAiyLtsH0oWMvuKaTpe6BuD5KKFNurfeDgDYmiZkOU+CDsGejgh/duZp/94u9gUjxwaL1Y9PiagntIgcHUcW21JdruCTOqtZhq8nun3N9IpTkX1l7xjWXFf1dEBA6BgWS4CzMcyr1neH9WBNzSClfDQSGAQgPVcNDuEt/73vfMEUccYfbdd1/T1NRkd65Yu3atWbFihT1GYYK2zvzud79rPv74Y/PZZ5/Z9z/++OPm6aefNltvvbWZMGGCrQOh5Rou6FD/vVtnZsWDdiCAAAIIZEOAwCEb41DVVtQmcCh8EG9/ePWEA52noHuKRoaFCEEyRY4t3NbP++Y4dR0KA4f2h8CCNhR7SA7+XrFP8YO/F6cdalTEdpIFTm0Pgb7AoWNGyzpjTNuWp8aY9lkT1VxS4W1f5AyD0h6EvUMXPltAoUPHMoZiP4xRgYN/hlDw+EZvA+rakPzeKfdXSQnOofdUW1s6BQ5l/q7oFLT5ikZ6tsuMM2OLwKHce4b3Z0XABQ6qz6AwYP3117ezDjSTQfUXFi1aZDbYYAMzePBgs9NOO9nQYMMNN7S7VMycOdPsvPPO5phjjrGzH1577TXz3nvv2a0yX375ZbtMQ7tSHHbYYba7+rdmVeilYIMXAggggAACYQIEDg1wb9QqcDAB6/HfmfVs29KDjgd+70NU+TMcgj4ZX2drGhTWV9BAR32Krgdt197WG6O5T08zYlRTx04ZpvjWmx23U8e1ii4bCHgY0zmi26Gjoh4OA2aNfOjZzjTyIb+UH46oNnWcM/g+CLtm/PPGa7V2XlnRXrzUjvV+4XVDigUAycc3fl+Snzte78OPit82ew7fUorApSlB93hZvyt8MxzCOhNzqQmBQ7n3DO/PgoALAFQ4UiGDd5aD25FCW19qN4p33nnHbLXVVmabbbYxzc3NdsmEvq6lFP/8z/9st7rUMov77rvPfPrpp2bvvfc2I0eOtLtSdO/evX1nClekUv/lhQACCCCAAIFDA98DNanhMKZHwCfuTeZt92mj5//8RwcOnbfLLBi+BFOmC5Y5BGzD2fm2WGfmzFphfruoddvO9lefnubYcQPM4cZbAb/YTVVe4GBnLxRrh4pSRhZcDPgkPTOBQ8IH28hwpbQf8OACpOHnSjrDwV9c1daJiBy3jutnO3DwhW9hD/iBoZr/3kzyu6J44NA5JCx+bxA4lPazw7uyJaDAQTMbFDZoxoH+raBB/9ZyB700Y+G5554z8+bNMwsXLrTHDRo0yB6zcuVKM2DAALP55pvbv6uQpJZg7LrrrvaPZkVoRoRe/l0xsiVBaxBAAAEEsibADIesjUgV2hO1S0XBp+lxP/UO+WS+4AGpTzezsm2nB++nx8GBQ/zilQUPiTHa6+1f7K0PVbfhLy1m5hLvLhQ9zdRzupqZV64yKzVOMT9BLeuhMawdV2vniKiH9oDvh4xb5W67qDa1XSlxO2KeN2lHEoRXOnXFA4eIWTdl3TtJLezxcZ19RVqLLb2p+O+KqKKRyTpO4JDMi6OzK6DAQbMN3BKHv/3tb3amg/6tZRJ6aRmElkhotoO2uFTRSAUS33zzjenRo4c9TkGFZkAccsghdscKLc1wIYbbAYMCkdm9D2gZAgggkDUBAoesjUgV2hMVOBR8Chtj33rbxLAHRv8Ua3twYf2EsKn0hWvsw5Y/JC9yWVLg0D4Ommmw2Px2keuH55PYmFaVeWj0t2OwObxXghoOLhyJ+aBf7RoOycck5oOwt2bI0IG2yGexVyozHAoe6ovXFqnMvZPkl0o856JFIv2Xq8LviuK7VCTprzEEDsm8ODq7AgoT3JIKtVIBhJv1sN566xXsIvHll1+aBx54wO48sXr1arNuner4GBs6aEaDllZsuummBZ3V+RU4uGuwlCK79wItQwABBLIkQOCQpdGoUlsiA4dONQNat5Q8e3tXRNDVRPjKjBinB90igUNBIcO2DvlmIYSv3Q/41HTcADNc19Ony6tbzOzbV5n57wec1z5orjFbaMeBH/QwTe49y5abCbd+3PqGqBkJ7hze7TQLdpJofTjs96inzoN3hwHbxjVm9u0t5q3B/c0NI1v9Ej80xmyHxsH/wOzd7cC77WPgLhWhs0MSbFHa6Z6N88Aa5xj/ieO9Jzi00ntbjOl0b7SYy29tm61S0xoOvhodBTuRrDFzHm0xb/9gcKddKjrVmIjxIK8dM24YWTx0KZSOdi40jlGMNTTk8m9l23l70tDfFQW7s5S3LSiBQ5X+h4fT1kxAsxj0RzMVFAK4WQhqgPu7vq7wwW1fqRkNChm0S4V2o9CuFAoltIxCu1SoVoNmMXiXT/g75D034UPNhpsLIYAAAnUnQOBQd0OWvMFxAofCHQ/CrhGyBWWRQEFn8i9jKFos0LdVZFhLmocONFPG9DBN7oDAmRXed8d4MIo4R8cD3xoz/arXOoKPgEaGLSGJ9dAYux26cMBDm689smr/pD/WDIeEgUORrTY7muKZsRKrDTELA/qWJIQHDq+Z+UV+dAqMihxXkSUV9vzF7yH3M5M4rNKp4/q6fiYav7hFU6v8u4LAIfn/EPCO3ApoCYTCBLcrhSsg6QII13E3A8LVe3A1GYJgvCGGvu8PFNz3FUqwvCK3txYdQwABBCoiQOBQEcZsnyRe4NDaB+3uMHveGjO/rfZC61e7meahPczYfXuY4b3aZj14/g9/p09RFRq0b03XeWlE9O4EmlGxpkg7mtpnPXjlXdvfen9ta40Fvfp0M819mgrDiWIPlAH9Dy5Cp10O/DUegna1iD/DwesYNA7hxfCCd+UIPL7YuHlcEi2pSPTAWvjpftGaGgnPa5sfuqQi/ngV+2n2FiEN2ua1WKDUebbBOrNg1gozc1Hh/brP4CYzemRrmBY3cCg4d4YDh4r9rljWYk5ys1OiZi5F/HpmhkO2//eL1kULKEhQ6KD6C25Wgv7tdpFwMxFcbQf9W4GB3qf/6n2ujoO+p5kO+rr3/d6lFGqR2wXDu4QjuqUcgQACCCDQiAIEDg0w6kkChwbgoIupCkRP2U+1eTm4eHSgl4NOVrALBA4VxORUqQp4l1IoEHDBgPu7ggTvkouvvvrKhg6a6aAw4osvvrDf32CDDQqWZbjaDQol3I4XOrcLLhRysKQi1aHn4ggggECmBQgcMj08lWkcgUNlHDlLBQSSfvpegUs21ik8gU6MHVwayya4twQO3AV5EfAWdVQw4AII/84SLihQv90yCwUO7u/e97qAws1w8AYLbpaEvudqQ+TFkn4ggAACCFROgMChcpaZPROBQ2aHpuEalnx3ioYjKq/D7YFO2C4v5Z0+j+8mcMjjqDZWn1yg4F0GoWBAyyr0cjMQ3BIKV3fBFYR0/3bv13tUVFJfV5DgDRn8RSTd7AlmOTTWPUdvEUAAgSQCBA5JtOr0WAKHOh243DXbU4yyT08z9awBZnju+phmh5yvdplp3eWCV7QAgUO0EUdkW8C7W4RrqSscqf+6QEGBg/64pRHeGQ16n6v7oOMVOChoUH2HsMCBZRTZvi9oHQIIIJAVAQKHrIxEFdtB4FBFXE6NAAJ1LUDgUNfDR+MRQAABBBBAIOMCBA4ZH6BKNI/AoRKKnAMBBPIoQOCQx1GlTwgggAACCCCQFQECh6yMRBXbQeBQRVxOjQACdS1A4FDXw0fjEUAAAQQQQCDjAgQOGR+gSjSPwKESipwDAQTyKEDgkMdRpU8IIIAAAgggkBUBAoesjEQV20HgUEVcTo0AAnUtQOBQ18NH4xFAAAEEEEAg4wIEDhkfoEo0j8ChEoqcAwEE8ihA4JDHUaVPCCCAAAIIIJAVAQKHrIxEFdtB4FBFXE6NAAJ1LUDgUNfDR+MRQAABBBBAIOMCBA4ZH6BKNI/AoRKKnAMBBPIoQOCQx1GlTwgggAACCCCQFQECh6yMRBXbQeBQRVxOjQACdS1A4FDXw0fjEUAAAQQQQCDjAgQOGR+gSjTPGzhU4nycAwEEEMijwFE/ajJjR/XLY9foEwIIIIAAAgggkIoAgUMq7LW9KIFDbb25GgII1KcAgUN9jhutRgABBBBAAIHsChA4ZHdsKtYyAoeKUXIiBBDIsQCBQ44Hl64h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1s4uEAAAbwklEQVQ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QWWLl1qXn31VfPuu++2v3OzzTYzQ4cONf3792//2ooVK8w777xTcPatttrK9OvXL+EVs3V4FvuVxTbFGbV6bXecvsU5hsAhjhLHIIAAAggggAACCCCAQO4F9HB41llnmblz54b2dcmSJWaHHXaw3//Wt77V6birrrrKTJ48ua6tstivpG3SWD755JPm888/t2Ox0UYbmVGjRtU8DEra7rq+cQIaT+CQtxGlPwgggAACCCCAAAKhAqtXrzZff/11bKHu3bsb/eGVfwE9oA4YMCCyo/Pnzzd77703gUOkVGUPSPLgrp/z3r17d2rAgQceaO67777KNizibEnaXdOG1ehiBA41guYyCCCAAAIIIIAAAukKPP/882b48OElNUKfWu+6665m0KBBBBAlCWb/TSeeeKK56aabIhtK4BBJVJUDkjy4P/7442afffYJbMfbb79d01kOSdpdFbiUT0rgkPIAcHkEEEAAAQQQQACB2ghcffXVdrp8ua+bb77ZHHbYYQQP5UJm6P1xZzeoyQQO6Qxckgf3Rg8cVq1aZQcpC7VECBzS+XnhqggggAACCCCAAAI1FqhU4OCa7X3wrHFXuFyFBVSz4aCDDup01gsuuMBMmzat/esqJrnFFlu0h01JHoIr3OSqni6L/UrSJo3T4MGDA40+/PBD06tXr6r6eU+epN3lNipols7s2bPNEUccUe6pS34/gUPJdLwRAQQQQAABBBBAoJ4EKh04qO9p/5/5evLPclvD7o2o6fe1fJispV8W+5W0TRdeeKG59NJLC9g0O2nixIm1pKxpYdGkRrWAIHCohTLXQAABBBBAAAEEEEhdIOyhUvUZhgwZUtC+tWvXGrdjQVTDVYROxeh41a9A2L3x97//vWinsviAV4lRyGK/SmmTW1ogky5dutR0ZoMbh1LaXeoY1vJacdtI4BBXiuMQQAABBBBAAAEE6log7KEyammEpmfr09JiWyVGfRJe13AN0PigBzV1m8ChY/DT3u4ziw/TcX40atnuWl4rTt91DIFDXCmOQwABBBBAAAEEEKhrgVIDB9fpoCna7nv+tf51DdWAjSdwKBz0TD64futbne7MtEOQOD8qtbSs5bXi9J3AIa4SxyGAAAIIIIAAAgjUvUC5gYMAioUOYbMcNENCU7u1RKN///62cvwOO+zQ7qmZE7fcckv7DIq468x1vkWLFpmXX36501p1LfEYMWJE4q08o9r62Wefmaeeeso8+OCDBVtIKnDZa6+9zN57713yfaJtS5999lnz5JNPFswmUV/0Z/vttzfDhg0r+fz+N2onA/cK20JRs1+8r+22265gWn45D3i6J+StcfT3WdeU6bbbbmuGDh1q75skrzDLE044wZ5vp512KrgH/eeO6pe7D/70pz8V3HuVuA/C+hnVJv/75PrOO++YlStX2m81NzebrbbaKnLnBvVt4cKFZvHixQXjor7pZ1fnCXv57w/7wB0RlJRrGXUfa8wPPfTQgiZ37dq1oj9Lxe5NZjgk+cnlWAQQQAABBBBAAIG6FahE4KCHxM033zzQIKyAZNADh6bqr1692lx//fWdwgKdvNgSDT1IXXPNNQUP/FGDErfORFhbdf5iWw266ysYmDFjRqK18jrvtddeW3TJivf85513XtkPS8XGsZilf4yjHiaDzqX+3n333YnGTw+Nl1xySaRrEkud84orrgjc3rVYvxRmXHbZZUXHq5T7IOoeTmqd9Hhd/3e/+50ZPXp0VFNCvx8UFlbTsthuHFGdqNUyMAKHqJHg+wgggAACCCCAAAK5EKhE4CCIsPPoIUsP9v5X2EN8sdkSYXUlynkgirPsI6ytSXb4SPKwmeS8XtdydweJE54E3fT+KfxJH2qLjXnUD1mUayn3Rth9FtavzTbbLPYDeVR7o/ob5+eo2JKKWo6Na2tQe6ppWep9HBVqJh2bYscTOFRSk3MhgAACCCCAAAIIZFagUoFDsU8VP/zww06fQoc9cJx11lmhVkEPgqU8UPovEBU6BLVV7/FvLxg1yFHX0fu1jGTSpElRpwr9/oIFC0qe6aBP6YcPH5742uUEDprR0rt378TX9L5BsxJuvPHGTufQrJcBAwYkPneSwCHxyY0xlayxkDRASHJ8qcGX3yRu4FApSwKHUiR5DwIIIIAAAggggAACVRCoVOBQ7MExaJpyWEHCYl30nydq6rQe8DfeeGN7yk8//bRoQFBsV45S2hrWj2JTtsMe+PWp+BlnnGHX2rvXc889F/ipetiMkji3TqkP//6lKUkeasOWcfi3ZdWWrP4aGd4+BYVaYTMnNNZey08++cSo7oILeqodOKjdQe2NM0b+Y5JY671xjw8La/QzNXbsWLudpl5vvPGGCav14doa5FnJnym/ZalBUyXHJWosmeEQJcT3EUAAAQQQQAABBHIhUKnAIexhRl8v5YFDD85HHnmknRmhAnd6GPQ/WBx00EGBa+b1UHTqqad2mlWhh9tTTjkl8D3FHtSjHo70cKz3q4ihrjFv3rzQWQrF6kYE9afYFPywT3LLmeWg9rtXWF0OhSbel4oGel9xH2rde9zxmqmgP97iof4fsmIhgr84Z1A7ii07UaHChx56yBb51H0X5+Hee0yS+yBq29m4v1xKtfa3e/LkyQWXDJppEzZDJygoi5rNU8mfqSDLqPtY7Zs4cWJBnxWiBI173LFIchyBQxItjkUAAQQQQAABBBCoW4EsBg56GNDSiu7du4e6hs1uiPqEv9in+EuWLAl82C32cBT2ABvmGjadPqw/UeHBiSee2KnQYtTDXtybNazfKu5Z7JX0IVifSH/11VdFgwZ3vbBPr/2uYTMnynnQr8V9EHds/GFNVICQ9Pig+yrs50PnDjq+2GyeWlomvR+TjkEpxxM4lKLGexBAAAEEEEAAAQTqTiBrgYMCg5kzZxYNG4QcVusgzgNlWN2HsK03wx6Oin1aXmxK+rRp0zrdJ2H9iXq4D+tL1Pvi3Ki1ChzitMV7TJwHyLBgqZwwphb3QTUsktrp+KC+FgsQgn6PFAvLamkZ535J6l7u8QQO5QryfgQQQAABBBBAAIG6EMha4LB8+XK7NCHqFfbAoloNxWZG6LxhYUBY8cGwopFBwUHUw52+HxQGBC2niPNwHLasohLb+9Vz4CDnsCU3cZZuBN1/tbgPou57//eTPkzHPT5p4BC01KXYjIhaWsbtc1L7co4ncChHj/cigAACCCCAAAII1I1AlgKHOA/Ygg379DpqOYUbFK3Vd8Uk/QMVFAaU+sCS5IE96Fg9GB966KFF76XFixfb5Sf+Vx4CB+86fBUndK+gIoVBS1WidjCR709+8hOzxx57RIZUunYt7oOkvziStinu8UEBQlj9kbDlK0mXVMTZvSPJz5SzjNvnpPblHE/gUI4e70UAAQQQQAABBBCoG4FaBA5xd6mI88Ah2GI7G/iL34UNRJIHl1IfWOJeI6w/5dxE9Rg4KEh64YUXiu5GEWYSdO8oWNKOCnPnzo2k1Pt1bLGigdW+DyIbGXBA0jbFPV5mmiHif/mXSWjMrr/++k47wESFf3Hb4b9+3J8p7/tKvVYp4xH3PQQOcaU4DgEEEEAAAQQQQKCuBSoVOBR7aCZwKLxF/LMoCByMiZqNEPVDFhZW6YF4woQJsUIHXSPp9qhxQrJSHpKj+uu+n/RhOu7xxcIahQkjRowoutVsVC2VuO0gcIh7J3AcAggggAACCCCAAAIZFKhU4BD2iai6XMllCjofMxyK30hRny7HvQ1LfVBO+jAZttVl3HbquKgH/ySBRlixw6T9KhYKhP1cJOmzjk3apiTHh9UHiWpjnKVRSdrhvV4p92Sp14rqZznfZ4ZDOXq8FwEEEEAAAQQQQKBuBCoVOARti1fsQbCch4CwwCGs6GPQYCR5cCm1rXGvEdYfPbhNnDgx8b3Ur1+/xO8p1yjqoTAsECgWVOk9Q4YMMX379jVdunRpv8Tmm2/eqblRgYPeoE/tFy5caO6+++5OW4n6TxhUfLTa90Epg5a0TUmODyu6WaydccahlKCknPAmSZ9LGYNS3kPgUIoa70EAAQQQQAABBBCoO4FKBA7FPgmt9KfFAg4rGqnvxdkOstgDftDOE6U+sMQNHMKKWMZ9eKvWTRe3/f7rJ/EKu0Y1Cg5626l7QMFDUMFNHRd03ybpV1QAE/dejRrbpG2Ke3zQ7wVtG6uAKKgmhsKxn/3sZ2aHHXaIarL9ftx2xLm3oixLvVasjpR4EIFDiXC8DQEEEEAAAQQQQKC+BMoNHIo9/Beb2l/uQ0DYg2qcbTXDPlWfPXu2OeKIIzoNYKltTfLAnuTYWt1hpbYprldY8BM2Dq7fcc8fxylsqUVQG0q9bqmOcdqftE1xjg/6mfYuk/DuHqI2ljKjJk47gvpfimXQe+Is+4jjX+oxBA6lyvE+BBBAAAEEEEAAgboSKCdwWLFihf2EOGwXgGoU4HO4Ye3Wp7BRyxDCln8sWbIk8BPaWjwchfUnrE21uMlKebhTu+J6hQUO1So4GGYWt71xj/Nfp1THOGOctE1xjn/++efN8OHDCy5f6Qf0OO2oZuCgc8eZDRVnDEo5hsChFDXegwACCCCAAAIIIFB3AkkDB03/f+utt8xjjz0WOh1dCFH1FEp94HDAQQ9F7nvFHtLDPtGuxmyMJA+aYf1Ru2bMmFF0u0bXb42N/pTyiXOlHu4qETjcd999Rv0OeoWNX9DyEx27yy67FPUIm6ET1IZS79kk90HSXyBJ2xTn+LAlUpr1IU/vq9R7LU47KnVPljMbKul4xD2ewCGuFMchgAACCCCAAAII1LVAWOBQTqfiPCSX+sDhbVexonZ6OBo6dGh7scFPPvnEFgrUn6BXNWZjJH3QDOuPPM844wyz4447mu7duxc0X7ME3nvvPbNs2TIzadIk+71i9Q+SjGvS9rtzxx3bsNoVQfePjr3rrrva++jvhz9w8M6e0Pd0zv79+xe8TefU9y699NJOLEGhVdx++U9WqmOcsUrapjjHF1smVaxNbrvMXXfd1QwbNqxo8+O0o1KBQ9guKGqvZkN169bN1oW58847Y4d7ccam2DEEDuUK8n4EEEAAAQQQQACBuhCodOAQJ2wQTKkPHF7UYrMckuBHTRcvta1JHzQr1Z96CRw0RmHLW/Q9hQHuFVbc0X2/WODgvRfcObULRVDQoGPDZrvU6j5Icu8mbVPc48v9vSBDFWANKyIZtx2VCG+K7YTiP3+lfnaixpDAIUqI7yOAAAIIIIAAAgjkQqDcBwv/w9zkyZNjuZT6wOE/edgU+1iNMMZEhQ3lhCNJAwddq9z+6ByVemgqpf1JvVQHZMCAAXGHyx6nh1l/3ZC4gUOcC4UVHi31ni3VMU5bk7YpyfG33HJL6IySOG3TMWnWRXFtDJtJE9SHSv3sRPkQOEQJ8X0EEEAAAQQQQACBXAhU4qFChRpHjRqVqHZAkgefKOhi23IWe2/cbSdLbWupD5ql9sc9jKv+QCVepbY/qVeS/rqAyH+NoLEstuQmzKdY/Y+k/XLXKNUxzhgmbVPc45cuXWoGDx4cpwlFj8nKbJG49xiBQ9lDzgkQQAABBBBAAAEEEOgQ0Nrliy++OLS2gd9KD3wbb7yxXQ+vT6b96+Lj2gZNpY/aDrHYufUp5kMPPWRGjx4d2YSkAUmpbQ1aOx435HD90brysF1AvB3VuOy///5m0KBBneo8RIKEHBAURsWZEVKKl2Y6XHPNNaH3oatjsffee9vW+sOEsN1JZKd+RBnq3ttvv/2K2pXSL7W1nPsgauyStinO8WE1HPw/n65Iqdr43HPPhf7sBc0YidOOoL6XY6klS5dddlnovRD3ZzNqTOJ8nxkOcZQ4BgEEEEAAAQQQQACBMgVU3K9Lly6xdmGIeylXSHHdunUFb9lqq60SzcLwX6/UtuoBTq9evXrF7ULBcbquil6uWbOm4Os9evQwm2yySVl9itOgUttfipeu9f777xf0NWzckuzKEXTerl27mk033TSxXyn9knOpjnHGKGmbih0f9FAfJ2gKWw5UrCBr0nY7i3Is/b8f+vbta3r37l2xoC7OeBE4xFHiGAQQQAABBBBAAAEEEEAAgdwIhM1uKLbUxHU+bNlCscAhN3AJO0LgkBCMwxFAAAEEEEAAAQQQQAABBOpbwLudqLcncQKHsBkOcd5b32rJW0/gkNyMdyCAAAIIIIAAAggggAACCNSxQFjgoCUV2pq0e/fugb0rtqXr3//+9zoWqU7TCRyq48pZEUAAAQQQQAABBBBAAAEEMioQtYWkCisOGTKkvfVagvHkk0+GFvvUjikq+MmrUIDAgTsCAQQQQAABBBBAAAEEEECg4QS0o4d2ASn3FafQZLnXqNf3EzjU68jRbgQQQAABBBBAAAEEEEAAgbIEwuoxxD0pMxuKSxE4xL2TOA4BBBBAAAEEEEAAAQQQQCB3AqrnMG/ePDNp0qRYfdPSiSOPPNLst99+Nd1iMlbjMnYQgUPGBoTmIIAAAggggAACCCCAAAIIpCOg8OGTTz4xa9as6dSAvn37mo033tj06tUrncbV4VUJ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f4fu6cVwodziiQAAAAASUVORK5CYII="/>
          <p:cNvSpPr>
            <a:spLocks noChangeAspect="1" noChangeArrowheads="1"/>
          </p:cNvSpPr>
          <p:nvPr/>
        </p:nvSpPr>
        <p:spPr bwMode="auto">
          <a:xfrm>
            <a:off x="15557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png;base64,iVBORw0KGgoAAAANSUhEUgAABBwAAAL6CAYAAACVVkWgAAAAAXNSR0IArs4c6QAAIABJREFUeF7svQ+QVcd97/lzLNsRY0fCQ0Az9oyER4bJlsEwa2ctaUvzyAghqQotu2uvwioQHtKr9dPbWslrSYakViHarQghqYzeq6eoKhKLIayst7X1iJSShBCrHTkSqTiBEeMkgIURTAxiwhhjB7Dlf1u/c0/f292nu0/3uefce86931s1BTP3nO5ff3597szv27/+9Qd+9atf/YrwAgEQAAEQAAEQAAEQAAEQAAEQAAEQAIEcCXwAgkOONNEUCIAACIAACIAACIAACIAACIAACIBARACCAyYCCIAACIAACJSMwPeP/IAu/fj9klkFc0AABEAABMpMYN78K+hjvZeX2UTY1oUEIDh0odMxZBAAARAAgXIT+I//Zg+987fvldtIWAcCIAACIFAqAqv/+Ab67duvLZVNMAYEIDhgDoAACIAACIBAyQhAcCiZQ2AOCIAACFSAAASHCjipC02E4NCFTseQQQAEQAAEyk1AFhw+sfDjdPnHPlxug2EdCIAACIBAWwhMv3uefnT2UtQ3BIe2uACdphCA4IApAgIgAAIgAAIlIyALDv/uz1bQtZ+7qmQWwhwQAAEQAIEyEHjuj96kv3nhHQgOZXAGbDASgOCAiQECIAACIAACJSMAwaFkDoE5IAACIFBSAhAcSuoYmFUnAMEBkwEEQAAEQAAESkYAgkPJHAJzQAAEQKCkBCA4lNQxMAuCA+YACIAACIAACJSVAASHsnoGdoEACIBAuQhAcCiXP2BNkgAyHDArQAAEQAAEQKBkBCA4lMwhMAcEQAAESkoAgkNJHQOzkOGAOQACIAACIAACZSUAwaGsnoFdIAACIFAuAhAcyuUPWIMMB8wBEAABEAABECg9AQgOpXcRDAQBEACBUhCA4FAKN8AIBwFsqcD0AAEQAAEQAIGSEYDgUJxDzmx/gzY/eTzqoP/eVfTAuiuK68zSchlsKHrQeY4xz7aKHndL2z9xiHZuOEgHDse9Di+lDc8tJhp/gzbf15o5fkbqa2TrKlozmu15ktuRn8s8fJ+XjS31bUBnEBwCYOHSthCA4NAW7OgUBEAABEAABOwEUgWH8UP02H0H6ZSpieHZ1P/pa+iWu66mRVfb//iffOgbtO3FWgMjW3+f1ozW/n9m+wu0+clz/gH5iUP02CrVlv6Vy+iBhwftAxx/gx6777hk/2y6bffttPzq4meFPG5auYy+7rKzIHOKsOHMiZN06NkJmnjxXIPr8GwaWbGEbl43SPMKGout2TzHGNpW2VgUgt7w3BHNp/UHb6S5oc9wEwYGf15Y+rK1E+p7U/N52dgEpkJvheBQKF40ngMBCA45QEQTIAACIAACIJAngXTB4Q36SryC6ew3XvE0BZu5CQ7jJltcAsJ52rt6N70kVmXjAciiR54s9bbyWDFt1r68bVCCMpNxjnnQ7Fhs9+c5xpC2ysiiCMauILqVAXZefdnaCfG9fS4GiqjckCzorFxGGx5uvWjnO28gOPiSwnXtIgDBoV3k0S8IgAAIgAAIWAgECQ7aKv2Z8UP06tPJNGtddChEcODsisO1FXbrdgVJoOgfnk2nDteyKVolOHTipGNfvkJL6Za7FtOiKEskKep0C99uYdF4fpPiXl4igM+zkldfebVjsjlT27Lg0AbBzoe9uAaCQwgtXNsOAhAc2kEdfYIACIAACICAg0AzgkOt2ZO0c+nrdCDuwxT8FyI4rFxKt333YJy9UEvvXqSNs97v8FJav+Jd2hZv3+iWgLhlE19LuW9XvYqWjdfVUcexkAUlCA5pcwyCQxohvA8CxRKA4FAsX7QOAiAAAiAAAsEEmhccKCocV992YVihK0ZwWEYbPjVRrwGRFBEaQggHwGtp3Hot78N/dcMEvRdnTNQgzqb+lUtobT29WQ28RrbeXq9FEV1uWKVMK6jHBeZ2PH2cTtUL8XEdhFFak1Jc0s/e2ihsBfIaPuMgcpSuenactr3IGSCz6batt9PyuM6G14QKDLIbQVlcB0Dj0D+8lG7ZXMug0Bn1r1xKax9erNSJsBcBFOntUj9SPY+Qtrw46PPAs1hoOo/5dMvmG+OMEvl5S/ddLQvpXToQZ/dE4/CstyEHz/r4hajk3G7h9Vw1Wk7aqj6Del9r57+tPD8mf5r8Zt1S4SqAeeIk7dwwoXKUGxdFNLWaFmk2urbllFG4Q4aD9ycBLmwTAQgObQKPbkEABEAABEDARiAXwUHJckhmGxQlOHz9rh82ikjq2z3qf/jXVmUXv97YW20rXGlm1BiPEoDpRSDl7RvxiRT2YMxcW0L078rAcAWBtftV/lYb6vbOpv7hcw3RI8uWE01wSMsgadiU7Lvhg/k0svI4HYiLjSq+0UQt+5584XN3P3J2TKYVatm4QBaRKFSfqzzmH9KBSPjRX1J2gafvJh96IRaRLE9/Svp+M4JDM/M0YW38rKW3yWJK7fQMV+HS9PmibdMy1o7RrDQIDtbfOpKNEBzwuxkE8iUAwSFfnmgNBEAABEAABJomkI/g4E67LkxwePgKqSikHGhL9hgCgYTgsOdKuu3Ln6XFo1fEgYoqCNSvV4JJNbA3jdEnsOEAaX28mk/RKurrRF9unOShOzhq09de10kgjiAqTTDQbVKDJvP2FvkePXDkk0aiTBIe/6rG9hy+x/aez2kniX7uXUZr+RSNmLM44tGnLd8HLZSFKjjEvdQLB2rClBC5fHynZB3Np/UiQ+LESdq74fV6IdX0VfRsWyrC5qm0LUsWDE6cp8lnx+kVWhKdRJPFnya/+TyXDS7y+OfT+t21TJP0rJpaz/0ec86UHdXqk1585zcyHHxJ4bp2EYDg0C7y6BcEQAAEQAAELASqLTioQYhJGDClfvsE1OagxCJEWDI80tvI74jOsCBK2wajpP6fJyL7EaeJaaQFv+kBrHocqn5cqCuLJHSMznR/y3GOTWU4ZGCREBz0FXqTyGXtR/jOLRIoAa6WEZP8mMgmONg+cM18VcGhLsBpjWTxZ/OCg2SbktUkcZF+nslGFI3E72cQyI0ABIfcUKIhEAABEAABEMiHQNUFB9Pq4PRD36BtUSp+I6CXAwFdcOCaCIeenaCJ76pbCwRhOYg2BsTasXZff3gwujU1uEoN9sw+zmqvIgbIQau+PcR3amnbB3TxICzojK82bE2pt2N5L1SIiNqzjD+z4JCRhX2eiFHLRVnj+fyuVDPF6Dv5HlPGiaHN6MQR0yu74BAyT/WtBf3D82nJlz9Ly0cb4pfTNwHzOWy+ZM9wSIhvNhshOPh+4uA6EEglAMEhFREuAAEQAAEQAIHWEshHcHAHOMVtqeDAXg+IltB7Ii1fWi22CQ4++8KVwMGw4jxXWi1PTc9vMrgItdcapAUEaOYZqZ5O4rN3XrTjGzi6AjabCOTz8/wFh+ws0gUHQ8CfJjikzrGUDAjF4dkEh9B5Gj3HD43TS3r9iuH5dNvmG2k5b2OwZKW4/Gmau2GCQzIbSG1TzVLKZGOqv1r7O8HVG7ZUlMcXsMRMAIIDZgYIgAAIgAAIlIxALoJDm06pMGYSDM+mU3FFflvw2RAFtJXeraP1FVV74KAHYKNEG3Ybj+c0tuGoA5E+NcLtLUZw0GoLDM+n9c8ljyW1jcc3KKuG4NAci3TBoegMh7SaG1kEh/B5Wp8rXLfh9bfplT3S6S1xJpAs7HlnDxgmYajg0Dhedzb110+y4RM0rqFb7qqdphIqpinZQBAc0j/6cAUIeBKA4OAJCpeBAAiAAAiAQKsINC84qKu7pvoIxWY4aEdS1sHZVx6NRSCtp1xoFev1rRIr59NVLx6nA9yvVxsh6ezaLLBs3XAFrUUIDlkKI8oj6STBoVkWuu8S21LSajgYt1QE1HBIPdUhg+CQYZ4mP+8442E3vSRtjZJPmmmZ4CCNZeTeVelH1mbJwoDg0Kpfd+inCwhAcOgCJ2OIIAACIAAC1SLQjOBwZvwQvfr0QRLV/s1p9fYAO3i/vHUbgOGYSUfwb85wkCvQH6Id9x2kU7ErE8GNvl8/vi5RG8ISfChBqlKV/yTtfXaC3hu7ndaMmuaRtnWlXjHfbm/egoOaKp+t6GWnCA55sEgIDrFwtSE+tcN4ooTHdhjFNu0klOJPqQicp9Hz9C5dtXWUbhYnxSgniSSPtm2H4JB4IodnUz9dSbeIE0Bcp8LwzVa/WXgROY/3bMdvGmypaAd19BlCAIJDCC1cCwIgAAIgAAItIBAkODjs6V+5lNY+vDj+A1nb0y7u88oAcHTiCLT0PeOu4F9+Ty9WZ+rddPJC8r5karo9sD5JO1e/3hBqtE5dp2iE2puv4GDxawKaW4joDMEhHxZGwcH4CEjzy0NwUGubmJ8pPnKUj5t0vzJkOBBR0Dy1CHjCLtNJMy0THKKxvEDb9NoSlmfWd27rmSwmXj4nvrTgV4TSBQSHVhNHf6EEIDiEEsP1IAACIAACIFAwgXTB4RA9Jq32K+bwCt+nk/uYTcEOBzdredVWaqCZDAc+3/6BdVKwxCuiolik4fQHW9FItnVy+9v0ypPHGxkNw/Ppls3X0ETcnvEPf/1oQkPwdmb8Ddp83/FoxMk2ztPkQ+P0yovn6v3S8GwaWbGEbl6nclKnQJi9VhuUEx80ltY5l0+Q7eSS5ZQKC2ff4E+eS26fyWDyYaELDjxP1s5/m3bcJ81H/dnx9t15OjP+Nu14Wq6HQGQ6AcL+McPzdHfi1BdxvZ1X6DzlbKl36UBcfyV6ZrSTKrL40zQum83mn0vioHYs5uT2cdr25LlaF/F72W3Ui2bOppGttkyngn8pOJqH4NA+9ujZjwAEBz9OuAoEQAAEQAAEWkYgVXBomSXoCAS6k0Cw8NadmNoy6oZvDFk7Faq9kBc8CA55kUQ7RRGA4FAUWbQLAiAAAiAAAhkJQHDICA63gUBOBCA45ASygGbkrQ6cCbO2nn2k1o0p4/aHAnAQBIciqKLNPAlAcMiTJtoCARAAARAAgRwIQHDIASKaAIEmCEBwaAJe0bdqW6eM3aWe9FG0ka1rH4JD61ijp2wEIDhk44a7QAAEQAAEQKAwAhAcCkOLhkHAi4BcO2Bk6ypaM3qF1324qEUETtROj5mQ660Yaky0yJq2dgPBoa340bkHAQgOHpBwCQiAAAiAAAi0kgAEh1bSRl8gAAIgUF0CEByq67tusRyCQ7d4GuMEARAAARCoDAEIDpVxFQwFARAAgbYSgODQVvzo3IMABAcPSLgEBEAABEAABFpJAIJDK2mjLxAAARCoLgEIDtX1XbdYDsGhWzyNcYIACIAACFSGAASHyrgKhoIACIBAWwlAcGgrfnTuQQCCgwckXAICIAACIAACrSQAwaGVtNEXCIAACFSXAASH6vquWyyH4NAtnsY4QQAEQAAEKkMAgkNlXAVDQQAEQKCtBCA4tBU/OvcgAMHBAxIuAQEQAAEQAIFWEoDg0Era6AsEQAAEqksAgkN1fdctllsFh1e/PU1nfvCTbuGAcYIACIAACICAF4E1Kwa9rmvmIggOzdDDvSAAAiDQPQQgOHSPr6s6Uqvg8OCffofefud8VccFu0EABEAABECgEAJ7nrihkHblRiE4FI4YHYAACIBARxCA4NARbuzoQUBw6Gj3YnAgAAIgAAJ5E4DgkDdRtAcCIAACIJCVAASHrORwX6sIeAkON39+Hs2d/eFW2YR+QAAEQAAEQKBUBP781am6PRAcSuUaGAMCIAACXU0AgkNXu78Sg/cSHB675zO0eOiKSgwIRoIACIAACIBA3gRWfPVNCA55Q0V7IAACIAACTROA4NA0QjRQMAEIDgUDRvMgAAIgAALVJwDBofo+xAhAAARAoBMJQHDoRK921pggOHSWPzEaEAABEACBAghAcCgAKpoEARAAARBomgAEh6YRooGCCUBwKBgwmgcBEAABEKg+AQgO1fchRgACIAACnUgAgkMnerWzxgTBobP8idGAAAiAAAgUQACCQwFQ0SQIgAAIgEDTBCA4NI0QDRRMAIJDwYDRPAiAAAiAQPUJQHCovg8xAhAAARDoRAIQHDrRq501JggOneVPjAYEQAAEQKAAAhAcCoCKJkEABEAABJomAMGhaYRooGACLRccpl47Qne/fDYa1tCtS+mpm2alDnFq8gjdvT3sntRGu+SCVrLL4tsucQOGCQIgUHECEBwq7kCYDwIgAAIdSgCCQ4c6toOGlUlw2L/rTdp0oEbBKRpMT9E9j56kY3xh3yA9c/8A/ZN0L40M0547e1NxTr02QXe/fCG9v9SWuu+CVrKT54Wvb7vPIxgxCIBAFQlAcKii12AzCIAACHQ+AQgOne/jqo8wk+AgB7FCSBgwkDAFu1lWwVsZNFfdobr9ubKTBaSRYXrmzl6S/Z7Ft53GG+MBARDoTAIQHDrTrxgVCIAACFSdAASHqnuw8+3PJDiQHHhSD63/2hK6Y64O6yI9//hB2naaf267xg9wrkGzX5cdc1Wu7AwZKyahqWPgYSAgAAIgEBOA4ICpAAIgAAIgUEYCEBzK6BXYJBPIJjiQLCZYtlXkGJzmGjR3mf9zZZejT7vMDRguCIBAxQlAcKi4A2E+CIAACHQoAQgOHerYDhpWRsGBKG1bhS3QdRcxvEj7dx2lnQcu1Oo+UA+N3bqAVtNRZw0HbvORPWfpWJRNUbtvaGSANi7vpYFE5gXR1OQUPbdnhvadrtWFiF59PTS2ZIBW36RuEzD6evIIrYiKWHLmxgIa3HuUNh3gtnpo/boldMeixl0htiXtisehb10IsN/qB6kuxti6G+hByWaqj68hJin1GTQooo5HWoHKEO4Nu+fQpicW0ifZx9vPxvOCaGhkkDbeOaBs6WCz9r82QZu43kffHNp0/0K6roMeVgwFBECgfQQgOLSPPXoGARAAARCwE4DggNlRdgKZBQeiGdry1cO0Lw7w9W0VjQBV3U5hX3FXsyZs4NQilSxQHKwXsEzeUwtW5aBz/66JWByw9BAXt3RuFZAEh6G+C5LQQdQI3sNsUwQc3TSpuGao/S0VHBzFPbPb3UM64wYe3b/qHEoIKWV/GmEfCIBAaQlAcCita2AYCIAACHQ1AQgOXe3+Sgy+CcGByH5ahSRGaAG8TwDcKERZy3ioZQ/UXrLgoLY1TBvj7AR5pV05LUFauY9WwNcupOs4A2J6hp7fcTiuN+FxXKfcjuZmEeSG2WbhNX2R9u89SjtpgJ7i0zwy2O/D2yfDIRpmypYKq5jUpN01v8f+nZ6hLTsO0744m0W1HYJDJT51YCQIVJAABIcKOg0mgwAIgEAXEIDg0AVOrvgQmxIc1AC4duxllBlgSMkXnMxBqbvApFnYkO9xrXSL91KKWCqFMJOZEYqfNcGhIYJcJKJZREqNCx/bVMFh09qBmhCivLLZ337BIV+7GYmrLkU9kwJbKir+0QTzQaBcBCA4lMsfsAYEQAAEQKBGAIIDZkLZCTQnOFi2Vdi2U9iDRXl7RjLYNweY8j0uzKI9dx9pW0SsgoO03aFxTahtarYItzPUN4dGVwzQHYtYwOBXNvvbLzjka3eEQhZ8jPzL/tjBPhAAgaoRgOBQNY/BXhAAARDoDgIQHLrDz1UeZZOCg2lbxaVGbQdDPQRjAJwlVV/JSPAQHFJPWAg4xjMt4A21LTL/Ij2/6yhtk7aPRD/um0Pr1y6kO2iK7nn0ZK1oorHOhNn+tgsOGbk7T9dI41/lJxK2gwAIlJIABIdSugVGgQAIgEDXE4Dg0PVToPQAmhYcEtsqVlyku6MTHMy1ENKzFTwzHFIDWZ19yEp7wJYK0wp7sG2SrVy34dAU7ZyQT91ge+bQt+pFOk32mcfXdsEhKDOjMS4IDqX/7ICBINBVBCA4dJW7MVgQAAEQqAwBCA6VcVXXGtq84KBtqxgbIdonjoj82hK6Q6tFkC44qKdaqPUQZBHDfUpG0qMBtQTSTqpIXWEPtc00/zjj4SBtO8Dv1Y7fpB0H48KWOiN7QUcfwUE9+cNRDDRLJopSz6J5uyNSDv6o4dC1n2UYOAgUSgCCQ6F40TgIgAAIgEBGAhAcMoLDbS0jkIPgkKw/EFlvCdptAbBcGFI9pUI99lIOjvV75GKLU9Mz9NyOKXp3yQJ66qZaHQTl6Mm+Qapf38wpFZYaAkG2RYH8DF2zbgGtXjSrVnhTOY2hFqhff2iC7n45PrHD036vkyNoDm36Gp/Y4T4VJFFHIrqHaIoostlH3GDf+nDPluGAUypa9smBjkCgywhAcOgyh2O4IAACIFARAhAcKuKoLjYzF8FBWXGOYeqr5oKxPZB0FFrs66Gh0xei+gVquzO05fHGEYkmP6rXqwGp8fqR4doRlK5XaoYD3xxgW0rNB/kUjOcfF1kOZgOHNPvtvB0srLzN4pKwL1NfYr542+3KcIDg0MWfZRg6CBRKAIJDoXjROAiAAAiAQEYCEBwygsNtLSOQj+CQCK4NqfPxkKYmj9hrPHCmwd4pqXBiD42tW0APLmoUokwKGRdp/2t6zQPTKQ+C6UWampyiR/bINRJc1xt8oRz7OUxP3WQTKPxtY5ue2zND+07HGQzGkyrYljD7nbwThSprvFcvukTPxfUiTLzV4pZ8zxJ6cBFRWl8h3H0zHIZuVfljS0XLPjvQEQh0FQEIDl3lbgwWBEAABCpDAIJDZVzVtYbmJDh0LT8MHARAAARAoAsIQHDoAidjiCAAAiBQQQIQHCrotC4zGYJDlzkcwwUBEAABEAgnAMEhnBnuAAEQAAEQKJ4ABIfiGaOH5ghAcGiOH+4GARAAARDoAgIQHLrAyRgiCIAACFSQAASHCjqty0yG4NBlDsdwQQAEQAAEwglAcAhnhjtAAARAAASKJwDBoXjG6KE5AhAcmuOHu0EABEAABLqAAASH5px8ZvsbtPnJ41Ej/feuogfWXdFcg7gbBEAABEAgIgDBAROh7AQgOJTdQ7APBEAABECg7QRKJzicOESPrTpIpyQy/SuX0QMPD9pZjb9Bj913XLpnNt22+3ZafnXxeCcf+gZtezHuZ+Uy+rrLzuLNQQ8VIXBm/A3aUZ+z82n9wRtpkcX26Nqnj9Opw+KC2dS/cgmtfXiQ5sU/4ms231cTvsg4D8/T5EO7U+fqme0v0OYnz0XNjGxdRWtGIaBVZEp1pJkQHDrSrR01KAgOHeVODAYEQAAEQKAIAqUTHMbfoK+IwKk+YJeAcJ72rt5NL9WDsdpNI1t/n9aMFkFMbRMZDsUz7qgeTpyknRtepwPKfLULDoqglQAh3acIdab2TtLOpa/TgXobpmvkZ6l1ol1H+ReDyZUABIdccaKxAghAcCgAKpoEARAAARDoLAKlFhyGZ1P/4XNR5oJ1u4IkUPQPz6ZTh8XqbGsEh86aDRhNoQSMYhr3aBEc5OtXLqMNUUaDLVNBFhQMYkGib5OgILfhzroolBMaB4GYAAQHTIWyE4DgUHYPwT4QAAEQAIG2Eyi14LByKd323YNx9oI5AKqvAA8vpfUr3qVt9XRwCA5tn1wwQCUQB/39K5fSLXddSROrRMZBaLaBWRiQsyF0gU7eKiGMSoh4cpYEtgdh9paAAASHEjgBJjgJQHDABAEBEAABEACBFALlFhyW0YZPTUh7ynURoRF4cfC0lsat1545cZJe3TBB78UZEzUsyb3wJK8EDy+lDc8tbuyTV/a312yR987LAVwjwKsFk3O1ffj9w0vpls2LadHVtTbkPfockK592N1v3a1yhodUtDLP/m1TKL2P+XTL5hujMeqvM+OH6NWn36UDcUZK9P7wbBpZsYRuXifVJpCYu4LoRPBs42Krh3DXIM3T7ay3wdkAo3TVs+O07UXOoJlNt229nZaPEk1uf6Emcg3Pp/XP2eswJAmkZRNI72vzkMi89UERFTTBwLg1Q7tGrd8AwQ6/PNpPAIJD+30AC9wEIDhghoAACIAACIBAxQWHr9/1w0YRSWuAVEsPX/y6XPCuETCZVndVLPIKs1oTohHImgNAuW2z4DCb+ofPSQX/5J7n08jK43RAFJ2U35KCTGcgmCo4NN+/j+AwsvKHdCAKxvVXMnV/8qEX4sDd0rIcYDsEICWI1oJy+b1aPQ9tK0Kia0OWgSQ46D4Ubcr1Q8LqhqQIDnK2QUJwIEqOj4is90h9rZxPIy8ej2s5qGNutIn6DfjFUQ4CEBzK4QdYYScAwQGzAwRAAARAAASqLjg8fIVUFNIiDMQBGRkyEHj4UcC+50q67cufpcWjV8QZC6qwoASLhgJ8JJ1GIV+bLjjUHMAnbUSnCnDRwHoqvfs90U9zgkPz/acLDvEVUp0BpZCnLBQpAsJ8Wi8yIE6cpL0bXq8X/zQKPUqtA1cRRNm3cYaJkimxjNbGWRTO0x2sNRdEUVLHHEr95EkRHLT6DfrpJ0bBgSx1HKT5zHNqyb7GySqNuezKqEgdDC4AgUIIQHAoBCsazZEABIccYaIpEAABEACBziRQ9i0VHGgZA24piBLBaWhKuE0sYE+rq+eN4pX6kYNegoMjdd2nvaYFhyb79xIc9FV446kJKacgWE5aSF3Njw2sB8+JWgQ20YpvTIoT9eMpNcGhIYKcJ6LacZH1bI28t1QECA5yZo2JVWP+JDOB6veifkNnfsBXfFQQHCruwC4wH4JDFzgZQwQBEAABEGiOQBUEB1Oq+HQ946CR/u0KzLmGw6FnJ2jiu+btDc4CenXEyVRzH8HBt75A1I1hi0SzgkOz/fsIDslTREyr7QF1C7hOwu7baTnXVTAE33Um0kkmdfEmwfC8diSkbUTatoqUoL+5J6+IDAczK7mwalSTxLD1wpYd1NwYcTcINEcAgkNz/HB38QQgOBTPGD2AAAiAAAhUnEAlBIdEkbwl9J7YluBR6yC9hoP52M1EoT3DXnoIDrW6DUnBwZDNQIca9TgMLG3FEJOC09V0aPXuaPtF/73L6JbvvU7buA5G3GZCjJL7dT5652HFAAAgAElEQVSvJRUcfGs48NgSYsKV9OrS+DSMeqZLUuxobBnCcZgV/0jvKPMhOHSUOztyMBAcOtKtGBQIgAAIgECeBKohOMR1GOIjL/uHZ9Op+HQDc6FGsceeSWkr7VtHafloLR3etaVCCdwk4HphQAgONsGh2QwHWyFPznxoCE7sj5uPi2Kh6ntCgDCt6M/zeYjameHgLBrp2pqibRHZeiW9ct9BOkXyM6EXnVxGdF8sShiFIB9YuAYE8icAwSF/pmgxXwIQHPLlidZAAARAAAQ6kEBVBAezAKBucUir9eBTL6HmYi2gu/dKeunJ47H31RXgVgsOeiaBnIVhE19asaVCZ6v6SzALqOHgOJK0f+V8OvUi+yNuV67nsXI+0YvHowDbXHgy4AQGD8GhsBoOlqMva5PQXeBRmRN1cU4bt7ztxMisAz/sMKTKEYDgUDmXdZ3BEBy6zuUYMAiAAAiAQCiByggOSgAWj9JRDNFYfZ8D1N030qKric6MH6Id8covt6YE5YlAUy46qF7bCsFBqWFQHwMf8ziuHC/ZVsGBIYpTKqwnTqhZJZyBsH7z4sgf5Lgn8rZSUDL2f12UUE+LqL2rBtj6EZr1fjnT5cRJenXDBL23YpQeWFfLfoleqYJDgadUaBk4dbakHu+Z3Mqi2S3G4izqKS4KEGNCP2hwPQhkIADBIQM03NJSAhAcWoobnYEACIAACFSRQHUEBy1Y1VLEmb2tuGKiFoPBUanHMConFpgLVRYX8JsCahF0N07QKK5/88z2qY1Rz0KoN+EYS3wNHyH6wMODWqfJ+2zjjW5MbA04STtXv04HDtufUlcmSCKDI2omUHBwHLPZsMq2lcRgt3X7g35kaE0MUo/WNPkB9Ruq+BneyTZDcOhk73bG2CA4dIYfMQoQAAEQAIECCZRZcOCCgA+skwLPEydppygWKdLpJTb20xzO0+T2t+mVJ2up9vzqH55Pt2y+hibi9kxHa/psXzgz/gZtvq+23UIJgC0/jy40nERRH4b1vfO096FxeunFWs0EXsEf2TpKN4+erxcFLLb/5CTUszvWzn+bdtwnMV65jNY+PEjJegnn6cz427Tj6eN0ShIA2CdLvvzZeo0NvUdV4NC3CByix2wZK/WG4nmwx7NfxRfaXIzbDNpSESw41EQNzmR55cVz9blLw7NpZMUSunmdiW3tnr0P7aaXuJBmfa7cTmtGVaKT21+gbXFdlNr8NY+xwI8fNA0CTgIQHDBByk4AgkPZPQT7QAAEQAAE2k6gdIJD24nAAF8CzqKbvo3gOhAAARCwEIDggKlRdgIQHMruIdgHAiAAAiDQdgIQHNrugsoaAMGhsq6D4SBQCQIQHCrhpq42EoJDV7sfgwcBEAABEPAhAMHBhxKuMRGA4IB5AQIgUCQBCA5F0kXbeRCA4JAHRbQBAiAAAiDQ0QQgOHS0ewsdnFy/YmTrKlozKp3wUGjPaBwEQKAbCEBw6AYvV3uMEByq7T9YDwIgAAIg0AICEBxaABldgAAIgAAIBBOA4BCMDDe0mAAEhxYDR3cgAAIgAALVIwDBoXo+g8UgAAIg0A0EIDh0g5erPUYIDtX2H6wHARAAARBoAQEIDi2AjC5AAARAAASCCUBwCEaGG1pMAIJDi4GjOxAAARAAgeoRgOBQPZ/BYhAAARDoBgIQHLrBy9UeIwSHavsP1oMACIAACLSAAASHFkBGFyAAAiAAAsEEIDgEI8MNLSYAwaHFwNEdCIAACIBA9QhAcKiez2AxCIAACHQDAQgO3eDlao8RgkO1/QfrQQAEQAAEWkAAgkMLIKMLEAABEACBYAIQHIKR4YYWE4Dg0GLg6A4EQAAEQKB6BCA4VM9nsBgEQAAEuoEABIdu8HK1xwjBodr+g/UgAAIgAAItIADBoQWQ0QUIgAAIgEAwAQgOwchwQ4sJQHBoMXB0BwIgAAIgUD0CEByq57NutvjM9jdo85PHIwT9966iB9Zd0c04Sj/2M+Nv0Ob7av4a2bqK1ozCX6V3WokMhOBQImfAFCMBCA6YGCAAAiAAAiCQQqB0gsP4G/SVOEDRTe8fnk9LvvxZWo6gpWvn9eRD36BtL8bDX7mMvv7wYClYnBk/RK8+/S69d/gcnRIWDc+mkRVL6OZ1gzQvYeV5mtz+Nr2y5zidOtx4k+f4LZtvpEVXm4fFAfyOp+V7ZlP/yiW09mFTH0WgOU97V++ml+o2z6aRrbfTmlGLvdtfoM1PnoNAVIQruqBNCA5d4OSKDxGCQ8UdCPNBAARAAASKJ1A2weGMFKDYRt+/chk90EygeeIQPbbqYC0wXLmMNpiCNZ9rincPetAIWDMc2ugvRQQxeSwhjJyknUtfpwMO745s/f1EEO/uZz6tP3gjLSp6xsicRV8O4Ud+npGRUrRzOq99CA6d59NOGxEEh07zKMYDAiAAAiCQO4EyCw5ygCKnZhPNptt2307LLavAqZDkoGl4KW14bnFyBdrnmtSOcEHLCLTRX5MPvUCv0DV0y12L65kJqnCmzldZOOi/dxmtjTMglHv0eSln/tRFsvM0+dDulmZ8NGycTf3D5+LsDLvYAcGhZU9AR3YEwaEj3dpRg4Lg0FHuxGBAAARAAASKIFAVwYFITeU2rQB78/EJTn2u8e4QFxZOoHT+UrMYGvNVnse6cCbfIwfxWe4pgrhkx/BSWr/iXdoWb5ewPY8QHIrwQ/e0CcGhe3xd1ZFCcKiq52A3CIAACIBAywhUU3BIZjicOXGSXt0woe6hp+T+dldausio8LlGOMi6p/6uQZonZ2DUV6jZ9lG66tlx2vZivLedqL7vPxG4ZdgqkLApqiUwSmukAou+vHicjaCxFgTP1eoI2OoOhPRh5anZLme6+PlrGd3yvdfrWQC+fCe3v1ALpofn0/rnsmxVkMUDeb46hDOraCK1lcjIMYsR6T5bSrdsrmVk6POlf+VSWvuwO+snYr/sRGNrkiVTSBcc1s5/W6lBYe2rZZ+A6KjMBCA4lNk7sI0JQHDAPAABEAABEACBFAJVERyULRVacJNe96GxWuwjJvhcwxkXSjp7grOWZi4JDo1U9NpN/cOz6dThmvjANSWUQohSKn36Hni9oJ9qlAi2Q3jpgsPIyh/SgVgoUVtXRaDQPvQMFh2nyXY/wWEVraXxeuFCP75NZtOcOEl7N7zeKKyo+VTfbjGydZTWXHOedm54nQ7ExRgVYSQle0Oer0lO8tYHnep8Gll5nA6IIpzy2wYBodGP8LUr86LWWPo8ICLbtiZ8enc9AQgOXT8FSg8AgkPpXQQDQQAEQAAE2k2gzIKDkY0hOImCmj1X0m1f/iwtHr0irseQZSVZ6jElyFNXbqV9+NIxgEpw6zh9Y+TepfTek3ERS1KFimSQZ58xeg2A9fEKNp04GQWz9OVaIcJQXomgUaohoJxYIAXWTfXB6fou202nHrj8pRQ69OEbLjiYA+vZNHKv+ZQKrvsgMlx04SYSIOSTWLT6DfrJHG7BIRa1Vi6rnWTBc2GVWrCSi7Ca3lOzQcxZFmo9iuQxpTqXes2KeE4aBZZ2fyii/9IQgOBQGlfAEAsBCA6YGiCQB4HpKbrn0ZN0jNsaGaZn7uylgTzazdJGmWzJYj/uAYESEqic4MAMPdPcrfvHffb7O6+RA1K9YJ7lPU1waGQrnCeiK8gUNBK5Uun1yZS+2pw2/Wy8nMUMHcG8qT9zH/62Z/VpKN+6IJBhriUEhHvV7Sy19zlDprGtpn7P8Hy6bfONakHUAMFBzCvFZ64MC8d7SkaNLdNGts0mBlqOxUR9h7QnEu9DcMAcKDsBCA5l91BX2neR9r82Q9+amKF3T1+oBfHi1ddDQ329tGZ5L103d1Zp6Ey9NkF3v3whsmfo1qX01E3ts62ttkxP0ZYdJ2nf6dg1fYP0zP0D7RNfSjNDYEjVCZRZcFACnrQ09RMn6dCzEzTxXVE5X/WM2pZ0LGamUyrSjzWs9S6JESlBI5kCt6DtFLaCg+YZyvUVfHm5A0NbrQIi/z78bc8qODTPN+RJP0+T28frBRX5TnU7zEnaubqxfYJrYFxFx+vbKfh6JbsgQHBwbT2pj8A1ryzv2TNt7P7n/pxzJ+2ZCEGOazuSAASHjnRrRw0qN8FBDnIiQvoq7+QRWrH9bA3eyDDtubNXAnmRnn/8IG2Lg5SxdTfQgxkPSZ6anKLn9miBal8PjS0ZoNU3mVadObidop0TZ+mYCJI4aOybQ2vWLqTr5rr9nTru+PapySP0yB65jx4aGhmgjU2uhE9Nz9Bbe6do/IAUmDvHWzMosmf72TiYn0ObnlhI11mHepGYq2q/nVH2sV6k/buO0qYDtcA99dU3hzZZfBTERc4IMHaazqcxf3to/deW0B3SvCmLLeHPRjxPfOetkWMau1Qv4wIQKAWByggOTMuymu6zTzxXwUGxw+XGAMFBzmaIj/1c/PoL9doDqady+GRtxKaG8nILDmlFC+186j7JaHuYT5OBcRDfDE+rOTNE3a6hHP3KW4PibACrWOWsrdAQKnwD/URdEKPg4M60cW2r8LUjUVsjA2/c0nkEIDh0nk87bUQ5CQ4ztOWrh2mfTEdf2XQIDmrQnj1A2b/rTdp0wOGihNBhsFu73S1+eIybiNx2FThe0+ry9Axt2XG4sQIdjddlwwxteVy/vgFJ55N9rGo/LPiMrhig6xfNklbHL9LU9KVIYNlWFyWSAX7qPHDNzSyCgxxoa22XxZZUOxLPRvi8bWtmRad9MmM8pSNQKcHBEJQvv1oLJLeO0vJ4/3vm1XBd3NCDvIAAue5wj9VcvS7Ekj2i8KC+bcMwjby3NoTzCs9wCOzD23bHirmHT5rim+XJVbbRxD703qojZTl439Mo3Okb6HsJDo76IwksjoKurr4gOGSZYJ1/DwSHzvdx1UeYi+BQD2Y43V2kwPsKDsqqaDJ4DAG8f9cE7SROtx+oZyaoYobavhyEDd06TBvjDAjlHkdKeJZx1/b280r+wYY4Ygj2fMbN/e+kQWm8aqYIt6EIArLoo3RgExzU9oZGhqWMDM56uEQ0r5cGxGq+Jir5j1Xup4fWr1tAdyxyb0ngLIq7RcaMIcjPyiXLdghXoN2Mj/K0JfTZoAy+bDxPzT3HPnMf14BAqwlUV3AwBHC++9E9glMlmyKxquxOIzf60ENwUDM4pFb0kyuMHXjapB2zKRcg9KrhoNtiEguC+/C03ZWiH+pTmaGBb2gNB5NLjBkOGbZHqCd46EfCmrMP8hQcXKe2mMYtZ+P42gHBodWf/NXoD4JDNfzUzVY2LzjUBQMOFHtpfHtcOM9LcFAzBJrZSmF3oq0PLchV0uDleyzBuNe4m+wjy8zU0tqVoDUOIodGWKSYRd96VGSlWMbo3AajG5d9rKZAdeq1I/TIy/GWj3jrBO2doJ2nia5ZsYAeXDRLyhzxCHA9uPCIwoN817gtDiyNLXk+Gxk4ZJnfuAcE2kSgOoKDdgxlPUjU9v/vvpEWXU10ZvwQ7bhPnPxg2EO/VFTqn0/rxT1E8QkX7AxLu/E1ShAmn6rAQfGJk/Tqhgl6b8UoPbDuippnfQQHMh9rmbqdIp47uk0bnltcGw/Xv3h2gt4bu53WjIbzsp5SodXVaKxgh/fhZ7urJoDbXzVEvnxDTqngfieI+DSKZYM07+paT9b5pwg0s0k+kYKPft1x33E6FbWgZrXoRSA38IkT2tGstu0ZXlkM4vMnsaXiPO2Un5WDN5JpZ7DiP/20EkvRSL9nok0fjOi2FAQgOJTCDTDCQaBpwaEeLPIq/fKLjUr9HoKDkuZtWeXf/9oEbeJifBx03u+qM2AbpRxUyYGpo26EI0Ve9OI3bqnvRKaEIUA7I9W50K6XV9GdwowrmFUQpYsqsn/SxaDAsYqsCMleEewn6mJEdvfQENXqVNRtkQSRVPuKCvI95kpiZpbGFtuzEebL6w81CmbqY036tCZufVKraWKrmSLqTuw7Lep65FP7BL8VQCCUQJkFB+tYtIwDnxVYPegy3RN2jVr4z2Srrcq/czU3kb7usZ2i3rnbJiFchPLyqfmgB8ihfUQCj1RIUefpUwzRx6dKkGsI7E3ChFvwSS8gysdOPvDwYH1IPjwTIoFFLKk3mnErQ6oYMf9t+sp9x2vduDJtTNtHUDQy9OMY12sEIDhgSpSdQHOCg7zKzxkCJB0NmCY4LD7bKCJp3bbQZDHJ6Rl6fsfhejFKvVilvt1ibN0CenDeJaXGgTGQ9R13SjCaDOi1LQz10w5cAaA2xbRg1h6IpwkOgSvWwWOt2d1gEGdZKEc6DtIzdw4Qp/fXt0+QJBpJgkNqZoKLS0g7Gu5MdQvKYIvr2Qj05eozYYLD2Mgl2mcsDKpmqpiFp9gBGbchlf0DGfaVl0DZBIdkQNhgx9X8l3z5s7R49AopE4Hf51MB3qZXnhSrw0R87S2br6GJVbVMBmMA99A4vfTiubgDXm3mDADZV+dpr/OauN89x+nU4aSdopZE9I6ycryMHljXCEDV2aEFsF7bKVSb+bjFV148F6+U8zGis2lkxRK6eR2viofz0tPi185/W1qJJ+KAem204q7ZkcEnabZzFsDmOADO5lM/vmFbKgLmQYyIMyBeffpdOnBYzD9+Yzb1r7yGbrlrcZSlk3zVjtJ0+7Z2l5NTwCkVt3xvN217sdamv/CSpZaE65ko7+cnLCuWAASHYvmi9eYJNCE4SAGpEAxcgYqSnj+Hxg6cjYtMugoWhgsOttXxsVvNp1Tw3nbzqQg9FAkQiVoCAeNO2ZJgzCBQgtEaG5KKYaat5KvFAVOKQdYLfZquUwWJ9euIxrXTCsZuXUAPiuMfs4yVpD7iANJcB0CeB5KtARkOTi7W2ha8mq7WBFEfOYtdKc9lu2zxfjYy+dItUNlPc9HqjtSFBIvINn2R9u89SjtpgJ5STrpp/sMQLYCAi0DpBIeud5f51Id2YnEXjWynZVn6Lh/fLKPAPSDQDQQgOHSDl6s9xuyCgynY8xUc5OKS8oq1gWVdEPDcUmFfFe0hJUCu92U5irFvDq1fu1A53jC6JWTcAYGbvEKvBKQyq7RVXS1wdq/6p2U4pJ/gUZPy4yNOs4w1sZ2CGsejKlkvUlAqM/AVHNK4+ByL+TXDEalKNoZ+1Kvlg6GNtng/G1l8SQGCg57RZBDZrpPFqL5B2rS2UQi22h+5sL6qBCA4lMxzPsUPW2xyRwkOJeTbYneiOxCoDAEIDpVxVdcamlFwMKzyM0JfwWFkmDbR4cYpDY6TIJrzzEXa/9rRWg2I+KUG4cmjGK+hs8qRkWpGQeC4AwI3pR9jAJxSGFG/J02ckAM647GYquCgnOIxOUWPiOKg4t4sY00IBsmMh5rbGj+X/dcIoB1sfLlMXySa2zgZg2sHNMYoCSvShPSuqyHuKZMtfFKK7dnI4ssAwSEphJlrSehHeYqjUtNOMGnuMwN3g4CZAASHcs0MuQ5BcstAe2ztJMGhjHzb41X0CgLlJwDBofw+6nYLMwkO1kArQHDYcyfRlnpKf5bTAfxdZz7m0lYvgUhdCW6k8AePWw7cDKKKqyijHmyRU5TRshG8BJyQDAd9y4VhqwvZC16yp0xjTQoGFsHBmMlgEX+UaZGFS6MB9/Goafz0+VkmW1LGmGne+mc4JAUH270X6fldR2mbXu/Bln3k/5GAK0EgmAAEh2Bkxd1w4iTtjGtOcBHG23bfSMuNe/mLM8HUslwPYGTrKlozGp+80Vozmu+tpHybHxhaAIHOJADBoTP92kmjyiQ4JIJhFxFXyr2SXu5xtGFW8ko/huKEzhMkGqciBI/bdWqHa0XYkuJvrt+g7YH33HoiZw2QMcPBHUAmBIR5joKhlrE6BYfYJ6RlGphOssiXizTJXIF35iNDKduJK7nZoj1ETT0btlNfks+yu7im7bSM2Fau23BoinZOnKVjp4X9rvokWT8ocB8I2AlAcMDsAAEQAAEQKCMBCA5l9ApskglkEhyc1eN1vil7/NV6BYP0zP0DNCC1EVrDweRe40p1hrTx8HFf3qhJkKhVYTt5Qgv0b72ctr18Nh5WMsjyLxKpk0lfobdnYJjECJdAYR6rKWPEKOr0zaExbauLGM3QyLCxeGB2Lg1OrgyHkCNDy2SLPgvSs3908cBz3vKpNeLoU9KyhvTtPsYaDqYnmTMeDtI2LqWfUvsFH/MgkDcBCA55E0V7IAACIAACeRCA4JAHRbRRJIFMgoPVoKAtFb1xM3qtgKX0lDj5QFkZb2QamPvndqaI+DSKxb00EAc7+l78ejq3EuSoJ1JMTR6hR7afpWNRRx4rqY5xKwHdyDA9c2cvDfD++V0H6zUslBTzhBAiixbq1hP9WM/1WpDnnjjpgoNcIJO3dIjCfbZAvJmxNhjIdTX4lIgB2hgzU9Lr+3pobIXpFBF9S0xa5gwLJUfpxBL1FBN1Duhzz4NdDD/MR0XZEvhsGASC1HkbUMMhQiOeBe14TvX5nKFr1i2g1Ytm1UTI6RnpyNo0vxb5sYm2u5EABIdu9DrGDAIgAALlJwDBofw+6nYLSyA4uALEkGMx009V0FfDfTIW3Cc9xNPHJbRookliwinbOSyBrHHrSfp4a31JgZn1+EfZKllg0bZrJIx313Zwj5Xfta2WN/NYhnJJG6Ohvoj3doqy2JJuRzJTJIWLcxuSe0uF3bvSfEo5OcTruWxmGuFeENAIQHDAlAABEAABECgjAQgOZfQKbJIJ5Cw4zNCWRw/TPu5BD0icQZoW3Egp12FbKrjyvr7Xm8hV3Z4zIJ7bM0P7TjdOsuAgfWikl9Ys9zyKj1debeOOaNeO3tx54EKcNcF8emhMX1V/bYLujk/U0AMqOS2/9t4lpeimfVo3IzjEtjPTl0XGR03EaGQe6D37jVXclRxX46SIbI9qenCdEGKiExv0eWOfA/7bKcpkS/iz4TtvazzlrJ30Gg4b5/EpII05xYJHLZOl8TI9mzipIttTgbuaJwDBoXmGaAEEQAAEQCB/AhAc8meKFvMlkK/gkK9taK0rCGhbavrm0OiKAbpepNHHwezU9CV6a+8UjZ/upY1anY/WYvLfTlG8XWWyxT1ad9HI4kmhBxBolgAEh2YJ4n4QAAEQAIEiCEBwKIIq2syTAASHPGmirWwElL35KU14HfmZzQyvu7y3U3i11txFZbIlZSQQHJpzNe5uPwEIDu33ASwAARAAARBIEoDggFlRdgIQHMruoS6yb2p6Js5iuCAdf8gAemio73IaXTKHrr9JTbtvNR7/7RTFW1YmW9JGC8EhjRDeLzsBCA5l91CV7DtPe1fvppcOs83zaf3BG2lRlcxvm60naefS1yk6qGh4KW14bjHNa5st6BgEykMAgkN5fAFLzAQgOGBmgIA3AanWSN8c2nT/QrrO+968LyyTLelj41M/7t5eO951bN1SenBRs7U60vvEFSCQJ4FuERzObH+DNj95PELXf+8qemDdFcEYz4y/QZvvq7UxsnUVrRkNbyO40yrdMP4GfSXmQyuX0dcfHoysl7llZV8lDFlsnXzoG7TtRb5zNt22+3ZafnWWVnAPCHQWAQgOneXPThwNBIdO9CrGBAIgAAIgkCuB0gkOctCqjbR/eD4t+fJnaXmGQL8R0BHJwXAIzDPbX6DNT55rSrQI6a9q18qMR7b+Pq0ZrY0A3Dw8Kc37PEUZFnt23HecTkUmpGedRNc/fZxORVkqNQGkf+USWvvwoDHrwvt6ixjlQQaXdDEBCA5d7PyKDB2CQ0UcBTNBAARAAATaR6BsgoMcnNqo9K9cRg/Eq+e+5HLJcMgiOJw4RI+tOlgL+FYuow2WwM13HOW9TtoWoAW2EBx8vJbztooTJ2nnhtfpQF04SBccFFEuYXJSrAi6HoKDzyTANRoBCA6YEmUnAMGh7B6CfSAAAiAAAm0nUGbBQV7pldPy25V2nilwlgWHTt6frwkrYjsFT/BM3Nr+ZLTaALn+RZPbKqxZQo4MB00QqAlj52nyod3xVg8tM6jJ6+X50WrS6K86BCA4VMdX3WopBIdu9TzGDQIgAAIg4E2gKoIDkRyQcQ2FRsq+92CbvDBT4NwtgoNjS0Ambk36qoq3y5yamt+xL/pXLqVb7rqSJlbFBSmtWypcYocpcyX0eiJChkMVp2TbbYbg0HYXwIAUAhAcMEVAAARAAARAIIVANQUHbQW4Hszwz0fpqmfHaduLXGthNt229XZaPppSuDBKP5+gA4dr9RkSrzgzgbQtFWvnv63sd+cAb+3DjRMGXCnnInujEWTWVp/nKnvuifQ2Zdus++fvGqR5WtHBM+OH6NWn35XGaN6b73udzshWv4GvswkOzgDbImAYeUk1B/qHl9ItmxfToqtrPpfrEdhYBnGszwF/f3kzdYg2k9tfoG1cP2R4Pq1/LuT0D/tWl4YPXds5TOJC6PX+gkMR/sUvgeoSgOBQXd91i+UQHLrF0xgnCIAACIBAZgJVERyULRX61gRJcOgfPicVvGtkQlhX2R1FKutQDYKDFbhkW5jgMJt02xt96KnwWqp7whj1emddDPk0CUlQSTQpXWcau+uUhWIEBzevkZXH6UB06oP2UuZOGEdVPPHzly/7yEprFkAz2T0egkNKFk5CTLpGqkti2CZkFJ88MxwavPLwb+aPRdxYEgIQHEriCJhhJQDBAZMDBEAABEAABFIIlFlwMJpuqoPgEA1Earo56JUDufm0fveN9ZVxcfylUkdCC8j7711Ga9cN0jytQJ+SDp8SzOkBqU+b6lhiG7TjJxsncVhWo0+cp8lnx+kVWhIX4PS9zuQVd/2BYgSHmh1cQDQ6QYF9UN864H7PPCfSONbaDPNXIFPrXClYcEgRAxICApmPPxUzIx/BoXn/4sO/+gQgOFTfh50+AggOne5hjK96BKan6J5HT9IxtnxkmJ65s5cG2jGKstjBY4ctyRlQJibtmIb4+CEAACAASURBVJ8t7rNyggPz0dPKNcGhIRKcJ6IrEoFi430pIFRW8KUAz5IBoB9daM2gCBAc/NrURJKDcnq96T016F0fbzdITjPf60okOGhZF4oY4Hivxplo7+rd9FJ0ikMyg8T2nqseRfK987RzaVw/YXgp2dnHTB1zZfKhF2rbhIrYUhEgOETs5r9NX7nveM1oQ+aLLDjU53RwhkOy7TD/1p57vKpNAIJDtf3XDdZDcOgGL3f1GC/S/tdm6FsTM/Tu6Qu1IF68+npoqK+X1izvpevmzioNpanXJujuly9E9gzdupSeuqk9tpXFDuYAW5LTs+1Mpqdoy46TtO90bFvfID1z/0B7xLEWPL1lFhyUAPzESdq74fU4QHRXzDdVwM87w0EXB6zp8E0IDuY25RR51wRpBNH61o7+4fm05MufpeWjalDme51TrDAUJiwqw8Hlg/T3JDHA+ZzZt6f4zIEgpoUUGPXYUhEgOETZIS3KcEj3oTR/HfUvWvAxii4KIgDBoSCwaDY3Ak0JDlPTM/TW3ikaPyAFcn09NLZkgFbf5LsqO0NbvnqY9qUOaQ5temIhXcfXTR6hFdvP1u4YGaY9d/ZKd1+k5x8/SNviP4LH1t1ADy5KbTz1AvmPe9GvaeV5avIIPbLnLB0Tf4RTDw2NDNBG4yo1B8NTtHPC93ru+SJNTU5pfRAN9c2hNWsX0nVzU4divKAZX0Zj3n42DuYlPxl7CrM/jKfc4UXav+sobTpQC9xTX31zaJOBXzNcuE/fedOwT56/PbT+a0vojtinQbbIq9/Gwaf7qfEcqXZE45qcouf2aCJOyrPfjC9dtojh+bE2PXMhz4/FPxl5F8ck7Dmr+TTgs8s43rQ5lfoUlvqCyggOTFEOyOTA1mP1NFsNB7U4pfO0BZsNeQsOCgPX1JID5fO096FxeikqpCm9hufTbZtvpOX1ApO+1+n9tmdLRVMB6bIT9Niqg3Qq9elsTnCITlfxYq/N79yOUA0UHHxqMsiCg8/1o1mKRhI15d91yHBIndoVuACCQwWc1OUmZhYc9u96kzYdcNDzXu3KV3BQg468/gA22GgYn5uJbkvKuI38ZmjL44cbK4oa/qziSmZfTs/Qlh26PS7mYfaH8ZRhqP2wGDO6YoCuXzRLWn29SFPTlyLBbFtdlFAD68xc6qb4zRvFjXIgJ82BYFtkUS6L4GCxg5tKtSUhAqbdk/KcOmxpDM2HdfpnTeozZLMlA+/s81vbYpL4rAh7ztJ9mvRP27Mr2vCLu1KCA8nBkyQGNCE41Fegh2dT/+FzcQDKJzhcQ7fcVTvtQLxKJziEBqVct+H1t+mVPcelwpr6dgIOfD2vq5OpuOAQwDHTHIjEMg+m7cpwcPZr8C25ikZa5oLHM8qYfPkGiRFt+FxFl/kQgOCQD0e0UhyBpgSHnTRIa5YPxKvqamYBm5z6x3vKuBTxQA5ibBkOyqpbclU2K8Z6YMAp+CItX/8jX7Oplv3Aq+wHG8KMNAY52Bi6dZg2RhkhF+n5XQdpWyzkqOn0Kt+hkWEpa4JXMy8RzeulgQwZDmxLsC+tAZYteAy0P5Bnw7faCvS6BXTHIveWBF7ZvVtkzGhBfjAXaZJ5zRttUtoCuWAfSfyybMtwBZT7d03QTuKtKOLZ1zM5tGcvsy9rcHyCWx/W5mdOsz1FKLXaEsq7MCaBzxkDzmBLg2V+n7NZP59bdV91BQcpUPYIZoyBjBRojdy7itakrIr6BkPKvva8MxxsokvQhOFV9930UnSKg3bEqNKO73VEzR6LqQeQxjoAuQak8pYKFwMVbKY54MvUMY8LreHAWRj1ehY6C1Phy9DrkeEQ9Hji4joBCA6YDGUnkFlwMA5MS7PNEuiYA0dNvDAKDurqZbNiR92O+ph6aP26XhrfHhfzUwITexo8kWyXCMaln+kBjs8KqmEFOfeJlubL2AdDIyw6zaJvPSq2xVgEB+c2GN36UJ6N+02B0NRrR+iRl+MtH/HWCdo7QTtPE12zYgE9uGiWtGqfEkClcRGmeM2bkHEbPOyyJTQAVpp38bfNNNvzl92XtZ48bPFi3awdKbYE8W7WFsf9Qc9ZGl/TZ1faPbl/EpWmweoIDtoRhnKxuhwEh4RDOOOBrqRbNtdOruBXtmBTS2kXJ2EQ0byMbSp1AbRihGdOnKRXN0zQeytG6QEWUCLB4126auso3Tx6RdQnKadqxAFmtGrtcZ2U8SEzyyI4KDUqeItMxIb9PF4rkBi/bCeFBK1yG/b4B3GMbQmaA3f9MIyptQ5BwadU6KdvrFxGG/jkD1KfOeuJLR7X24/8VJ88X75Bvi/Npy0MCSUAwSGUGK5vNYHyCg7yH84p2QRcw0FJT7YE5Ptfm6BNXIyPg87743oQKcTr7XKbyy82Tg9QbHIICKaAiaRTCEzp0PWaFo3gXR5fqpjiYCev0Drb8Q2sI362wKQBN8h+ub0EH0ewJdksxK7Evv7IpB4aolrdkToDiVkeXPzmjTb5vLYOSPcUJTiE2pGYA7JoE/hs6Bk6Hrb4sXbUdvHoIxqi67ogwaE4JmHPmfbsejxr1x9qFDTVPzr5mdtIR+OCp7XPrk9qdSFstWZETZB9p0XNFVftm1b/mqz1V2bBwUpET4HPKjhwIoyo/u/A7z5aM77RuTr9DdoWZRM0XiJg8g2w1NMATtLO1a/TgeiEBfOrHpCl1HwIvs7SX9jpDWJ/vRpIK01LW1yKEhyIs0V8OcbGBfkrEhzsdSJcWR3K0apKBgKR+p7BIY5jYhtXu07mMLSZ2Hbi8B3f7npGjXOoZs9c6ejZIFEBRSPb8wuk4F4hOBQMGM03TaBQwSE1MLaar6UF65X69VW8xWcbRSStKdEZiknKK6dcvM8mFKQELIkgYJ5LcDAF1B6rvApLGz9XoKM5Qwtm3b5MExwC7Q/lGRcFbXCOhRrl2MBBeubOgSh9vL59gqTA2Ddg9OHiO2805D5bB5RbXLb4jsfwDIbbMUPP7zhcL9SqFHLN6EthVqotAaxV8amHxtYtoAfnXVLqkLjmudOWEN6FMQl8zhhyoC2rz/gLDmMjl2ifsWirVgxVOpUlMR1bkc3l+Wu0bIKDuuqtDkKcrrBYrNSLt5VgYxk9sG4wMfoz42/Q5vgoP+VYTBFwasdiTm4fp21Pxqvs8Xu+wWb/vboNeuHA2TSy9XZaM+qfNWFqc3K7Xo+ByHQCxZnxQ/Tq0+/SgcNS1oDhpArf64xTy7F1xMxetGJiw9kY5+nV+EhJRXAw+jFuyxV0OrIHfDlyL6FzwJ+puw5G0JaKTIIDj66WXfLKi6KWCQsHs2lkxRK6eR1nPOivgOvHD9Fj9zmKdMYCBT//yee0Gf96fhDislISgOBQSrfAKIlAroKDWgStiYKNSiBlaEcRHObQ2IGz8SkXrj5DBQfpeiFiZNzukFx11NPPl0Zp/fxST3wQf5irAf36dUTj2kkYY7cuoAfl4xMNDEkq9JkmBoX5Mk1wCLQ/JS3cvIor9REHKeZ95vI8MJ984mKTziVg3lhFIr9nx2mLtcYGrxyr9RfUT0QLH4c40nirh8Zu1U6oyeRL0WKaLeGsuf6E+eSSWICw1vtIsSWEd2FMAp8zxpzJFsdJKrp4MDJMop6NfHpQQ5SyiKDTF2n/3qO0kwboKeUUovb9/i6d4NBCFI3g0bCHv5ACfi0cXMu7kgNmQyHKlttTtQ5NtRKqNgbYCwL5EoDgkC9PtJY/gfwEB+0P7mbqN6Ruj1C2DEiFHOUVawOrerDhs6XClGKfg+DgTvXXjTYJDo5JoK0GKhzlgpdpq4bBvgwRHDzsDwiC6vMssZ2CGsej2uptWAqRWgUHHy4h80ZGoWRj6Ee9Gpil2aJlPyRbmEObvmY4RtXTDvNWFe6FRQdJ/MriS2Fsmi2ZWFuOS+2bQ+vXLqwfQZrglWZLCO/CmKSfwhGNy6cAbwxALbS5lJ6KRE1PwcFVn4bM9Ww2rW0UIs3/111zLXaz4KAWJlxGa+uruGq6eCK1uznkHXu3q45Dxw46r4FhS0BeJNFOBxGA4NBBzuzQoeQjOOh/bKcFtE6Y8h/NlgJ+2h/sm+hw4yQI7+M4XUYYVk758hwEBzmYNZ17P3ZrL9HEyfjoS7Pg0DjVgjMipugRUciy/kd8PDZjEBRWFFEJTqzIwgSHVPsDAjJ7DYZkxkPN/MbPZVGsEUBb+HjN8cB5I/H0rq2hz0M9gFREjItEcxsndKhzRQs84/uC7Kj3dZH2v3a0Vh8lftXZZvGlly1ZWCePS72GzirHzNrEJi8u0568C2OiCg6pzxlzzmSLn+CQFJ3Nn+368aDiGNu002Va/Tu5mwUH1/aNuh8Cjkxste9K15+cFaJsUSmdpaUzqCHW+J+YUbpBwCAQyJkABIecgaK53AnkIDhoq2pNBvzKyqmtrcQfyURb6oUWiZrJrmDC1uDCR3Aw2BxWyC3lVAtdVFBWG5NHkep/zJPTP1l9GSI46NsFDFtd6IizJoeJZ1IwsAgOxuKQluC1/rj5cQmeN8b207ZT+Nli+6RwP19pfnR//hjbdhQw5dbsz4bblnDW9rowaraGiX92Lq1k4i7eatlSlsk/WQUH2318HPBR2qbXe0jLOsn916G7wa4WHBjNiZO099kJmpD3rZO5FkKLXVPB7rCtIpvTsJ0iGzfc1ekEIDh0uoerP74mBQf1j9iQ0x/M6PTaBjfQg3FBQOV606qckmLe3NnwiSDd5Wfn6RV8Y2AhN2PqtrsNa9BmSfM2r+I248u0gCzQ/uCimrJIZMgKiUUWUrJBGsKUe/Xan0vwvBF701NWmRvTz98W65R1BZjedlhaV55BQ+FOj1MQ7hCnVASsvKd+DAc9o0nRLi0LwNm/ibezUKPjWUn1T+Bzxp+tmWzJKjikZK9x3YZDU7Rz4iwdOy2opglwqd7P7YKuFxxyI4mGQAAEQAAE8iQAwSFPmmirCAJNCQ7pBfQkk+U99iPD5kJgpoDFNGrLH95qzYJBeub+ARqQ7vet4WDfn24wJto+cnmjXkCijkTAyRCOFV/7SrBj1fDxg/HJAT20/tbLadvLZ+MBJP+ID/JlAkOa4OBayTbZ7wqczDxNooFRAOibQ2NaGr0YzpBhXoZwCZ83vVHXvhkwIbbYPixcGQ6+doS1He5LHybBrOWTbAxbvlxjb4aLmXcxTNzcPD8n+DSe+tGkts8uP8EhsR0rrRhwfWJxxsNB2naAf9CceJznL00IDnnSRFsgAAIgAAJ5EYDgkBdJtFMUgcyCg37E3HrlD9Wkuelpy/aU50Rr1pU+fQ+zKHLGLVhSikPIOlYDlfFJldn37zpYry+h1AyYnKK3qJeuXzQrFkW0Ynb6arC2UiqKq1kDyAQjWRRRt52E+jKJLF1wUFaJ+wYpzf5QnnL7Dc7ynn0+nWGANt7ZSwM8F+QU7r4eGluxoH5SiBhf81zilpyryB7stG0+6UEYz/WjdGKJemKEegKKvpLvZ0ctbX+KiE+jWNxLA3FwqteHMNfHqNWNEKcW2J4N99aAlAfWxloJdtUTKVQuuhjnwyWcd/D8lmqPUGJblcQk9HNCn1te/vEUHNgs0d60enSqWux1hq5Zt4BWi8/C6RnpqFIIDozx3/3ZCrr2c1eF/LbCtSAAAiAAAl1CAIJDlzi6wsPMKDh4VkOXVqdSBYeQLRGO1GJ7kFis4KALGok5oQkIzvR74ykaWjp9ogM5ULIESUbG4b6MutZOSTA/A7JNIfYnBaI0nkqQ2mQdkVpfGbmYQLgEh9Q0+Sy2pLE21DnxssPPlmSmSIo9LnEttACtryho+dBO1H/x4pKBtyaAps5vLzs8nhujWBHoH99TKqy/GKXPhZTTPZqtx5Pn72ZkOORJE22BAAiAAAjkRQCCQ14k0U5RBFomOMh7hVNT1+urbJZhO//41v54lgIW3y0VVti88vboYdrHFxiD2lqWws4DF+iYaIRXz7WV5uit6SnasmOG9p1uVPYn27V1g/g0gCna+fLZRvskr9zXLpRFF/0P9uQxd5eUgpv2iaatNAYLDrVgyMf+hg0BPLWtCc0HKnkKDvZ545eun8WWmLWyH57nSi+tWZ48etDPDuEZU9tE7tMF/H0ZZos2Y1OeUc7EeG6P9txFz1CzXMJ416wuiknocxZmS81ukbmlfi7onz0b5/EpOo3PK/7sr2UZNV4mn5TxpAoIDkX9GYJ2QQAEQAAEmiEAwaEZeri3FQQyCg6tMA19gEAoAW1LTd8cGl0xIG1bqQVWU9OX6K29UzR+upc2anU+Qnts7nqfdP3mevC7uyx2sLWwJemzMjFxzyiX2Ok3F8t7VTsFh1X3f54+sfDj5YVTIcvOfO+HdOVVH6WPzLqsQlbDVBAAARCwE/h/t3+H/vHN70cXrP7jG+i3b78WuECgVAQgOJTKHTCmaQLK/u+U1nLZetGExd5p8k304XNrWexgW2FL0mNlYpIynyA4+Dxwftf8x3+zh9752/f8LsZVIAACIAACIADBAXOgpAQgOJTUMTCrOQJT0zNxFsMF6Yg9brOHhvoup9Elc+j6m9TU7uZ6DL+7qa0D4d1Z7yiLHWwgbEm6qUxM0qYdBIc0Qv7vQ3DwZ+V75Qc+QPSrX/lejetAAARAoHoEkOFQPZ91g8UQHLrByxhjCQlItUaMRUJbZXJZ7ODxwpak18vEJH1O8okfd2+vHb87tm5p4uSX9BbKe0Wrt1Tsfvzb9P0jPygvkIpZ9sMzF+js1I8jqz8y60M08F/UjiXGCwRAAAQ6icDYv/4MDV//iU4aEsbSAQQgOHSAEzEEEAABEACBYgm0WnAodjTd1/rjv/tiXcD50h9+ga7/4sLug4ARgwAIgAAIgEAbCEBwaAN0dAkCIAACIFAtAhAcquUv2doTk/9MW9e+FP3oQx/5IP3JG6vpsg9/sLoDguUgAAIgAAIgUCECEBwq5CyYCgIgAAIg0B4CEBzawz2PXuUj42740kL64h98IY9m0QYIgAAIgAAIgIAHAQgOHpBwCQiAAAiAQHcTgOBQTf9f+vH79EfL/xP97Ke/iAZw/zdX4ojRaroSVoMACIAACFSUAASHijoOZoMACIAACLSOAASH1rHOs6fxXf9AXICTX59Y+PFIcMALBEAABEAABECgdQQgOLSONXoCARAAARCoKAEIDtV0HIpFVtNvsBoEQAAEQKBzCEBw6BxfYiQgAAIgAAIFEYDgUBDYAptFscgC4aJpEAABEAABEPAkAMHBExQuAwEQAAEQ6F4CEByq53sUi6yez2AxCIAACIBA5xGA4NB5PsWIqkhgeoruefQkHWPbR4bpmTt7aaBd4yiLLWWxg/0AW9o1G0vTLwSH0rjCyxAUi/TChItAAARAAARAoHACEBwKR4wOWk/gIu1/bYa+NTFD756+UAvixauvh4b6emnN8l66bu6s1ptm6XHqtQm6++UL0btDty6lp25qn21lsaUsdrBPYEs8caenaMuOk7TvdPx93yA9c/9A+8SxFj7BEBxaCDuHrlAsMgeIaAIEQAAEQAAEciCQXXCQV/yMhvTQ+q8toTvmEtHkEVqx/WztqpFh2nNnb+KO/a9N0KY44Bpbt5QeXBQHXJNTdM/2eOVXv6vA4HFq8gg9sv1sHKzOoU1PLKTrjOPk4HaKdk6cpWPij3DqoaGRAdpoWaWemp6ht/ZO0fgBKRju66GxJQO0+ibzynZkzx7/PkLnhv94icJsMfEhGuqbQ2vWLqTreH5or7D25Zsv0v5dR2nTgVrgnvrqm0ObbDZk8JHoTw5OxZx3ZyxcpOcfP0jbovkjPTcc6IbakfpcuuYy9++wZXKKntujiTiFzVu7HYn5Iok1dt7h87DRj8WWjKyzz2+3f2r2XqSpySnts8L+vAXZYhxv2nxKfQorcwEEh8q4KjIUxSKr5S9YCwIgAAIg0LkEsgsOsohg5BMoOOx6kzYdqDWkrPCm9hN3ntdK2/QMbdlxuLGCFzVv+6N6hrZ89TDts80Pg037pXEabwu+p8k/+IPGS+S2X7clhQ8Rja27gR5c1CAR1r5McIa2PN7wGwsaoysG6PpFs6TV14s0NX0pEnu21UUJNcDnFrP4qGGJYcxpc1MO5KRrM9mR+rykzJesthiExOy+1LYwOPn58A6fh8qzaWGiCKnGhznJuikm3IfNlqh/9RnQTWr2WStTlkc7fiVDcGgH9Wx9olhkNm64CwRAAARAAASKIJCP4JAWUPlkOPgIDlpQwyt5z+3JMb3XGqyZgzQ5eBi6dZg2RtkJF+n5XQdpm0k8iYPZnTRIa5YPxKv78uppzcVKYKCxq62U80r+wbpAY8saSZ0wgePVM1XSbDHzUdPTSZ47mceqrUCvW0B3iAwZCwRe2b1bZN1o85ftDvKR1Ed9zJx9I7ZzpDwftkAukx0SwyxbM+y2TNBO4q0oYt5qftQyM0Lniu4m3+DWh3fwPNSMsdoSyjrz/G4YZOeifo4MjQxLGVac9XCJaF4vDYiMogy2NDgmRbrUz5oOuACCQ3WciGKR1fEVLAUBEAABEOh8ApUWHGruUVcvswRZdTfHf4QPjbAgMIu+9ajIXjAJDlK/ekDpXIU0TCotVbkxBldauTzujFkOQeMNtaXo6xscTYHQ1GtH6JGX4y0x8dYJ2jtBO08TXbNiQbRlJyiAsvpI8mf9mh5av66XxsVWIKfg4L91IOopzY7QIFiZjoG2aM9eQygL9b3+THja4cW7QFuCWDdrBzNytOEh6jYoZ7HF0ycd/DsTgkM1nItikdXwE6wEARAAARDoHgIdIDhoNSL01WpRG4KDzvttdRhMDk8J6NNSm+tbLTzEAGsQ6RA1TMHHGalWhsZBXhnVU6uTwk2gwGIMhNQVV6VPI7vAsYqVWqktIdQkaihEA+yhIarVzKjbIgVpZiYmMaH2M5OwVRcwOBNn+cXGqRMuwSE3cSq2NSgI1uZ9qC2K4CCvemf0pTDH0w4/3qHzMIBJEOsmmehikyErR2xJS53Lst8SczMpLFx/qFHQVP+kTD5ztc+OT2o1Z2w1W2pZajO077Sou+Kuf9POX80QHNpJ379vFIv0Z4UrQQAEQAAEQKAVBDpDcFACHzlYdgQbqXSbERwCVwM1waEeMKQEXnKqeO0eLa26ftqBK9gRIJoZr1r3QNivBv49NLZuAT0475JSIyP7WGt2NxjEfleOLxykZ+4ciIqW1rdPyKn/IQGjzUeJIDkOvEk65tIhOPhuHahP1zQ7QsakPQNBtkzP0PM7DseFLrVisMHzVjXEyw45u4GL0zp4B83DECYhrJtkwmb5bafw2O4QaMvqM2GCw9jIJdpnLNyqFUTVi33K7C3FhVM/tgu8AIJDgXBzbBrFInOEiaZAoIUEXv32NJ35wU9a2CO6AgEQMBEY+kQPXf+Z5AEPzdDqEMHBFuAXKDgk0skbJ2uoJz6kBwBqITlJMElJk04KDnrKfa0tkupj2Fc/UwSHLLZEgsCE5dSIWICon0biPsnEOFbZB3GAYt4mIc8DM9+0VWGrj6KnT2pfiAteq/QWuxxPtNsOLdtHaYdXjtUaDGo36bbYMkfGbtVOV8k4V2r2pNuRhbf3PFSgpNhirYFiYN0UkzQu6rO7fh3RuHaizditC+hBcdRqJlvcIqr9ZBatRk1dSLCIoNMXaf/eo7STBugpw2lGzfyya/ZeCA7NEiz+fhSLLJ4xegCBogg8+KffobffOV9U82gXBEDAk8DNn59HX/3daz2v9rssH8HB1JetGKCHXdZTKqyrXvY/huuBRt5bKrQVR/uwUgQHLWgJGbtaDG8pPRUHFEpQKhcvdK4a5ic4qNsNLEdV9s2h9WsX1o5N5VdAEFRvP7GdghrHSypZBdL8kBn4bqlw+Uiz3TdjIxqzko1hPi5WmVdpduhtGiflHNr0NcNxpB62mAUH7qSHsga0ia0pHnbIc8Wft+c8lJml2aJlmyRxS6yzzG9vW9JP4YiaEnM/ky0BgoOrpk39xB9VcNi0tlGM1ONXRFsugeDQFuxBnaJYZBAuXAwCpSIAwaFU7oAxXUwAgkMGwSH7fPErymg6x37s1l6iCXF6hkNw0AMWfXwBgYG1RkIdQFqmRX6CQ8OW5FGV19BZ5chRUz0F06kbxgyHhGAgjUFh2fi5HOA2AugmfGTKbtADf8uWivS6GtLsTZsrSnB6kWjurPpPeJ/8I6KApRx4SvcE2RLdd5H2v3aUNr0s9t5LdS2yzltNxDNnnRiySVJ5B8zDUCbTnqybYMImuf2jF84VJ+YQqb6Ps3sy2eIvOCTrm8j2NZ41/YhQcZRt2gkz2T/Tm7sTgkNz/Iq+G8UiiyaM9kGgWAKy4MABz9zZHy62Q7QOAiBQJzB97n169dtnou/LKzi06VjMxjzxEwfC5lUzbfrcq61KmhjKgYHhffM2g9oo9T/mleMnjSACBAcvW2z1JPTjFA1BkFf7cjsiiLEIDsZMBkvgqrBJ95E1EEzdUuEzR4Qx6XakzW0lOyHBN8QWtSdju5nnbbod4bwD52F9eOm22Jjny4R7SbPF9b5hWxnZi8vqnx1+J4+46ktwi44tb7uO0ja93oOe/ZQ2uVv0PgSHFoHO2A2KRWYEh9tAoCQEZMHhsXs+Q4uHriiJZTADBDqfwKFj5+mBp74DwSEiYMtwSAlwsk2TtD/yHa2mpWIrf4ATkW27hzNodaw4WlK93XUKmikaabDFWTTREATNcxVZNI81maGQ3BdO2uq+6SSL1JV0drXFRwlhxzXZLNs5rPM6akvbAx+8NSg2yPWMBB2pqA1Q2eZhKNzpcQqC77YaPRhOfa5TTwtx1HjJi4lXTY+UIrOptrjvTwiTGZ4155GczoKWumBiyCbiug2HpmjnxFk6dlp41eN0n9QJkO8FEBzy5Zl3aygWmTdRtAcCrSUAwaG1vNEbCMgEIDik/rGtrv7qwWORNRxsJDK8OgAAIABJREFUU9WVeZAMmlx/WLsCCdvJE9o9t15O214+G5vq6itNYAm0JThtO7B9S5q5UQDom0Nj2lYO4buhkWFjcbrU4oxxA/a6BobZIQkOaXNE3O1rR9rHpivDwdcWUx/mdsN9qT8XNnEsmPfis7Riezz/DYKlbexlYeLLxW6vyRdZ/OO/pSIhoCkCaMrn3a6DtO0AjzptC1jajM//fQgO+TPNq0UUi8yLJNoBgfYRgODQPvboGQQgODgC19oZ7qJWAq9CD9Iz9w/QQH3eOFYwU+dWWgBe2x/9FvXS9YtmxX1qhekMWwP0I/rW85F+onCiwSbl+pFheubOXhrg/fO7DtKm6A9zae88f5PgdXmjkKJ+rdKfx3jlY+zSbFGCDPVECvUUj0YA0sxYG/vG5f36fFrAAG2MmT0vp2/39dDYigX0oDglQ2IR6iPjVHJmp6Sz5jbD7eD5fpROLFFPjVB5E6nBvI8tfM0UEZ9GsbiXBuL5qteGMNfHqGUmpc7b1G0DKQ+sjXeGeZi+hYFtCWcdPL+jIfv4R3vu+wZJFGG0CU3htgQIDmy28Ll2fKpa8HWGrlm3gFaLz8/pGenIXAgOqb+icEGdAIpFYjKAQPUJQHCovg8xguoSgOBgPXpOderQyCBtvFMWG0RQcJC2xWm6aUcfKsG6dc40AmRnOr0x9V3bi2/tQ/5jW0up1+9RRA1LcKIwlNr2YiuvSIbYogfM5sHqJ1o8/3jDX4k7XLUH0uqIeH8GZPGRoXGX4JCataMHmi7jA+aKSXDKyZZkpkjYXEk7pSTVfQ7ePlkRIafD1GxJGZ9R3Atkwt14+cfHHj2zINSWQMHB6DDJhpQTPpKFJ1NnQOEXIMOhcMSZOkCxyEzYcBMIlI4ABIfSuQQGdRGBEgsOU3SPqHxfX8G0eMbjj+b9r03UK96PrVvaWHmelPpJBNs9NNTXS2uW249UC9pSERqAT0/Rlh0ztO90o1I/8cq5tsLcMDtrMFvLnNh54AIdE40Z+pEDK/0PduMRmqHjjQMtH1uEmbUsFI0RceaBzW9+YxXt244Gzf4ZkdVHWo+8WvvoYdrHP9bEEL90/ax28OkR+n54O28/W2oBbbJdIvfJAv6+9LfD4lkHb74jZB762xLGWggVIc+Pvy2Sj14+2/iciJ41keWjs/P3T+T/elZVMvtA/+zZOI9PRmnYwYJULdOo8TL5pMwnVUBwyP6pWuSdKBZZJF20DQKtIwDBoXWs0RMI6ATKKzjAVyBQCgJqYC4ClsY2l1ogNjV9id7aO0Xjp3tpo7LtptWD8EyRb4lZZbGlLHYwdNiSZeq5xM4s7ZXxHggOrfXKr371K68On1j9l/T9Iz+Irv3SH36Brv/iQq/7cBEIgEC5CEBwKJc/YE13EYDg0F3+xmizEFD2fqc0kNvWiyyGhqTIZ2w/5DaPzKOQ5jJfWxY7eACwJZMbIThkwoabHAR8BAcuFvnk778ctfKhj3yQ/uSN1XTZhz8IriAAAhUkAMGhgk6DyR1DAIJDx7gSAymawNT0TJzFcEE6Xo975a03l9Pokjl0/U1qWnfRNunth6XIF2tdWWwpix1MG7Zkm3MQHLJxw112Aj6Cwzc3vUV/88I7USM3fGkhffEPvgCkIAACFSUAwaGijoPZHUEAgkNHuBGDAAEmIBXeMxYVbSWlsthSFjvgn2ZmH5+Ecnd8/KhSg6eZRkt2L7ZUNOcQISB84AMfMDbE79veM91w8Uc/pU03/9/0s5/+Inr7/m+upE8s/HhzRuJuEACBthGA4NA29OgYBAiCAyYBCIAACIAACLSZQCcIDqagn38mZxNw0C8Cf/Ge/jPZFfyeLhb84he/iNr4tV/7tehSfv9nP/sZ/fKXv6QPfehD9MEP1rY98HX84u/5fX7x+z6v/+/P/57+4om/jS5loYEFB7xAAASqSwCCQ3V9B8urTwCCQ/V9iBGAAAiAAAhUnEAnCA6yC2SRQBYcxP9lsUD8TBcs+HtxHYsJ/CXECf45fy+uYXGB/3/ZZZfV7zFNCb5ueno6+jpz5gydO3eO3n//ffrpT39Kvb29tHjxYvrUpz5FKBZZ8QcK5oOARgCCA6YECLSPAASH9rFHzyAAAiAAAiAQEegEwUEWDITgIGc4iMwGFgqEkCAyGIR4wN9zRgLfxz8TLxYKxH0f/vCHox+LtkVb4lrOZmAB4dKlS3T+/Hn6l3/5l+h7/vfUqVN0/Phx+ud//mf68Y9/HAkO/MVCxVVXXUVLliyhzy8cpRc2HY6aQ7FIPKAg0BkEIDh0hh8ximoSgOBQTb/BahAAARAAgQ4i0AmCgxAIZAHg5z//eX1rAwf1QkyQxQkhOgh3yrUWuE0WG7hNsVVCdju/xwIDZylwmxcuXKB/+qd/irIXvv/979M777xD7777Lv3whz+MBAcWIS6//HKaO3cuzZ8/n37913+dTp8+TfPmzaOZmRk6evQo/ddz/kf66YmeqJvrv7ggKhYZUv+hg6YlhgICHUMAgkPHuBIDqSABCA4VdBpMBgEQAAEQ6CwCnSA4yFsnRP0EkekgtkKYvheigniPhQUWGFxBPgsHZ8+epampKfre975HJ06ciL5YaOD3hEgxa9YsuvLKK6PtEtzexz72sSiLob+/n2bPnh2JDH/1V39FFy9epL/7u7+jN8f/mn7vU4/QB35VqwPBtRv6F8yG4NBZjxtG04UEIDh0odMx5NIQKIXgcPPn59Hc2bUUSbxAAASIfvL+L+jkmUt01cd/nX6j5zIgAQEQ6HACf/7qVH2Ee564oZKj5WwGUcxRZDvoxR3F1ggeYFq9Bb6Gr2dh4b333osyFjgbgbdD8M94uwRnNLBYwFsmPvKRj9CcOXMiceGKK66gj3/84zQ4OBh99fT00OHDhyNxgrMbuF3eUsHtHTt2LPo/tzXnJ79Fc3+0NOLPxSLv+/NbI/FD37ZRSQfBaBDoYgIQHLrY+Rh62wmUQnBoOwUYAAIgAAIgAAIlIVBFwYGzE3hbAwsM4iQI2+kUJsy8LYIzEzjo560P/C9vg2BB4OTJk9E2CRYcfvCDH0RbKFgAYBGBxYOrr746EhWGh4fpmmuuIa7xwOKHaOcnP/lJVKdh//799NZbb0XiBL/YPt5ewSIFZzvwFotL3xqk899/P3r/v9/42/T5/+ZT0XggOJTk4YAZIJCRAASHjOBwGwjkQACCQw4Q0QQIgAAIgAAI5EWgTIKDLBr4jo9FB3FqhNgmIbZI8HtiCwULB5xZwNsaOGuBBQXOQOCMA85oYJGAhQMWEDhbgcUEFhWGhoboN3/zNyOxgLMkuA4DZzewQHHkyJGoHf5ioYK3XPzoRz+KxAneWsFbKng7xbXXXkuf/OQno5+xaMFbL86d+Clt+5//KhomF4v831//H+hDH7msfjKG7/hxHQiAQPkIQHAon09gUfcQaJvg8Oq3p+nMD37SPaQxUhAIIPD+z35Je/9ums79qHZ2/Ad/7QP0O//lb9K82R8JaAWXggAIVJHAmhWDpTE7RHBIK6zIAgJnKvAXCwssCHAGA2+PkLMjWBT4xCc+EWUccDHHj370o1EGAosMLAywUMECBbcjsh/4e95awVkN/MVt9PX1Rdsr+P+cxcBCA7fHbfH3v/Ebv6EUonzuj96kv3nhnYj9f/XfDtEd/9sN9ZMx0sZWGofBEBAAASMBCA6YGCDQPgJtExzaN2T0DALVIHDmBz+lB/70O3Vh7qOXX0Zb/u1naOgTterpeIEACIBA0QRMgkNa8M0B//T0dFTAkb94GwSLDfwz/uKMA97WwMUhWQzgwJ8zDYQowJkH/H+uw8DbLFiU4DY4E4IzH7hNFik4O0KcTsE2sZjAogKLEgMDA7RgwYJouwUfd2myWT6688fnLtL/cdt/pp/99BcR0v/pz/4VzV90VWQjf6WNuWg/oH0QAIHmCEBwaI4f7gaBZghAcGiGHu4FgYIJsOhw778/ROd+XNtTzKLD1v9lMQ3MvbzgntE8CHQnAb3uQCiFZu8P7c91vXz0ZJ7tirY42GdxgTML+ItFBf5iYYAzD44fPx5taeDijtHn10c/Gn1xpsJv/dZvRVsjxLYG3nLBtRY4e4Hb4uwF3lrBR1oKwYF/ztexEMFtiCyIT3/609F2CxYpeJsFb8HglziSk7dbyC/ug7d8sJDAWzKY0xv/1z/SXzzxt9FlXCzynm1jUXYDb8WA2FDE7Klum0Ko0kfg++wX/VxWl2yxlkNwKJYvWgcBFwEIDpgfIFByAse+f4H4F+W/XPp5ZOm8j/86PfZvP0PzPo7tFSV3HcwrKQH5BAU5mORAQLzHpssnLNiGIgcf/H8OcvnFgTEHtPxyBRi24EXcZwt2+T75iElT8CPGYjtiUm5DjNc0TjkTgP/PgT9nKrAYwDUT3nnnnahmwqlTp6KMBK6pILYxcKYBiwEsLHCtBA7guQgjZyGwEMFtsLDAR1pyG5y5wG1wP2w3iwi8tYLv5ewFbk/Ub2AhgftikYG/fF+6/7mvJ1b/JX3/yA+iJr70h1+gL/x3n45sED70bRvXdTYBnjtyXRJ5tKI2ifzs6zTkzxfxOdHZxMozOggO5fEFLOk+AhAcus/nGHEFCbDocN+/P0Tv//yXkfUsOjz1v342ynjACwRAIIxAWl0C+X3bteLUAiEIiGCDvxdChS4WcFu8ui7S9IXVutAhAhEhCAgxQLQn/jWJFSx4sC1y0CNs4395RZ+/xEsWJUwUOVuBxQAhDAhRgDMZWBjgsfCWCBYBePsC10xgMYH/5S9+j19c0JEFCc54EHUbxNYKtkGIFHy9qNfAhSL5i9vmLxYf+Lq8Xycm/5m2rn0papaLRf7JG6vpsg/XxCK8QEAmoIt0+vOjC5Cy2Kh/HiBzprVzC4JDa3mjNxCQCUBwwHwAgYoQ+NvD5+iP/8/DddGBazlwTQeIDhVxIMwsHQERPIjVdBHYy4Zy6r3+EqIC/1y0wYGHEBrkIxT553JQIlL55WuE4CAHJ+J9fTVez8gQ9/L1/CULDuJnIvOC75XFBnlcnFnA4gJnHXC9BLlWAosLXC+BBQZ+cdDP2xpYGODMBZF1wOIA98FtiK0VnAnBBR25ff4Zv8eiC2cncN0GkbUgjrbkbRIsLoijNU2TRoxZsGHRo5ljK+VikTd8aSF98Q++ULq5CoPaS8AkzJmeW7ZSZMXIz774zOB/ZYER9UFa51cIDq1jjZ5AQCcAwQFzAgQqROCt78xEooN4/dbVH6Mt93yGPnzZr1VoFDAVBMpBQBccTBkJIkAQ4oIuSojsAZG1IIQHcR8LDCwC8PdyEJ0WIOvbMEyZFiK9m/sQGQ2udvl6rpMgxAO+j7dHsLjAWQxcN0EUeeSMBK7PwDZzMcbBwcFoawMLA/w9ZyKI9jhTgbMWjh49Gm2L4PZZYGBxgfsQp05wzQYWJ7gNrrvAAgW3z+zEyjALInIGB/chb02Rsz7YF2K7iM7Ld4Zd+vH79EfL/1O9WOT931wZ1XDACwRkAuKYV32LjTjmVRYXxByW57FoS4gNYusV1xtJ+yyAJ/IhAMEhH45oBQSyEIDgkIUa7gGBNhLgI2Wf+OZ36xZ8bng2/dG/Hobo0EafoOtqEZBFASEkmGo5iFVJDhJEwCFGKrIHhLAgZz3wNSIA0TMZ+HQGeVuDKdiQV0D5fVkYEYKHXpdB2ChnMAib+T0WBVgM4K0RvK2BxQXxfxYhuLYCZyzwNgjOOmBxgAUGFhY4KOLxCCGB7+eCkCxScNYCj4lffB1nPvBxlCwssEjB/+d2eZsFF4zkf/lLFHaUZw4HYYIr/5ztF4KDEBRkXnJAJ+4NrbkwvusfaPfj347MYKGBBQe8QEAnIOafLlKK+SgLYXLmjUnEFJ85/C/EhtbNtTwFh6nJI3T39rOR8UO3LqWnbpoV/X/qtSN098vJn4eMUm57bN1SenBRre12vPIYTzvsrnKfncocgkOVZyVs71oC//mNU/T0Xxyvj/9fLf1N2vh7C7qWBwYOAr4ERDCfVhBSzygQ2QTcjywuyFkGIouBgwh5RVRui38u+tb3d8sBtHyPXKjOVh9CjJ/b520MLAYIUYC/54yFCxcuRBkN3AYLCSwucLaCqLXAQgALFtwfb3tgIUIcbcnZCtwGb6sQIoCo1cBtcLYCb5Hgf7k9PoqSf27bGiFECjmlXGxtEUGY2M4iRBdd1BFjFltGXMX6bPPj8d99USkWef0XF/pOJVzXhQRkMVB8FggBQRfFZMFSPMOyoNaF+No65FTBYXqK7nn0JB2zWtlD67+2hO6Yy8LCBN398oXoSllw2L/rTdp0IG5gZJj23NkbPGZb28EN5XBDHuPJwYymm5ianKLn9szQu6cvNPzb10NjSwZo9U29NGDpgcWfR/acpWOnxQU9NDQyQBvvtN/TrLGdwlznAMGh2ZmB+0GgTQR27jlJf/7qVL33mz8/j776u9e2yRp0CwLVIGASHFwihLyyKQKMLMXe5NV6uT6DLjrIQbQtwBYBDtdaELUXOIOBRQH+nrc3sMjAP+OjK7kdFgdYEOBsA97iII6W5O85GBKCAt/DtRy4Dd5qwVkNfD9nQPA9LChw3QbOfrj22mujEyj4Z7aXvCIstk1wf2Kbiai/IGcm6Nsm9OwTuS85A8TFy2QfikVW45ktg5ViTuoZS7IAIYuEPBeFmMbPviyeyXM9y2dJGXhU0YZUwWHyCK2IsxbM40sXHPJYnc4kOMhiycgwPeMbEKfcl8d42j1XlADeZIxFGHLfN4c2PbGQritgcJ3A3IQFgkMBkwVNgkCrCPyH/+cY/eVb79W7u2Psk7T+tqtb1T36AYFKEtDrLMjbH0JS8kUmAAcTnA3AWQH84iCfV/DFCQ6cTcAr/fo2C58AmQNz/uL2uA/+l0UBFgNOnjxZP06SRQL+OffBRR1ZSOACjCwI8L8sNohtDCwiiC0V3/ve96K25IKQfC8fQ8kZCiwqLFiwIPo//1zUXBDZBCJgEqdv8M/FOOUVXzmjRM8eEUIO/yvuFQGbLj7I36dle6RNThSLTCOE9wUBIRiYjroVQpq4VsxhvUCrfJ0QIOWaJaBdLIEgwaFvkJ65f8C+8m3JcMhjBE0LDim2KzbKgkPIfXkMtEVt7N81QTupl9YsH6Dr5tY6lRkTNYSkukmy+FQXcC7S/l0Hm85gadGwS9cNBIfSuQQGgUAYgSe++Q69+u0z9Zt+7+YBWrNiMKwRXA0CXUTAJDjw8GWxgQNoDhBMtQZYUOAAnwN1ziTgOgbHjh2Ljn3kgFtkCHDg/7nPfY5+53d+h0ZGRqIMASFIcMDBbZsEDhGYsA0sCHCtBf73yJEjkcjAWxv4xTURuE3OPmBBgTMP+OhIFgb4FAjeQsEnRHDNBXEcJdsmxBC+j4UEzlbgL/4/t8ftchaE/K9tr7nYOiLEE71Qnvhe/7mc+SALB3K2iZyS7js9fVeMUSzSlyiuYwJyJpJcIFLfIqGLDzZ6IuuBBQfUcWjNHIPgYODcBYKDeXbN0JavHqZ98Ztj626gBxeJKy/S848fpG3RNgpdjJDvKy7LoTVPRGt7geDQWt7oDQQKIfCHf/YPxMdmitdXf/fTdPPnYym3kB7RKAhUk4BvDQcOCMTRjpw5IP7P2xg4iOfAnQN/ronAATwH93wPB/p8ugNfJ05o4MKJn/nMZ+gLX/hCJDzwKQ36NgFxUgSLCyxccH/cjtgWwXZzcMIihtgSwYKAqJEg6hiwHeJoS95ewTUY2E4OaliI4CMnRUFHFif4/5wFwTbytgvTSzAT9Sf0UyNMmQZ6erloV9+iIuo28Pu6KOGaYbZtFr6CA4pFVvP5bbfVcgYO28LPFQuQ/Py+88470fPGzwc/p0J84M8EFvJY0OPn7PLLL2/3MLqy/1YIDrZikhHw6RnasmOK9p2u1X5IvOIMA9KyJzbOm1LqCAyNDNLGOxvZF67Uf7m+hN6fz3324piihkUt6P6kVutgqG+Q1qytZRTodRB0+4Vd1noJy3tpQPtzdv9rE7SJa2j0zaFN92fZ2iALBw5RIZH1YRYjGhkTzfMIYr79bL0mhZ1rrX5FY94VX4fCNL0hOHTlxy4G3WkE3v/5L6PjMiE6dJpnO2c8tgDUNUJ5VTGNhOlasYqetnWBg3vOVGCRgLctsIjAQTv/jGsZ8M/FyQx8LWcmcODOxRE5SBdHR3JAwe9xTQMOOFiIYGHiH//xH2liYiIawg033EC33357lI3AQoAQL/g67o+/5y0PnN3AdnOgwgKDKPLIogEHLPw+28jXcztsFwc94jhK7ouzHthO3lLBx1Cy6LFw4cLoBAoOgmwveduC6UhPuQCeKaNB3/YgiwlpftTf17dUyG35igumPlEsMtQTuF4cgSsXJ+Vn8K//+q/pzTffjI6F5eePnxmetyKLgT8T+LOCn3n+YsFxeHg42qokxAf9s8r0fTPzHd4jaongYNtqkVofgogMgoPVb1Ig7CMcmNrxuc+2vaPx8x4a6rsgFVWUe5pDYyNnaZ8ooim/pQTy2laFhLF6JoEc9BOp2QkeM316hp7fcTjOYCAivYZDStaHzE30nSePZpnLtSXUrSMam4xFTT0IGy+B4JCVHO4DgZIR+JdLP49+oR77fk09//BlvxYdl8nHZuIFAkUT0Pfl638cy6c8iBRiOVjVr9eDVn7f1YdclI3HKlblRYAqb10QRzxykM9HRX73u9+lv//7v4+2K3CGAAfznF0gMhb4X1GckQOExYv/f/bOA8yq6mr/a2BmmEbvHRkUNGDB3guCokZNrKgoGjV2jfVvvkTRL/mMLRo1amJD0ahJjCUaRSXGHkWRphRFxaFIlza9/J/fHt5hz+HemXtnBpiyz/Pc55Zzzj77rL3Pvnu9+13v2tmxFdA3ICyBsgEGAAVgIZAOkuPEUJgxY4ZNmDDB3njjDQdIHHzwwe4YhTlQPucDJgASoJ/AS2UDgAAssHoKKCFwBN0FridBSIAOyiBDBCESMBdwcPhdGSiSVclPlCK+pftXQ5YfxCIb0potoyyNJ0p5Ke0Fxo4bb7zRJk2a5NLJ8lwzHvDsA14CPiiri9gQjAE/+tGPbNSoUXbggQc61gMb447ADD/kQmNfCL2oX1/bdoCD7yB3sfHXDa5a+Y+dWnNTBgzuOHf0ELueTAqOITHHJm/MmFDN0a5raEQt59Xu/Fa2Se7wIZWZG6jjrZtCFWrat7mz7t0rOgte6tHqoEDygENsxzvbRoyOkaUiot8QzTRSM+DQ0PbwU64m2y88FocP8CzLtw/fmGcTra/dX4csKnV9CgPgUFfLhfOCBRqhBWKBDr89fyfbObcydjxswQJb2gLRFeloHH40Rl/ggOoVSwuA37S6qAm/L1oYBSOYuHOcBA59wTeuD9vg3//+t1uVxOnHecDRlx4CYAFlKjMDdVPIBM47bIGBAwdWOfKwGVQfiUMCZEyZMsXee+89mzNnjgMacP5xRgAKqBPX4bqERnA9HBSBFLAclMYSpgT3wzVgJgAewHqgLjgresFmoM7SduC44KRs3uODWOSWHgWaZ/kau3guec55fgEcxo4dax999JEdd9xxdtRRR9lOO+3knjueW55XZVJhXAI0hAnx9ttvu89HHnmknX/++Y51pLGT4yUWy3U0viUjaNs8W6B+d5UU4BDrUp7TlogjvimcwXP8qq0qe46z93tNopFx921LwCGyUl7Nua9hX6V9zNNLqInJUH0fQpDjpyYeUhF/pR/QYQe79nAvnDAJwEFtnOg9R9kUsdozub5V2VFjn1MdcBi/McSlfk9R3c8OgEPdbRfODBZolBZYuqrIrnlgli1dVejql5OZarddONRye2c3yvqGSjU/C8RiJwhYiLIUdPc+kCAnWUrufNek2z/OByuiivBRq3IeE/3Jkyc7sAFHgdhrAQiwAWAViGkgxgKsBZwGri82QVTrgHtC1PGLL75wLAliuckCQagD50Kn3nXXXd2qJk4IQATHKLab+4RtAcjAhmMC+MA1AQ8EfGgFlXfKBKygfoAP8eLC5ST52glKRdn8el7tdxTEImu3UTgitgXE9gEw5NkEaCTc6pZbbrGnnnrKhUiMGzfO9t13XwcwAhrwjPNi/OE8Cbm+9dZb9s9//tONEcccc4z9/Oc/t2HDKlXrxIrwtVFqCwsLbVa7BbYd4FB3hsNmGgzxnOFtCDjUVMfa9xVUE2+M34oNKdCYbx++Oa9SA2LjVq2eSQAOsVkam1gJrnivvNrtkRUHPIgHKmy8gTh1jobN5PbsYgcf0ddOGRZbr6n2p6juRwTAoe62C2cGCzRaCwA6XH7PDFu9rtjVEdDh7st2tr7dglhVo220Jl6xRDQaouwHf/XdD7lQeIUyIOAgJ7K6h8POBJ5JvcQTibHGyWey/9lnnxnhDTjorCiiabDjjjs6MTdRpHEUcN71XXUBnAAE4CXmAWwEgAJWKslSAdjAd8AHPuNooNew2267udVLnBPCI6gnmgvUSTRrQAbqBSVbKSgJjYAVAfhBnRRyEc2cEQvEka19oEEATaL2bOJdMmb1g1hkc2zVLX9PPjNLqV/FXGBMue+++1xYBaAiIVO8AxZyngQkGTt49niWORfQkzCrqVOnOjHZiy66yL1zDKADY1CiOjRb3gJN/wpJAQ51TIsZl4FQo4ZDddHCGtNiNjfAYeeVdtGt31UJH24dwKHyKtVYCX57+zaO0Q9qC6lIBFSous8YYERdGA4+qLFZ+MlT8+xR2CD+1rOLnXPmYDtlK2rLB8Ch6Y+h4Q6CBWJaAC0H/mAJs2Dr3inDbr9wqHXvFF8sLpgyWKCuFog6tlFNBh9EAEiQlkAs7YaaYpaZiOOc8wIEoCwABZx+Mjzg6JPlQToHZHkAhOA3jj/ggAMchRkdBujKEk+UOCL1omzOU1iD9BsAL/gdUIEXnwENuD5OBEJwABj72tf/AAAgAElEQVQAEa+99ppjMeB4wKJA0BFQArACoIPfYSiIqUDGCIAGfhPooRAPgS3xROPklPj3UFsoRUsVoAtikXV9wlv2eRKB5F1gpBgPgKWEZ91xxx327rvvulS4Z511lu29994OdBBDirGKMYfnlGecF2PK3Xffbc8884xjOFx11VVOH8bPPqOxtbZnumW3UO13vy0BhyontWe25S7ZsNHBJltAZxs7sjKbg7YWCzjUAvLU3sJJHlENBPIYFDWyRWrLUoEOReNhOFRZBN2GGXk2cdoKT+CzIVkjtds+AA612ygcESzQZC0A6HDFPTOMLBYCHe6/chfHeAhbsMCWsoD0FjQh96nB/jV9YcfaxAxx4hFOBDhAdwFggbAFfmMfk3hWEJnUM8nHkYchgK4B4ACUZ3QVyBKxyy67uFVHnH/OY+M8ZaiQZoKcckAF7olQCjkQnA+QQHiDRB7JBsH1KAsHBCFKGAqwFgA7COV45ZVXnKDjCSec4EAPQAXKFbggpkesLBJifFBfUazlhETDWDjGt69/TkulZwexyC31xLeMcn22gZ4vPX+MGf/5z3/srrvuciwqWA4XXnihC6+QrgvPtkK/NDZSDmPZE088Yc8995wbK8477zwbOXKkG3MAJRJhd7WMFqjfXW4zwMFzYEeM3q26XkCMW2pRgMPhfkhFND1l/PZOVsMhVklxGQ4WG1SoLCO2EGOibZYIGNGwDIfonefbs099Zo+6zCGJ27t+T17l2QFwaAgrhjKCBRqxBUiVScpMgQ5oOaDpEECHRtxoTaxqAhiotu8Ax3KMa7o1JuF+FgYAAgAFwhAIR+AzK4IAA2w45TALeAEEEHIA0IDTD1sAMADmAEyDK6+80mk4EOIAUCCAQinsKM8XakMbgTKZ8Os6fCfsQZoKAA1iJUTvCzCDOlM36sA2d+5cGz9+vAMkiPXGqdBKps6XdgPXFfjgZ/PwbSrgIKprwTHRkAqd55/fxLpZvasbxCLrbcJQwEYLADBI+FXPJ8woQIebbrrJgY1jxoxxoIO0GcTMEoggrQbGF8a2J5980gGjjC/nnHOO/fSnP3XjDRvXCsBD/bpfYwAcNrsDGA+WaWPPrMxcwZao81qdOu85wuZlwjCzvjWarebz6uv8JuJgV9MZ6NnPfHHDvGUr7ekn8uzbXXew+6uEHZPJUsH95ZmRjWLnztZXNp6ZZ7dM2BTKEa1nVATyYTJwWPX0nf45ibZZIvaor82r+oUDulbagHE72JhhWZX9oFqmkwA41G9ECWcHCwQLbGaBD2atdKCDth37t7XbLhrqUmeGLVggngXiCTz6xzPZZjIsOn9t+gAcR4gDE3aABAAEnHNYCoQuwGAgPAKNA4ENgBisDOKc4/QDKPTt29elpSSnvVJIwhKIJR5JqAWO/scff+wYDmgqsJII8ABTQYrzTPT5jgOgDBeJ0Jh95x5bUIfoeRwD6+Hmm292wMgll1ziUuLJmeBd4RxihAhI0HfFjKtdfCBCWSyiwELo3ZUWCGKRoSc0hAX0rIsFpQw1Sn3JNSZOnGh33nmnG8NOPPFEO+OMM1wYFWMKYVgSklQ4GAAEYwb7AB0ef/xxB1T+7Gc/c6AkTC2fEdEQ99ESy9hmgIOZVa3I12D4ZAUIoxkPogKBXGozBzfG9Ws6r77ObyIOtmMN3LEp3WcsE1UvJ1nAoXqazmj5pPTcPD1k9WtsVqdI+EfjBRzi62Mk0jcacpwIDIeGtGYoK1igEVvg9SnL7M5nvqyq4R5DOtqNZw8JoEMjbrNtXbV4gEMi8f8CIQglAFhg5Z7PgAoLFixwmgZQib/55hv3G2ELgBVK60iYAaAA4QewFmArMPGGecDkXC/qwnlKH4fNADW4PvuYzLOy+OabbzpHAB0FykVDgdSWykwBiAEQQDm8OF9x1mqH6Coj332Agc9cy0/HyXfuf/r06W718vXXX7dTTjnFfvGLX7h7wlHBNoAJEpcTaBBLiDPKJvHBCQEU2KMmvQcflNjWfWxrXT+IRW4tSzfv6/CM6TnjTnlGo3o0gBGESBBewbMNq+rss892IVQ6R1bSc6p3xgrEJ//85z+7MfLkk092gAUAa9jqZ4HaAYc8u0ir3sOHWOWqduwtb+ZcO3fCCrez2kp3zN89hzqSFrNatoSN+xJ3XofY/Yd39ioIXd4XCMy2EeN2tWsrk5/UsMU/L7n73HiJJLMyVJ5F5oioxoBZvKwKyYVUJFf2JkPBaJhnE6dKc8PMembbiF372pjDq/eNeHZyZSVpj7g2f3Oanbsxs0bNQM6mfpE3M8+enrTSJi/xMnJso0wVAXCo7TkM+4MFmpEFnn9nsT344jdVd3TIbl3t+jN2aEZ3GG6lIS2QSOaJ6PVgLyxZssTpK/AiLALWAqACK3hMxtlwygEXEEnE2eeF8w+4AKjACh+MBfYDPnBsTU40IIPSZ+L4s/nfmfgTUvHee+85ujP1VJo6yvXZDQAB22+/vXMQEIEUrRnwgE0OvSjRAju0CqmMFohOAqoAMrz88stO1HKnnXayG264wQ4//HBXlhwYAQe+7oWvjK/wiVhaDbILZfk28hkSskdD9o+mVFYQi2xKrdV466rnT+FOGmNUYz2nhIY99NBDNmHCBAdcnnbaaXbSSSe51JlsjBHKNiMdGbGzGKvQe3n44Yddql0Ai4svvtixucJWdwvUCjjUvegaz9wEIMSgsNc1neUWqmsoNlhgS1kgAA5byrKh3GCBRmqBiZO+sydfz6uq3ag9u9tVpw5qpLVtmtWKlbEhEVZAbXfrO5scG10dq+189kt40BcvExsgOnmOVx4TZCbUAAuEPSDKCH0YJx5ggd8AFzgO55yVe15cE+cd3QPABN4RVcTBB3DA6a9t0wq/KMy6D4AM6i+BNoU0cBz7oDHzGyEciLrh/KvuSqPJPQAScBy6C4RcUE+YEIQ/kEpTIINABz/jBp8pn7J555qEiiAUOXnyZMd0GDBggIvNHj16tAsJYRPIwPk+NVsgitol0T4U7X/qK4meX1sbNLX9QSyyqbVY469vdBwV2MczpvAmmFyPPvqoAx0ATkl7eeSRR1axFQROAD7wzEq3hbGFMtCDgCnx6aef2n777efOR/A2ugn8SEbjIRqW1fgtXv8abivAwQ9ZyB09xK6vWh2vTtvf2hT3+ls0lBAskLgFAuCQuK3CkcECzcYC9z43317+4Puq+zllRB8756iwelLXBo4VU++DA4k68nI+/Xr4TmI8wMF3Wn0gwnc8VY5W06JihdF7ZzUfRxwnmXelicSRBmCA7qv0k2ILUAYAgNgJZG0gJAJHHUow7AWceK3s1WbvWMBNPNv4oIkf78xnhXco9CLWdbkH7gsQ4ssvv7T//ve/jpmA4CSsBDQgiMfGjjgIalPspPAObMSKJOXwGyEagCjY6euvv3Zshzlz5jjWB6ADQpYcJwdFTgz1pN60VSw9iNrsFvZXt4AvFrnXsYNszE37BxMFC2wxCwiEZKxg/Ljtttscwwkdh1NPPdWOOuooB7Zq3BYjizFZYzzjC79z/u9//3sHWB5yyCFO14G0mZSt8ZHxwx/XpfWiG/THw1gCtFvMEI2s4G0FOPiU+rgm2dopIRtZ24TqNH8LBMCh+bdxuMNggZgWuPOZr+z1KUur9p0xqq+NPaJfsFYdLBCl8PsTPR8AqK1oUej946JgRawwB62M+yvh/oQ0Xh1wnDXp1aRVgAJOM+knYTHgIEt3AQCCiTErdgp/IBQCFgCTaHQW+C4xRmki6D0RG0TtF61/rJV6H/TRBNvP3iDggfeawBbAFQCHv/3tb07AjXvfc8897YILLrBjjjnG3bNshv2wPUwGQAJYHx9++KEDGkR/BpCAYQGgAdsBQUwE5aBWP/LIIy58JFpP30YtlZVQWz9JdH9ULPKKJ46y/sO6Jnp6OC5YIGkLaKwR4wD9lttvv91effVVO+igg5wmA++wuqLhFGJK+Ok2lTaTMYk0m4xFw4cPd6CDxnzGIsYuws8YeyXiq/8BjY816bskfaNN7IRtBjhgp2Ur7dk38uxtXw8A/YdtFE/fxJouVLcZWCAADs2gEcMtBAvU1QL/89AXRtpMbVedur2N2nNj3qC6FtoCz4vnMPqTvaign8CFKIAgmq2c2qiz7R8fNbV/bm3NgOMLoMDqu3QWYC0ANPjhEDjTZIYAYCDMgEky7zjeShHJO0427xzvb5p8S1jNv6/a6pis4+3b1J+Mqxz2KzWdQizYp8n9zJkzXfjD1KlTnV04BmCAtHaEVhAOweoik3YJRiqEg98Aa3AqZs+e7WyG/kPPnj0dEEF5MD9wDO6++25XFoADdlSaTxwFNr5TV44PW/0sEMQi62e/cHbyFhBLwR+PEa2944477LPPPnNjCKABjAWecR0vZgRjiYRv+QzLibGa8ApAB0Bd0m0effTRVVl5+H8R20rsCIER/rhIebFSFyd/l03vjG0KODQ9c4UaBws0qAUC4NCg5gyFBQs0LQsUl5a7dJkBdGi4dvMVzH36qk+V1URUsbe6ehQwEGARFf9LFFjAASZEgNeqVasckKCwAbQW+I1VMZ/Kj9PLKhkONsACL5xmVuzRW4C9UNOmya0mvX66TE10E121T/Q4vz5RFXntE+AhTQfCOrQCCdBA+AQv2A3cOzHTOARks8AGHMO5rExyTzA9AA8QnsSu7OM3sm6QCQNWw1577eWcC5wMQikQogSIuO+++5yjccsttzi7Ug7nC3CgHL7XJJTZcD22eZfki0Uef/WedvDpOzXvGw53t80toPAuxi/GCkBJxgNAB8Ijpk2bZqNGjbJLL73U9thjjyrtBmW84QYADxhLlRKYshivH3vsMfvLX/7ixqhzzz3Xjj/+eDde6xwxGHSujOH/LynkIsqm2OaG28IVCIDDFjZwKD5YoAYLBMAhdI9ggRZugfUFpcYf8fxFlWlz0lNbuXSZpM0MW/IWiDIWoowE0f2jVFeuFI2vlYMerxZynqWvwCSV1XG+AyjAWCAkgncmqwgiAjAwCca5hZEAY4E0kTi+vNBaAFRgXzz6rQ+U+MKVCu3gN53rgwY+EyR5y9Z8hh9SwZESl9TvmrirFMIbYB2QuQJWwwcffODqvOuuu9ree+9tRxxxhGMhaPvkk0+cGCQ2kqgbQAHlcA3szjVhghBaIiFKmB8wHNgoGw2La6+91jkdV1xxhXM8YFJEnRSOr01no6Ft2NzKi4pF3vTGyZbZNr253Wa4n0ZmAT3LVIsxQhovgA6vvfaa3XrrrU6b4YQTTrAzzzzThWxJy8UHbBmzBKDyWeMOoV6kzeRYNB1+/OMfu3Fc6XX9ccP/v6E+Gg99FkZt/zONzLx1rk4AHOpsunBisEC9LRAAh3qbMBQQLND0LQDocMU9MyxvWYG7GUCH356/k+2c277p39xWuAOfgRAVeZRzrhUn0Vw1kfQdZT/sQJNDTQz1XSvpZFQAREAbgBV1XvymLBE4wtRFWSGUchIRR5xmHF/0A1jp12o/E1VW3pX5IZ7p/Emrjoknbik2hq8pURfmQm3NGAvsiAVwiHqMCBsrhQAJTOTRZ0DIEYAAFgjAC4wO7hWnAcV4QAlYB2SXkPglK43YVkKP2A4wB1bJW2+95dgNu+++u40cObKKHXLNNdfYc8895xyFyy+/3OlfAAIBGNEGYl5sCTvVZsfmtD+IRTan1mw69yInnxqLRcD4xHMNI4qwCMKqAIJJlXn22We7FLzsB5TgfMZkMSR8RhzjA2Am49Fdd93lAGVAC0I0GIv0v+KHfTEmaUzR/5E/Ljcdy9avpgFwqJ/9wtnBAvWxQAAc6mO9cG6wQDOywNJVRXbNA7Ns6apCd1c5mal224VDLbd37akKm5EZqm6lJq2Emu7XBwj84+Q8+tkUaltZYnIKgLBw4UKX4YAVeb4DLBAuwYvJJ5NJqPpQawERcIYVDsEkFCealXecZT6zv7Z7wPlVvG+U0RAVsvQnuVGWhuzhAyvJpG9LpG+pbKWXgzHAbzA6sLful+///Oc/bdKkSQ4IwH7YidAHWA0cxzHcO2ADsdIAOmSYoByBAaSmg8XARJ77pQ0oi/ZSqAXXV7pQAAdebJ9//rmjVr/44otuRZIVSlTrWaGUU6LVTtGxA/CQSC+ofkwQi0zeZuGMLWcBpdNlDGGseOqppxzowDgB0AloQBYLAaJiiflhDwKt2QcwAejwwAMPOJYWbAlCNPyQN7G8fCBbAsctUTwyAA5brn+HkoMFarNAABxqs1DYHyzQgiwA6HD5PTNs9brK7AWADndftrP17dbyxOuSARx8rQVNEPktkXSYTERxagESeOGk4vQCKkDFJzyCzxzDJJMNFoIABlbCcH5Zkcd57tWrV41aCz6VVsKHoutq1Uu/KyWjz9KI3pfK4xgBCdHwBh900ES6IR4rrSRqYi0wR0Jrug/sOmPGDJfq8t1333Uri+gpAAIMGTLEOfuABugvYG+ABl6wQwAQABz4jK1hlSAiyTm0h9KH8lm2oV6AO7QLABBAhAAi2hIwg3pMmDDBaUSwOgnowea3gQCH2oCphrBlcysjiEU2txZtWvfjh0bo/4HnmRfjNwwoRCAfeughd2NkrhgzZoxLIcy5jCv+/4fGOn5jn1ILv//++06MkvHtJz/5iZ133nk2ePDgqlS7lN2Swyj8XhMAh6b1DIXaNi8LBMChebVnuJtggXpbAC0H/pgJs2Dr3inDbr9wqHXvVD37QL0v1MgLSBRwSGT1WU6pVr9ZiWd1G3CBbBE4wLAX+CxxR45hcglrAXYCK1eIN+KsorkgAUcYDGxaHY9VH+5FwpD+apfPRhCoEA3rqK2ZomELuo6c50RAl9quEd3vT6C5B60KMgmXc87EHqAB3QUYBcROk7ISQOYXv/iFW1EEoKEs7C5tC8oSnRngArYEbUFbwU5ALZ6QFOwOyIDzAPhAGyklncIw5GjQttSDcgAhWMn86KOP7I9//KMDaS677DKnGeEDNVGHJVkbtfTjg1hkS+8B2/b+FeJFLcSE0jPNO78xptxzzz2O7QAwyZh08sknuzFKY7pATD9rRZSdAJD6hz/8wT799FOnCUOIBkAqoKc2XVvl8bsPjm9ba22dqwfAYevYOVwlWCCWBQLgEPpFsECwwGYWmL1gnV17/ywji4VAh/uv3MUxHlrKFgUcEgEWNInjnfMBFVjJIu0ksbY4q3PnznWgAuADq+kS+sKBxRllsgm1v3fv3s6xFZNBziwOMLRc37mO1yZaFYsFnmhfLNAhHt1WTAWBCfHAjVj1SdR+Nd2LrhvrGP9emZwDDvzjH/8wtBoAFNiP40+aSyb5Bx98cFUxWnmkjtKvEPVY3wEXACWUslLhFZwjgIJ9HANDBWcCVgoACGAELz7rGFYk3377bQdCXHLJJc5RiAUKtZTnrSHvM4hFNqQ1Q1nJWkDjrZhXjKd+GJnAYcpdsGCB/e53v7O///3vttNOOzmwAG0X0uX6oWqqA2OVskwAZAN4Uh7/KwAX6EMgQnn11Vc7bRiADAGfSrup81VWQ4e4JWuvrXV8ABy2lqXDdRqNBZbl2UW3fmfzqdDwIfbw6Z2t7zaqXAActpHhw2WDBRq7BUiVScpMgQ5oOaDp0FJAB99Jr81ZloAjji0TSPQWCIeQ1gKUejY58qw8MaFkZRxwAWcUwIHP/M4kEa0FpTuryQmviYkhen70/GjIg/ZH2QrRsv3vidD8412npr6vlTiFaGhyHAVIomXg6JN6klU+UlgSHoHTDyuEsAVU4QEcSFN55JFHOnsD+gAo0B68mLxL4d3X2lCduCa/S+dB1GfpXWBvTeIVZw1Qwb2ICs1+wCRCLF5++WWbPXt2VXo72V/3loiNG/s40pD1EyATK1zJ72tRschTbtzXAU56HmoDyqL7ExkLon3dX1GO9xxiGz8LgdpbwF70vKg4rd8vo0yiWM+ebNCQbRLKqtkCsVgE0XaYNWuW3X777fbSSy85LZmLL77Ypd8FbI72WYEYal8/+w7/PWSvQKcGceCf//znDsgUaKq+pv8ivx6MYez3RWtVd/XTLcFW25r9JwAOW9PaDXutvJlz7dwJK1yhuaN3s/sPr0wF2+i2mXPtiEZUz7w3p9m5r1ZmoJPdfFuOGLebXTts69gyAA6NrreGCgULNB4LfDBrpQMdtO3Yv63ddtFQl8WipW04jrAVWLWGoYDDCEOBz7AX+I4DyzsOqaj5TBoBDwASCIuAwQCTQeERPu01lk3lfESFG6POSG2giMqOx3ZgfyyHJJbTq2v5dYrGG0fvJXpsdH8yzjX2pS2wu3QvCFkQ0EO7AOYoOwT04jvvvNNpOAA2oAjPxJr2AgQSe0Rp53zn1Hfc/LYQK0JUZznBcgBEo2YiD4tBk3m0IFh5BJB67LHHnPDbRRddZGPHjnUmUXgIn2GztPTNd6rVRxX24zvm2odY5E1H/N1Kisqc6a544ijrN7QydEb9Viu+UWdQvytMJyqwp/26LuVHy/R/88uP6qBEz/OfKd/J9K+lsrVf+3hPBHCIAhYtvW81pvt/7733nIjklClT3Lh1zjnn2AEHHODAaI0LtB/jioA3ffbBWcYVQAeYDjDkTjvtNDfmqRz1aQG5GncZp8S8UMYdrqv9Ak0T/Z9pTLZVXWoFHPzV4I0n5Q4fYvef3jn+7cycaxdNWFG5guy2bDvnul3tlG6N0QJNt06xHOf63U2+5c3Ms1smrbD5SzaVlNuzi409c7Dtq/aL0SeqX7eLjb9zsO2rHxsV4JBvz97xmT3q7m9Tv2x4WybWEgFwSMxO4ahggRZrgdenLLM7n/my6v73GNLRbjx7SLMHHbSSLYeWFXLEA6MAAyvrgBGwEpRKEVCByR4vxAdZTSdVoj/JizrY/uqTr6PgO7k+A6G5qoxjd01+CT+Qs46NARpgkZC1A4CBFT30LwB5sA22BkzYdddd3TtaF9idfb/+9a8do+DQQw91qvASipQjyjvX4tp8ligbgAIbk3ull5OYpkAG9lNXCUdyDmAG1wVQAmhCLwIAgfujT6Esj64EqTNJjUm2Cjalx6QPJBI209wHpljCpj4TxHe2+R2xyJd+/6kzS+/BnezKvxxdTRtDzrrPLIjHQIj2BdlaIEiUNSFQIaqDolVpP2RGfSdKtecYP42hshuoTJ8FEW173xmMxXBQ/WpiejT3/tQY74+xgnb/4osv7H//93+d1gzMhAsvvNCJyTKGSRPCH/cFjNFP+awxC1AcwOHhhx92wCphGieeeKL7H2JT36BvRdlC6qv+7zUxdBqjPePVqVbAwXMWN5VRE4DgO3Sbzhgxbn+7dlhTskzjr2vDOskr7bY75thkD2jwLVCt/WL2Cf/oRgw4+GBJz3728NV9XThFw9oy8b4TAIfEbRWODBZosRZ4dvJCe/RfC6ru/5Ddutr1Z+zQrO2BU0vqwldeecWFRrBqzmQPUIHQB0QbeWfyxgo5vwMw4FgyQdSqeayVezksvrCYv0LuO7K1GTkWZdd3jKKf/frUtuLpr8r6zAitpvoOTnTlK8qWiMWs8OvGpFsimrxjb8AEZerASYfVAOjAxuQZYIcXQAPK7AAM/C4BR5XPfZCzHgcfIOLwww93dGXAI4VDAAYwYReYIIaCHF6OE5tBNvedQPoG4AJ9AhaDzmfCL+FJtDzoV5RFH5k2bZr99a9/dauQ0KjlPMsp0Pdk2B+19Zemtl/Pip4JnwGi2Hg5XrzfOeZlWzR3lbvNH/9iuO1zYq5z1tgn7ZNoXxUQEAvE4/q0F5v6Riwb+mCg79T5x8ZjF2n1WICk7+D55/gsiKjeh99HogwMneczIqhXS4ndb+x9XswCAMvnn3/ehVfA3iJrBSKSpOFlvPAZPVE2DvsEVtEXGEPRr0GYlpC+888/36XOhG0noIEyBOgy9vkMLz0LfjrPpsxuoA8kBTj0zLbcJRsccyEuhd9fze6ZbfOXVFLXA+DQ8E9cwznJ1UEiGCzXV+kawHooMOve2fqK4ZAsYyHZ4xveVFUlxrNZw9kyucoHwCE5e4WjgwVarAUmTvrOnnw9r+r+R+3Z3a46dVCztQcUV8S8pk+f7tKNMSFjQkhsLeEQrJAzsWPFHYcSZ5dQiZo2OQ/+6mMykzgmjtSBSaIo/TgrfOd3ypVTjJMkJ1mTRh0rBgETVPZpsirnWr9xf5yjVXeVp/rL4fZX9KOrvxwjx1DhBrxzjupNudwbLAHedX8KQ8CRF5Dgh6cANMAeIFyFV3TjGlyb8p988kl74YUXXDpM6MoAA1zLX+WTM6v71wQ/CixoMh79HZCJF/sBUABLmPivX7/eOQNiS1BnAKpPPvnE9bGjjz7arrnmmqrVRh8oaS6ri/UdKMRIiAJZAsWwed7nK+2eca+5S6W1aW3jXz/JMtumV4U9ROsgVgrtA1OJficQ0HfaOU99l3GA512gIu2tGPlE71EACG2rZwowRPoheoa5pn7z79sHDuL1D985jYIRqmcyY0+i9xaOS94CfogE4DYaDH/6058cOAngMG7cOCd2Sz9Tukxf3FZgnMZ5AWP8J8Dquvfeex1oDovqrLPOcmMpfd0HLTSmCTgTGNViAYfh/eycJd9tpKNHVrE3NvGHT71v46eaWc9+Nn7XlTZ+Y6x8ABySfwZqO6PBnGSfsTB8iE2qKVyGSiULICR7fG03Xuf9scMpKK7BbJlk3QLgkKTBwuHBAi3ZAvc+N99e/uD7KhOcMqKPnXNU/2ZpErIIEPcP8HDVVVc5MS9EBVES14aTQjYEJnAwHmrTY/AdSSaDODzKWoCD6gMKSp3JhI9j5BTpGE1SKZNJqACHKHvCZ1HEc6gpw3diBCj4YmPaLwfPd1oESug3H1DhN5/Crc+i7sqRwpHDfoSm8I5Tx2cYIwA5ADq8BPTE6nRRqj3fuQdsiSAbee8p89JLLwyuug0AACAASURBVHVlsQ/HUeEuAkEEDMguOH0cy7tWoWVzgSMCa9SutCdtRnuxD0YF96IXfQmBS+pCxgxCPnBe1X5h9bmyhWUPP1xBtvH7Hf3nmfEf2McvfeXO2+vYQTbmpv0d8AOTBXYM7zBk+A3aOSwa2lHPoR9S4/dv2l3OmQA0fqO9JDhKH/LBCH6H6UJ/Y3zgczwRWF8rguv6uiB6XuQQ1sReEFMi1nMYwIXG+zel9lYoDWPGxIkT3f8P7Q3T4YwzznDaL2x+O/vsGNpYAKp0GPiNbD3333+/G49OPfXUqtSbPvClcVrAHt9VhphWTb0PJcVwQNG/e16V4N7mIMJKu+2qOTZ5IwPiepsX99i8ZSvt6Sfy7NuNjInKnphtucP7eqvr1Z1bQAxR4DnadxJrAzTQJnh60kqbvJFxEetam8qrBFP6zJxbTc9gMy0D7/FBdLC69sHGexnpMQPqfHy+ffjUPJs4tZJdQt1HjN7Bxnj2jTJOPnxzWiXY07OLjb/a01OI8chXgUSJMlGSBRDiHu+HcVSG6ew3Q4KO8dqgn409s6/Tk4jaPHd4P7v+9MoQiZhbnHCKaF/Cltd3r65lEbPsqvui7jtYvzfm2fipMHqy7Zxxu9opCYQQBcCh8f4HhZoFCzRKC9z5zFf2+pSlVXU7Y1RfG3tEv0ZZ1/pUiokX4RS/+c1vXDFM+k466SSXYUBOMhoCKIxD52e1ncmeAAEmZxL10kqqUityDJM/tAdwfJTNQs4Qjg/H4Bj5K5sKZZDTo+/SF9BKlxgFUhz3V+R9LQI50uzX7/5+TTT5DWfKDzmQ4y2nXiu9qpsmp1rZ16Tan1xrlRjnDIdcL36XU6l70r3Ga1M5plE6OufhVJKCklVDnM7TTz/dTd6xM/XmutSBz7KZHzYiBojAH9pG7SOdCerFcZTJO46mtBsoHwBF7aA6ErN9wQUX2NChQ+1Xv/qVCw/RhL+5anQk+0z6Gg5+n9PzpfIQi7xx5F+rxCKPv3knK89Z71LRIibKajFsJJ41nis2gUj0N60Kq92xv88M8Nk/AibUl9X35KQptEaZaPQOcAbgBPggoIt3wKd4zpzvQKqPRcMpBIbI+YyGUHBeYMok2/O27vF67gXy0m+feeYZe/DBB93YQcYJtGdgRrEp+410XmIxfxj3OJd977//vv3+9793OkToORBiIUZeVFtEY7bGQvXv2sbgrWux5K+WLOAwaWR+tZSC/mr4Joc96jxWD6nwgYLYNfbZExG6f1U2hk3gRhSIiJZZ4/W8FX0fcBgxvMAmO+cxukX1KwADPqtkdcTcokyQ5I/fJHIYv32rAw7VbVYzGBN/1T/u1RoEcNg8jAMhUr8P5fbcUE28clN9utiI4StsciybR0Ap/x5qYjHU3icrWTs+4LWJ6ZFt0brWBoCpXgFwSH7MCmcEC7RoC5Amk8wVpM3UdtWp29uoPZufLDMMhueee87F1BJGccUVV9gee+zhnAWcFyZxMCFIQYZTgc4AL1ZOcUSZ8FEG4IKo0/zO5FKgABNMJoU4HTi8vFO+nHC+a+WflVJpQ2jVlTaQk+87Fr7DHHVm/NAG3xHhsxwtOTFyohQ+4LMVxFLgN63+6zj1DR0jh00ghuosgMN37qIPWHQyzX6xKPywB373mR+6BsfAREHHgYn8jTfeaIMGDXKpM2kbHEiOVRwzZUgw0I9r9pkf0mbgHK1201b+CrhWvQWeCLgQ0PHll1869gzABMKRpO/0nUW/PZvCoCP7NGRdfbYMthGrQX1YbT7pkan2xgNfVF46p8C+7TLJgQw47Dj4PL8AOoTk8B1ni7AaPWu0Y/RZ0DOgEBufnSMGEs83AIaYSgqhAUwE3AJQVEiN+gzv1GfHHXd0wBdhPowhYkj5FPtEbSl2TxRY8MGQ6L6mvmKdqG2aynH+eMqYgebLPffcY08//bQDtM8991w79thjXd8RW02sCD0X/vihsYv+Rh8mhOu2225zIDngOaADukNsfiYdAXsaq33AoaZxurHbOWnA4fRMT+U/DjCw0TEzL/2g74A5525app1zRF/bb1jWxhXpGpzkalkRKq9pCt2odVU+DjCxLN8+fGOeTbS+VRk3NnM6YXQ4LYOIEGZMkAJdiyF2/eEcX7n6rpSV1kDHb3J4KxkPlavplVvdAQfPPtbFzhln9na1LBWVbIpr/ZSbcUUjYXV0trEjKxkIVVsMgMJnVfhZT6JtUKUnsWyl3XZrJXum6p6lNRHZF9vZ99tw83Cgza6rtqTsJzaJaSYqnhkAh8Y+8oX6BQs0YQu0BNCBCRqTORwH6KiofjOBg82AY4BjgbCXMlSILs2ET2wAqYZzHs4ojg7nyvHwVzlFzebdX/mXmKGc1ybcbRKueqzwDU10NaHWd1Hto2EcvrPOMYsXL7Y77rjDZYcgphnAQc4gbag89JpcR8uTs0Zbqv1oG7FE1Ob+TapuvhOglUzOnTt3ro0fP971CVYwAbOiq4lNySncEoCDnH6Je/qhJvPnz3dhKThQP7zZ3VoX5Djzr+w4w9K2+6FaCAsAA04bDAMYJzBQktVeqKkDM17QjwAbYSopZa5CN/gNAAJAUil0FQbF2ECoEIAIwKUYNwCMCiviM32GfTWF2yiESqKl1FkAhg8W6vlI+KEMBza4BfxnncL98UJtDCgJSADwTXrfM88804EO9BWNk6oY5/vMMkAEsdM0XhIiSNrM2bNnu7Sb6NkMG1bJhwY0EwCs776OSFPvM8kDDv4qtMdc8EABOb/JhDxgx5pWoH0H1TzxSt+Zj90ZqwMO4zfS8WMdW83pjK5mxwA99q0GRGzOZNjETNC+mpzeWPtqZh9Uc9qrmB+Vd/bhU9MqAYlaQyp8wKGGx9nXdkgkLeZ1XhrNCODgh9pEU6xWa4OInkSi+2IKmvp1jqFTkSj7oVrZEeBl0z7YglkJjY2B4ZCQmcJBwQLBAlELrC8odarP8xdVIs/pqa1cukzSZjaHTQ4OEzhWmlhlevPNN90kDwdBGgOsmGqFH+eADAk4B4rbFnMBsEG/1dU+vkMXzxH1j/GZAZqc6l3nR8uJfo86/+yPsh24n2j5qod/rCbVih2ORdGNrvD7k1x/gu2v1oo5wLtPhdcEnOvh5N1yyy02depUt2pIGEOUORFlSyTaTn69uCetNqo+vmPrX5NUq6TBo36krkPLgfOlWs/1m9KKYrKAQ7JgCkwBhDgJZQKsmTlzpqOIp6zLtsEbfuyaK6V1he1yYaoN32sXJ7THc5rMFtUoURskW9dY1yQMh/oT1kGYx5w5c9w7YJhSu6rv0AcAswCjcC4BTBg/YMOwwg3AqWeRYwAqGHsYbyQ0WdN9R/t+MjYKxzaMBTRu6RmnzX1WlhgGH3/8sT3wwAP2+uuvu5A+RCQJrwBAY9N5YgBpnKW/CQgVq459sL0I1fj3v/9t++67r11yySUulTCbRCkpC8BCAKt/jYa5+61fSl0AB4sRC7+winGwKeSgJsABDYcP3sizt9FwiJGKcTOnMaaTW1N6zk22rAZWwAbo2cUOPqKvnTKsulNYs3Cg75jrugk66ybAoT7H17wqHzdrSK1dqnqdqrM08uyWCd9t1I2IXH9Zvlm3TfZDI2PTsWbVgKA4mUtigUU1tkFNoRy1hHnUBn4let1491U78BW7IQLgUGsHDQcECwQLxLMAoMMV98ywvGUF7hBAh9+ev5PtnFuZ77upb75CNxMxUaRhGzD5ZzKniTsTND/u3g8tSNRp9GnRNdkuUecnCj5QZtRRrwm4iAU++L/FAjfilad7kwPHu873QRC/fvFo4vFs4x+vMiV8xuodzj1aDsQyIwLKhFyU5ETaKOqM+oBJlBERC8zw75lzAbLIUkGYBynrcCJwHrXyySS/plSMiTxfiYBUiZTjHxMFstSvYvXfRPqqqOQ8bwpfkNPEPpgAMAVY7Z0yZYpjNeCo8xyyOjug8CD7YU4rV8XhRw2wU8fvV5WWNFpvtaGez0Qcb7/v+v1TZau9auoPURsrbIdxBTYEfQEACl0PgAhAFYQuCdfwRWFhOAA6AEAAMijcCudTqXkJFRHQKRaOWDmJtIdsEgWQkjnXt00UREyknGT7ZFM/Xn3IBwbEssNegASISE6aNMmFQZBx4qijjnL9QP2OMiR4y7ihMvXf5NuI8gAxKA/QgSw5hHRRFkCDnx1FIJg0Hfy21bPfFOxfJ8Ch2so+zndfWyC6u8cMiOfkJRIvH8uBjgIHtWk3bLJ/vj371Dx7NKrJ0LOLnXPmYDtlI/2/ZsAhBtvA8jbpWdTY2Bud9VqZASokxvExtAkaJrNC9ZAKwlX2rbqXZLQgqjNUqrWNDwYM72I2dUWV+CVCkbI/l03U8d+sf9QIONR0j5U3m+h1A+DQFEa1UMdggRZkgaWriuyaB2bZ0lWF7q5zMlPttguHWm7v7CZvhbqueNflxmtbHW7qk/SoQx51BPW9NpCjJtuKOh6Pcs6EHcX2G264wQ477DAHvvggEd9FSfezAkQn2LoX/1w5sgI4/Im4nAD2SZANZ5nVblYacaJHjRrlUtbBklG/820WBYqiQEI8Zop/XCxGCfXU9fw6x3IS/XppdV2pJLkfHGN+j7fCHnXuARIIMQBM4IWDzXfCDyTKyXeccd7RSwDog1q+8847Ow2Ebp162sQLp1ppcblrpiueOMr6D+sat5tEwa1En9Vk+29dnHWAB5gOvMOC+P77792LkBHi7wkHwjYCWrABzCkYEry4prQtJFwJG2LAgAFOK4LMLHynj8UbT3z9CIX/qF/4jm20b3JMVMzSd37ZT19hU6hZorZvKcf5fVPPpf/cC3Qg1SVtetppp9nxxx/vPvvaJgJP9TwKtPT/z/j87bffOtCBDD677babXX/99e658p9TnlHaFeBKdeGdY5RdRQwufxxJBMDd2u1aN8Ah4qD1zLb5G7M/+I5gbMAhwhQYt0MV06BGpy+Os55orLyzK7oNM/Js4rQVHqti08p90gwHH3CoQaywqk1ryJIQu91rdpQbBnBIPGyjVlv7IQa+PWoIqagp80hSoEKC7Id4TIQAOGztkSdcL1ggWKDBLADocPk9M2z1usoJJaDD3ZftbH27ZTbYNRpzQf5Eq7Z6NsaJWG11bir7fcAhlsOMc//kk0/ahRde6FYHoaALZJAD7cdR1wby+Pt1nlbDBXr4YINE3DiGSTqihoTqvPPOO3booYe6erEyrZCKWA6IDwrIMZADEIsREgUcfIBB9df5KlvX9dkAAlL8a9CXxUoQ0BDt3wAJCiOAIYQDjfYJDrWfQpRrStyO4xH05FhW+NFdQFRx+PDhtvvuu9suu+zi0tMSVvD2U1/YC3dMcV209+BOdvUzlaEVjX3zbVtTPwOAAEyA0YFmBSFBMCEAXwAO9txzT+cksgHKYFtpkwBcANywAVIo5EusCEI1YEXwDhBBeFiszQeaFA7lO5lyPNX2HO+DT3JUo89nbc9XY2/DbVG/6dOnO/FbgFOeCTQYAB1oQ79NBBZJnJjvCpfww9wISWJc/Oc//+nCKi677DLHeFAIhcYvns0o6Ob3YQEQURB3W9go3jXrCjhUC6uoKrx6iENMwKGGWPr4Tl/EKR6daY++umLjVTcPNajdvjAePrNHXZaD2CEgmzmmMTUcYoVZ1HT1hjw+XvaOyusnruHAse9XZdmoDiokl8EirgbGZmCAecKj1cMvEnX8kwEjEkn7meh1A8Oh9qcrHBEsECywDSyAlgN/6IRZsHXvlGG3XzjUundKLoZ6G1S93pesjZ3gXyBMsutt7rgF+A56rBXYCRMmGK+f/OQnLjUc8dBs0dSD/JZMeIAcf9H/meSzisuknVAOVgdj6TjgHD7//PP26quv2iGHHOIyVrCpPB/I4jPlx5rQ+yvRnO+visb67pcV7Y/6rjKjgIVWuX0miBxNAARYCtwXzi8AA58BDnB+AQ8AGnCIOR/qP2EBov1TV5xrwgo4h32wGPbZZx/nBBEGA8NBG3W7c8zLtmjuKvfTsVfuboeOHbrlOtgWKlmr0wKa/Aw0otXr0mhXfPbZZy6shAw59LUjjjiiWspEBG2xPyAFwA0hO0oJqtS7tLN0ZQB0cFh5SVST0A0+Q9mviZGg7DuK9adc7kcChJyrvuT3y2gf3UKmbTbFKrwPe9L2CN+iwUCbnXzyyXb00Udbbm6uG2doE7Yo84DfxT6iPOmb0D8eeughJ0yJKPKll15apSdDOQKUfGDTBy0ENigcpCZR023ZIHUGHKKZG7iJGkT+NjmykVX7jeKCUQ2AuOJ87hp+poxohoaINR1QsNIGjNvBxigjRrXMA3EAh43347JULFtpzz4xxx7dqDXh1626mGU/80Up0al4+ok8+3bXHez+jVke6nt8ZVrGzVNr1j1Lhdmm9I6VqR91D7EBBECIebZg1742ZmNGDkxFVo5bJihUonoaVL/8TfWsrh2h/pGo45844FB7OIWrv5dRpaayA+CwLUercO1ggWCBGi0we8E6u/b+WUYWCzZAh/uv3MUxHsIWLLA1LRALRPjrX/9qDz/8sO23334ufIEVQrYoMyCq1aB6xwpJ8GnKnKf4Z47VSq8yBmhCLm0GnDKESP/0pz+5rBk333yzW7XXSmTU0fOpzr7THSuNog9CqN7xnLwoq8NnPHAdbMl94aD4zA3qqd9Yif/oo4/cC+o3ji4ABI4rji3HsYLep08fZ3ecIzIz4ACxWg/bY9q0afbhhx86/QKOO+6442zEiBHO6fWzMyhl6cIvVtm9Z09ypkhr09pueO0Ey+nQ9FhVAoDiAUrR54b7R0ATW+MoYjcYO1dffbWzG/1BTqLPvKGNAB4AJHiHKcEKN+AOQASbsuUA9iC6ibgqlH3AIfpmNANPlKZPGQKpfDFE/3mMF9qzNceHpngtATmwoACeyJ5EeAXAEGkuAZ5oM4E8jDvSRIkCnpTl6wzRHx5//HHXn0jT+n//93+u7TmP55iNzz5TgutonIuOTY0RWK874BCJ2Y+RnjKehsNmWgwxOl5sx9RjM1TLEFCDeGQtugnxQkDiPwtRRsVKu+2OTWkTY51X3YGtw/FXVU8HWXUNL1tHvQCHWOBRtRuJk/40jpESBgNitOF+M6bZua9Wiq4nXA4Hxwup8K8RIzuFbiEADk1x9A91DhYIFtjMAp/MWW03PTanCnRAywFNhwA6hM6yNS0QC3CANvzII4845x4qMrR8X309GhoTb/W/pvuQoyeni3cm5WIEKBaaMnAcybRw7bXXupX9X/ziF44eD/0dBxu6e02ry/4kP0p39h0/PgtE8MMwdB8+i8EPpxBAQv312V+tlsMCi+HRRx+11157zd0n9oWizwvdAAQNuQ8cJRgKcl5hQ7z//vtupZZVW1blASPQ14DxgeMTpfn7YNDTN75vn77yjbuNPX+ca2Nu2j+uNsHW7HuJXivqpPnt4NtZ4Szs91ePcQRJb/jHP/7RPvjgA8dywHaIStL/AXMIowA8wPba6HewTaSdIc0ItDKUupP+yH4YKZRDO7KajmAhTi1tw2++XgeglJ47rkU/pj9QT6WP1X3VVww1URs3t+N8lgKaHgjgvvDCC+5ZQ3iWFxonPlMJGwj8oY00Jgng0hgD6PDEE0+4sDNAjF/+8pcO8Isyx6KAksrjOj7A0dhAh2QABzIY3H94503dB6aAxCKrMjFs2h0/M0C+ffhmnk18ddOKOJkjxp7Zxd7dWF6s1JpRB7SmtJB+H4c98fSklTZ5o86Ec2ZjZKqIOp3XdyfzglfH4UPsehgPmz1AG++nmjZE/GwYBkOB+0/0eBgWb+R5opfZNmLcDnbtsAK7bSMYsbltEk2LqZvZvE0IN8kd3jfGPceqP8d2trEj+9q+G0U4q8xUg75CVegHBw8fYg/vvMLOnVAZLtMQgEMi4RRcK1HAodozUO2+Is9GgoNsyFKRoKHCYcECwQKJW+CDWSsd6KBtx/5t7baLhrosFmELFtgSFog6b3L8fQdt8uTJzjHG+Tr33HMdVV+ZKuQ4aRJOHaMT5igg4d+HVt1xsnRcFATw9Q2Y+L/33nsudvrdd991q/ys5PNSXWAG4HDzjuOIo84L7Qm+47yz33cmE7Gtz2jQffqaF1pxV/2jqUY5XyumpOz785//7FbbAXAOOuggFwaBSCEMBlbM/Q1QgTh0XgoNwMkFXEGfAaDhwAMPrAp30bmqk+pbtKHUbhz5VyspKnOHXP74aBuwc3T2l4g1tt0xsRgrqo0PrKjf4Mz5Yqb6HebO5Zdf7mwI6AAtnn5NmwJwAV7RX+hHtAe/0WfoR/4GawKAAQYE4APMB6XtBJSgjwIe4KDStrApCEsCJMLJhQmhjedBIpH0Ffq0mBfcg1g/2876TfPK0XGNZwgQFbCP8eCYY45x4WIAQuofPsNJGhwCEbGCL35L2z/11FOO7cDYcvHFF7sQNDafzeJbzwckfECpyQEOTbNL1KnWDSPCWKdLh5O2iAUSC6fYIpdOsNAAOCRoqHBYsECwQHIWeH3KMrvzmS+rTtpjSEe78ewhAXRIzozh6AQtIKDAd5zlnKoInGI0HBAlRKDx8MMPrwIcog5QLCE8OYGxKOFScwdw8IEF/zMrxijDs3oMnZ3VfVao5aTzG9R2yoL+jiOO40bdKBdKOw6jgAgcAgES/MYLR5JjOY7j+cxvvJJxAAQ2RB0clYFDi4YAseTcx8iRI+2SSy6pEjD0m417gQWBNgPgCi9SP+L4Akygz0AM+gEHHFANoFCoi1ZQfcDn3afn2It3fuIug1jklX85ejPtigS7zjY9zL+neIKysZg3YqwADNAGgA577LGHo9XDRKB9cPh50Z8oA6efPsGLvsIqtkIoFC6huH7fKPRJ2o60pKyqE/KCYwpAQbkwKgAcSFEKCAHwQB0UYiRWj+rB91hMm23aEE3g4thMYpzSygD8oU1gJbz44otuP6ADIRaELQE2KZRKjCTaRWFdUV0GPd/oOcCegB2DkCTPJmOJxlk9m2LfCAxTiEUyY83WMn2tDIetVZFGcJ0AODSCRmjIKiQYTtGQl0y2rAA4JGuxcHywQLBAwhZ4dvJCe/RfC6qOP2S3rnb9GTskfH44MFggUQtoAhx12vxVOZx7JubEvAM4MDH3N3/FWdRgn86u/X7ss3++4pt9sTZlpmBlH70GnAKcN5w4HD4oy6xIEoagFJNM1nEIcOoIOwB44B3nUuJ/UOI5XqJ9XBPnAgeSlU5WoHEEYUzwGceBFW3246SItcB5UrL3Vzp1X1Egh9/RnvjPf/5j99xzjwNPTjnlFDv77LNd6ASbwAocTFbI33rrLXfvZFjgPnB8WYEdPXq00x7gM/Xy6flijIjZoHhx1SsqFnnAqYMd0NNYBevi9eNoiEosR80Hv3yNEEAc4vhh7eDoE5pDekNsRhvRRwAFeAmA8MuScwgYBSUfhgR9JhbowHnqb0pnCkAG6MRzhfAggBp9jT4NgESfBsjwARPdn++gJvqMh+Mqny0/843GO0AgwNRnnnnGAQyEVvz4xz+2H/3oR1UgnsYv2o+2BHTSxvMmIILjGGd4ZulbjCvXXXedA0bpG9KSkDiu6qRxpLG2UwAcNrVMABwaay+tW70SDaeoW+kNc1YAHBrGjqGUYIFggTgWmDjpO3vy9byqvaP27G5XnToo2CtYoEEtICfXL1Srd1rNwzlmJfhf//qXjRkzxglHasIu9gLl+IBBTYyJWDcgMTb24fDBpsARmzJlistIgQNO+jnCDpjIs8LPO+cpzh3AAIAAJxxnEAcDp1G0dpxHHEoo7voNKjzX4jtgBtdkv2LqWZ3kheMuQELx/YASOJy8E7LB7/E27gn6NuKb2PPUU091ehg4qtpwhD/55BMnAAnIgMAdDhH3QxpHHFLCJtACEEiBA4StlX6P7z6woxVd7LRo9mq7Z9xr7nKIRY5//STLyElrUgwHP6xFfcwHGwS0CPARkIKzSDvSxn/5y18c6ANb5PTTT7ff/va3DngQCKXMBnznPPULGCd85qX+oX5Be6DTQF+QzcUwiYJ59EGANJxTmDsIhQKmUR/Kg4rPc0bfoN9wPnVniwVkNeiA0IwLoz2kCYNNNV4BAD377LMu1S7tiujqscce68Qf/ewusURmJUKKlgrtKdDz7bffdu1JqNMVV1zhnl36oq+Ro74qJoXGwMbGcgiAgwc4zJxbpR8wYtxudu2wrGb8xDT3W/NSevbsYuOvHmz7NsJbDoBDI2yUUKVggeZmgXufm28vf/B91W2dMqKPnXNU/+Z2m+F+GoEFomEPWrVTNgQm5FDQ0Qs47bTTqkISpDfA8TUJNfq3iCOnWHVAABw4Ju44+jhjcvAo8/XXX3c6B6zqn3feeY6CrpVGrUCLMu0c6bQ0Vw+lSGTyjnPBbz54oPAOHHRABsrSdXmnLtQNh493XdN3+CiD67B6yYo0AAhAB9fiO8wIXjgaxIwjUMhnaNaEpcgBBkwBbABcIFMFVG8cE1ZSARcQxJS+A9dg0z3zLtaFwKOog6u2/ey1BTb11a/d+YP36WWHjP1RI+h5m1dh2bLl9t13C6wgv8A6d+nsGARaVeb3779fWk0Y04+FV2k+c0cOHG1MGwCc8RkNBYAcQipop3ihGRKLpC/QL+gf9BsYNIBH/Ea70DdpJ4AnCZ5GAb1YGgyUC+AAowUhUDQgCLUB2ANYU/vyLi2BpsZI2ZYdTY69nhufkSVwDqYJgAM6DDx72B8WEfoqgFHaaCv0V8S2gnkEU4X+Rp+iHEBIvqO3wrjB2EV4BcKkGiN9oFZtKYBqW9oq1rUD4NDYWiTUpyVZIAAOLam1w70GC2wBC2giWttqxp3PfGWvT1laVYMzRvW1sUf0q/qeaDlb4BZCkc3IArEAB35TaMTf//53u+aaa9xkmgk0q+6s6uMMKiMCzpTS/4l2ThlM9r0TRwAAIABJREFU4PXCYQJU4MVvWjHGgSMUAucNB57yOZdQClaWb731VucA1Pa8NKMmaTG3snzZMvvii89t1qyZNmvWLJsxY6blLVxo5RUVDrghq8P2O2xvZaUltuTbr2zlD+use+8BNvrII+zQQw914MOW2BS24YsHch1+p7/ibMJOAHSAscDzsMsuuzggg3rXtGm1PBqOA8PlvvvuqwLZrrrqKicwqYwVCqmIAg7+/0D4T6hueZ/Z4Au5AiSxCQQA6Pnb3/5mjHWASXvttZcLH0MkF7YJ/QDwE3YMIANjEeMXY9WoUaMcuwpmEv0DMBEgEeYDYxoaIYAORx55ZBWwxfXpB4CWak+f6eWDVVHGGPXeWmNhABy2xOgSygwWSMwCAXBIzE7hqGCBYIGNFoiudMVbjYweV1xabjdPmGukzdR25SmD7Ii9urtVTq24NmbRqdAJmoYFohNcTdQBEt544w279NJLHeDA6rzEHkX35hgmz0ze+YxDpskzv2tyr5VfxdRzDAADk3XpP0BLZxLP5P7ll192Dhy0d1aQA6W8afSleLXEQZs/f75Nmzbdpn76sc2Z/YUtXrzQ1q1ba+UVlX0BlkhhSblZSivnnNHmJYWFltMmzQZ072DL1hXakh82WEVZuRUVFlnPHj1cuA26DGKANJSVfB0FOXly9OjXrHgvXLjQsRNY4SZeH0aKNBjiOYXxQAHuFbbLzTffbO+88457R1Mgqg/hlys2koARsTsUMtBQtmjK5cSyd6zfAJFgwAD60FcBCmDAEBLBht4DbC9+g6nE8bQFoBdjI8ATIBRjGcwoACTCKyiLvnHTTTc5Vo1CoHxNDgFZykbij8fREDbqsrVYLgFwaMo9P9S9qVsgAA5NvQVD/YMFtrEFNJmQGBnV8Sm9iuvk96KSshpBB46hHCYvUZG4bXyb4fJNyAI+Nd13qpjYoiuAuB50cXQENOGVg8jxsBZ4l+CjPyn2qeD0UwAIhT0oLEDxzTAmcOTIbQ+7AaADgUWcybB623Q6VEV5hS1ctMiFiMBemDlrhs2dO8e+/36x5edvsNTWrSyTLCIZGZaalmoprVqzbmvl5WYFhcVWXpFi5YgulhRbRmqKZae2svKyUluxvtDWF5YSWGJFRQW2YX2+ZeXk2Izp061r1y62YuUKy8rMtO7dejTIKnAUBKaP01dFx+fzgw8+6ICCcePGVYVBJNNSYhjJiWSl/a677nLgBf0fEUM2rYr7KTKlOcFvPIMSJYwXIpJMvVrisTAdSLtLiAVtCsPhjDPOcAwsxiTa6oILLnD6DAjSEgZFWBY6HoClfCbkgn7Cb4RWUBZ6HZzDWAYjAiBVm/6/aTMYEbwrjMjXYRHjLDpf2JLtFACHLWndUHawQM0WCIBD6CHBAsECDWIBUWs1gfBXrvSZCc6GwjK77sHPbf6iDe666amt7IZxg420mWxaHWZVK0w0G6RpWlwh/mqu+pDindEgIKQCkIDJMvRx+if9jd+02stKnibLoi9LSE0OGuwGieGxmq3VPvZzDuwJBBNZTWQ18A9/+IOjlXMNOWShjze+7okA59fffLsxPGK6zZs7xxZ+t8BWr17lxqe09FTLysp0q/Vpqa0rx6mUVlZaZlZcXGKlZWVgCFZSgtgnwp3lzrmrKC+3rNQUKy8ttoKSEltTUGBmqdaxQ2fr1Lmj9e7T1wYM3M4OOfRQq7AUW7x4qQ3s19dO/OlxW8xICnHgHgipIPQHGv3JJ59cxW5Ipo+KTaTnDcFBGBtoOiBgCB0fLQHsoWtL00Hn8C4gT88UBtha1PstZuytXDB2ZByD1fX444/b119/7YACgABS2RLaRSpbsonAYpg5c6YDGGC4MC4CmAJOMM4RckabTJo0yV566SXHhoEdQVYUUqCi+cFntDrYaF8EbJU9R8AW+9TO/mLE1jBNABy2hpXDNYIFYlsgAA6hZwQLBAvEtECs1bCaTBUrTlOTC00WtfqVX1Ruv7h3puUtY8JdCTr85rwdbdjASnX8ZCa4ofmCBWJZIBbLgeNYxbv88svdJPr44493k21WU3F+dA79lNhnvjPx9kELgQU4SUzAmbyzMTmXyB4MBl6oxjM5Z0WQtJHnn39+lQaEUkCKPh5acdtYYN36dS5G/ct5c2zmxhSPtNeK5cutsLDAICtkZmVYdkaWtWmTXslgSElxDAaAhEqAodQBBOs3FFj+hgIrcawBGA5lVlhQbCWkL4W1lZZqnTrkWLv2Ha1L9262/Q6DbWDuYOvVs7e1a5tjWVltLa1Nun2/dKmVlZcbl1nx/ff2s3PGWfv28TOHJGo5hShoPOY+FM7GajjpYunfCAziOOp5SCakQeXxbFA+tn3sscfsoYceciEmsBzOPPNMt4Ku/weuqUwyPA8+PT/ec5zoPbfU46JMEwAfNBsInaCtARVIdYmgJ2FgAghgQsBkAFAASGD8I7wChpYYW4yhPCOUAeBKe5Hid9iwYbbffvu5sCDOVb8Rm4XvvFQ3CeFurTYKgMPWsnS4TrDA5hYIgEPoFcECwQL1Ahz81eREVi40IV2yosCuf2iOLVtd5K6fk5lqt17wI8vtnR1WskKfbDALREMXvvzyS7v++uudIwTDAeaBHDEJRRK3DpDARBkNBjYJ78kxYuIs1X8mzpyjSbuySBDzDAUZrQhE8wA3fAdKjl+D3WwoqEYL4Bh9l5dn8+bOdeyFmTNm2dfffGVLly22goINllJR4UAF2rxtBuyFVLPU1lZurayktNwxFkpKiq2oqMSKS8qtqKDIAVdlFRWuXYuLCq2ouNgBEK5PZGZY+w6drFfPPtavX18bmJtr/QcOsk4du1j7dm2tfbt2LoMFwMTa9WvMWqVYqwqz8rJyKy4rdmyYl174h409/XTbeedd6926URaa9HLISIBIIPslFinKu6+tk0gFlK5RrCBCmAAcYPrgtJKeER2Bn/3sZ+7+2AD7ooy2KIAd2A2JWH/TMRqvFBrGWIXwIyEzpFMFHEWHgRAL2oR2g+WA3QFKAR0YDwEVSLfL+AaoQDkcA/gAECFmGGAVmVMYN8mMAcAK60EharCBFKJG3WJlOUnuDpM/OgAOydssnBEs0FAWCIBDQ1kylBMs0MItoAmihL8wBxOMqGq1KLfsX7qqyK66/wtbva64CnS47YIhtl2vtoHl0ML7U7K3H08TIRpegXN12223uQk1YAMK7kyq6bfEGsNMYHLMSh8TcFZimRz7KRsVi4wDBeUYh4lzcVRx4iiD8qGns/3yl790gnk+IKf6BoZDsi2d+PGERsydN88xF9BemDdvri1cmGdr16yuBBcy0y0nO8sys7Iso00bS22d4pgKaDaUlQAqlFphSZltKCy0/PxCKy0utbKSMismW0l5qZUUFVtpCWyGCsvMzLL2HTpaR9Jf9h9oA7fLtT59e1v7jh2se9ee1ql9BysvL7X8wkJ3rYL1+ZZfVGQ/rFph6Wnpltmhg/Xv18fWrl5jq1b/YP1zt7Pu3bvZs395wrbfboD95PgTEr/xOEfGCjWCZo+zSF8fPny45ebmVnP+5bgmynLQ+C+HErCBUKKf/vSnbgUc8VRACMIrSA/L9cQaUgYYsX/0jCR67XobqJkU4IM1AggY0/gd7QaYDuiRkKoWDYdTTz3VjV8Kc6EvLF261GVagcnA2DdgwAAHmPId8AhhSX5zQqglJe58dCAI35gyZYoDNCgXFplYYgqXZMzbFm0aAIdm0sHDbTRJCwTAoUk2W6h0sEDjsYBWzeo6gUDLgYnA+gLE08y6dWxjt1841Hp0zmg8Nxlq0ugtUBPgIAovfRTA4d5773WAACutRx99tItzJoRCTAcm0DhiAAn9+/d3E27FG3OMgDRCMTiXZwBaMmkPWS1EbO2OO+5wee4RqDz99NPdfl9YVfWNphNs9IZupBWkLXB4aLfZs7+wGS484nP7fslixzxIT0uznOxMy8nJtDYZGZaWlm4prYAXUqysrMKFRtDe+YXFll9QbAVFRY7RUFGGoGOxYzaUOeZCK2uTkW4dO3W0du07OOr4oO13sNzc7a1P776VYREZGe56q39Y4TJQoN3QulVrJxQJk6KkBAZDhZWVl1pmeppVlKdYemaO5Q7qbw/+8V63/8rrrrWO7dvZ+++/bauXL7XLLr2iQS1PP8apJIMKsfbE37MizTOCY6hsLfRTaZYkWgHK5hxYE2RlgVX0wAMP2P7772///e9/7e6773b7ePYIsVDcP46uLyKp53FrZTFI9P4a+3E+4CBAAMCBMQw9meeff96BBNib3wmBIEXwvvvuW5Vak7EKwIHwCfoH7Aay6/Cc0XawGxCLBGTlWD6zn5CNp556yl544QU3FiI+CrjEcX6Gn23RpgFwaOw9N9SvOVsgAA7NuXXDvQULbAELRLUduIRPd4VizMSCyTsvvvOScr9WilnFYhWElZF5C/Pt2vtnGakzBTr84bJh1qldmy1wB6HI5miBmjREfMAB5sIjjzziVuJgOEApph9q9Ze+S3+FvcBvTJrZtHLLO32XsAmJSCqFJpN3+jzx0qzskvP+zjvvrHKomqPdt8U9MZYsWLDAZs363GbOnGFfzZ/nvuNAF2xY70QZM7MyLTs7y3KcuGO6yyTh9AEAEAAXSkoc26CosNgKC4vdO1kkABlKSysz5aQQ4tC6tdNP6NK1m/Xo0dN69e1rgwYOsq5dulpOTnvr1r2H02vo0LG9lZUU25LFi1z/WL8u3yoqyiwru607H5YFmg/oQSDOUF5hlpaaZsuXL7XFixZZ377b2YgjR9prr75kH0/5zH716xstf91aKy3Nt/fffcd+ed0vG2RVWAwzHEZAGYA2VroBHHw2g/q7z1JLpq0p9//9v//nUimOHTvWLr74YkfDZ4PaD+iAgCuOLkwHgD2lzOQZ9IE4gR7JXL+lH+tCfIqLq5hZ9H3GpiuuuMIBQIh3AiIQXvHaa685sImxcO+993YZKRjf2GBCkBKTsAr+qwEWKIsyeN74DugGyMpYSUgOxzEG3nLLLS5s5je/+Y1jQyiER2E6mjdsrXCZADi09Kci3P+2tEAAHLal9cO1gwWamAV8p86nhzNBxEHDmUOQiskskxFerHiwj2NYNSMWlNWODh062ODBg13eb2jri9dm2u3PflcFOgzslWW3XzTMaTuELVggEQv4lHFfAd0XUCN8ggk2YRUIo5FTnj5Iuj4mz4APOD70Ua32UhagggAG6ZBQFqt/fKfvk7cex/eVV15x555zzjludU/sBgEVmnhzT1tbILWM1LOlZVa0YZ3LpOCUCUmykJpmbTKzLM0laUQScdNWbhXWysi8QMhBK97cUa04ii/+wYk0VIxjotf0D1m6bJnN/3q+01wgNOLLL+dY3oJvbc3qH6zCyi0zs421RXQxszI1ZevU1pVgAZkiysqssLjUiosAFopceERRYakVFpc4McfS0hIrK62w8ooyS3fZJ7KdIwbA0H/Adg4sAmjoN2A7y8xuZ4UF+Y61QLrLguIi22fffWzmp1OscMM6W7tunQ3Yfkdr2769ffrxFNtj9+E2Z+48679df5s+9VPLTEt3YR2EFVx6ySWW0669zZg106XW7Nips+2z/0E2dNiO9uijj9n2ubnWp3cvmz//K1uSl2eXXnqJ60d12TRWcy4if4zJ9FOyUjAGIxIpsEyOPs4q/VUr0ck4hVyDZwB2A6vepMWEgq+N/wI0VP74xz86UVVCOa688koX3gTQgw4Azx/PXFRQsi733xLPwY4wGDTmYAP+j9HOYMxBxJP+NH/+fMd4IH0m/WTo0KFuzEJ3BtCBsZMwCpgwjHH8BiDB+Ma5jJeADFwPYAKWF+cTzgSAQVvT/oTOiGXBdZS1YmsyHQLg0BKfhHDPjcUCAXBoLC0R6hEs0AQsECsGmHhOVjN4ZwIC2MBkQhNFJjeokzMx4QXgwGSW4yQwxm+sNg/Z6zh7bHJ+lSV27N/WbrtoqMtiEbZggdos4OuDRFdItUoKJfg///mPAxxIAccEGQeJiTUgGKtzTKpZraNfSslfgmeczyRaGSpwjigb8EHq+qz+Ee+McNrOO+/syiD0gsk/+g688xvvAjlqu7dE9rOCufT7pbZi5QorLCi0tIx069y5i7UpLLL0b761kvnf2PqvZlv52jVWtGa1pRZXWEqrVlZSUWblqa0so2sXS+3Y1dr062dp2w20Vn17W/bAgZadlV2FKZCPAUeeF1hDRUoKeEWDbatWr3YOzrw5c23a9Gk2+4tZtuC7bytTUpaUWuvWrRxroR3shexMS2uT5hyo8nJzYo1FxWVWVFxqhQg4FhY5JgOMhtKSMistLrai4iKzlApr1bqVZWZkWM+efaxH957WuUtXG7TDjjYwd5Clt0m3bj37uBCKNqlptnL5ciurKLElS5ZZn149nNZC9x497O133rPe/fpZauvW9tF771pJeYUdPvpYKy3Ot2nTpltZcZG179jJVv6w2rp2aG8lxMYvW+oo6SMOH2Gpqem2YuVKB/q0bUcWilaWlZNludttZ0uXLrcOnTtb587t7clHH7GTTzzR9tp77zrZ2QcccDpxDAEd6JsAAozPGtsrbVnuxmb102Qvyv396le/csABQMJxx1Wm9YyG37F6PnHiROfs4vySivMnP/mJde3a1R2vlXA9u8mAHsnWuTkdr/9VpefVvQEaIJgL24AQFzFKYC+gq/HWW2+5vskGiMB/Mm3HWEh/gZFCiAVjH6CDtBgA6BhD0axh3OMabGQjoQ8AOJBWU/VS+uFkQ3Xq20YBcKivBcP5wQJ1t0AAHOpuu3BmsECLs4AmpZr4sYpBjnWU+HHU2DiGz9Bnndp727ZuMolwFBNbJhlMQljhIuaaVWZW2zgPB23ogWfYI68tr7LtHkM62v+MHWSZbSqdNG3+JLrFNUS44ZgWEPOAnVExRvUXAIN33nnHCacx8SUXvYTQ6M/sBxDznR1pL/irrcpoQRlM3AHT+vTp4/o5ceqsLlL2oYce6uoKE0IOgAAL+jNCev7qb7JNS1mvTZrkVpTRpVi+bKnl5xe4yT3hANQts6zEdrJyO6VHbzskq711TE2z1JQKW19WYgQxlbvHKsXKyiusorTESkqLrbi8zIrK0yy/RxdrtdNgy9hzT+uyz37WoU8fa43z6M6owHevc1YZbP3119/Y7Nmz7YsviBefafPnf23Lly1z7YCIY0ZmG8smLWVmhqWmpznnPjUl1bEwSsoIfymx/KJSyy8otMKiYisvK7PykhIH/hSXlJhVlDlQhbCKzp07WY/efaxXr/7Wq3df696zp3UCkEnPtLY5bW1D/lpbvmK5bVi/3rp27mKdOnRw1x2YO9CBFsS0p6an20+PO9Y106v/+petXFtgO++2mz0z8XHr0aun7X/QYVZYuM7WrF3v9B9Wr1rpnLM1P/xg386fb23btXV9BTBk9Q+rrEu3bpaW1sbS22TYXnsOtxmff+6AkGVLl9u8+d/Y6CNH2uTXX7EeXbramWeelWz3qDZeAjYADPMOqwz6POAa/d3PEhFLD0XPT3Sf70RyMRhuPFv8JxAqQSgF/wE8D1xDTq7K45l78skn7W9/+5sD5Y455hjnqMI6YpOgpP5bAuhQ2aSMT/RxgUKyp/QzZDsyTvDivxbAAYFQBGwBhGgP/38UhtbkyZPd+Mg5jHGADrvvvrsLu+E/nfZCB4fnk/3KZgLgwH85xx522GFuTCX9MO/o2CAgybH0NTY/S4VEeDXmivXg9zXpedSHERYAhzoPH+HEYIF6WyAADvU2YSggWKD5WsAHGLTSq9UmJg7vvvuui89kpeqkk05yq2VMgFgZZrVYKxgADUwi/BUu0dNZlWVVhQkqKymIiBXm7G4TXsurMuw+O3W0G88eUo1+Ho0Dbb6tEO6sISygiTWTdFbqxo8f79gNxJIzcSbshzhksk4IeGBSrQwWSi/HsfRnmAr0V97F4OE759x+++0uTh1q8SmnnOKOERjCc4NjxQSdz6zmAlIkuvkOAo7a/X960ObOnWPZmVlOxBAxxHSXVWMj76C83Iqs3FasWmvlG9ZYv1apNiwtzY7t0N52ycyyVuXlll9e5lbbK9A6SEm11Nap1qZVKxdGUVFUaOXr8m118QYr7NDBinYZZm2PGGndDxlh7XIq9S38IAyAALZYURbLl6+wr7+eb59N+8xmTJ9uc+bMtry87xwYk2LllpFRmZIyKzPL2rRJdSwES2ldKbxYVmGlThG/2AoKiyy/oMAKikrMyipBEtgI0BxS0ivvvUP7DtajV2/r2LGL9c8dZANyc61Xj17WvVsPS09Pc2AEdkJbYcP6DdajR3dbtXK5S4W5yy4729r1ay0jM8sWLlpsu+y6q/1o8GBbvWqF3XXffTZ27Nm2/Xb9bcb0afbfqTNt1Oij7ZEHH7AuXTpaz77bWd/+fV1Gizlz5ti+e+1hBYWF9t8P/2ulRUVWWJRvnTt1sfKKcsfCGDJkR1v8/TLr0aOXy37RqWsne/s/b9nA7frZf956x356/E9tw9pV9vmsGfbrX/26ziE40OHRbKBv4zwiFJio8xZlP/BdjiaAF2MxwAVjOaKEaKQQJoFeAP8J7Oc5EjgnFgX9hM+UQUpFslnMnDnTjjzySCc2CAPDz1ihvt9SQQf/2WccUzpRCTZjF4VrCWB4//33nd4CDAXGN8Y8Qr0AAARcRMPP6CuwHdC5oT1oA4BRACq0Hmh7GIqMYQIFAJIoG4YD10IbAvFIFhMQC73kkkvs4IMPdmOd9Jw0pxDg4EDSjRksBDCobg0RghEAh0T/ZcJxwQINb4EAODS8TUOJwQLNwgKKs9TkUhNMJgVMcGAp/OlPf7K//vWvzmliNRfaJBtOGc4Xx+GM8Vkx8Frl8invxBJTzqRJk+yAAw6wq6++2p5/f5U9+fom0GHUnt3tipO2c+VvzbjPZtGY4SaqVvLoz0yC6WP0TVZjJWaHmQABmEhLLM/PLOEc6Y2TeqnpR/siE2UyVLz33ntOhZ84ZpxobQr7kBNXF1G+devW26WXX25/f+4569ati3Xt3MnSAAxSnKqClaekWEWrFEtNaW2tCN1ITXECimgZLFqy2JYsW2rpxUV2VE47O6J9e+vZpbOtX73GSgrWW3ppuWWntLK2GZnWPjPD0nOyLS0t09q0bm1pRYVWumq1rS4usvy+PazVscda95+eaB26dtushxUVFNrX31WGRuDoTp8+zb78cp6tXLnCiooLLTW1teVkZlsWaSkz21haWmVdqX+FtXbAAg54fkGRbYCxUVpq5Yg5FpdYQUmRpZSXW2pKirVOS7NOXTpZp05drWu3Htapc2fbbvtB1rffAGuf08GFJbRv19bWrVljmRmZDrxYvXKZpbSusJKSIpfaMj0twzp36VLJ9qhoZevWr7clK5ZbSXkr+2ruPNt12I42dszJVl5WbDf/3622/fY72mmnnGizZk23yf9+18accaY99/xztnrZ99a1Vx8bsN0OtnTRQvvhhxVWlmIunKNzhw6WmQFLy2zV6rWVeiDl5QYI06FTRysrS7H9Dtjf0tJS7aUXX7QDDzrAPvrwA0tvneoEKb/+cp5dc/XVddJxgF1Af8SRRLMBurxEAZMZGgSaRdkOApa5xg033OCEKB988EHbY4893H0KHAaM47ueBzmRnM9zBkADYEGIBfUkHAMnVY6xnr+WCjhE7YDNGKsABPh/BbihXWEModEAWwE2zT777OMEbDkWZst+++3nwBw2zsGe0SxT/L8DKsDqIdyCdzLAUB4gEkKRjJu0IWASYyn//9QFhgThFYxtHCuNJ0JmADsIwdC4qvFQjAe1LeeIEcaxGnfr0/YBcEjmaQ/HBgs0rAUC4NCw9gylBQs0GwswEfAnI1qNEODAagkTQnQbTjjhBDe5JHSCiYNWsjCGo3RnZlZNavxVNZ/+yYTmuuuuc5NRwjSYlNzz96/slQ+XVtn0pEN72VlH9Kla9WJHCK1oNl1ui96IT8+FzfDzn//c0bxhOBDTHA3XEZMn0UrxrNDvKZP4aNT5CadgpRa2j/QdKE+T7bqkxMRpu+CCi+zNN9+0fv37W3paupW1MisuLTErKnHMhJSKckstLzeACUPjICPD1hVssI4dOlnXTl1cmsa8RYvsm8ULLLuo0MaOOdPOu+B8s8J8WzF/vq1BkHH251Yx/1vLXL7K2peUWdcOHaxDp86WTsrHlAprs2aDrV63xlb16GKZp55qFfvsY1PnzbOv5s61ebPn2tdzv7JvFn9r69autooKxoF0a5ed7cIFKsUIW7lQB/aRLhJnvxCNhaJCKy4qcyKP7lVcaBUV5ZaS0traZLSxrIxM69Grh3Xr2ct69uxlA7YbaLnbD7bsnBxrm9PO2qSlWpeunW3NmrWWv77A1q9fYxvWr7O2WVnWrWtXl4WiqLjYKlLNKspb29LlCNwutwXffmfpWZn2/fLVtja/wDLbpFpWRrbThejeKcdu/tX/cw7Uc//4h30+e66dfdZYa5Oeak8/83c78ODDbOWa1fb6Ky87R27dug22obDAMRkGbj/QZn/xhe226y42ceITtnrVGjvkoMMspaLCyirKbEHeAttvv33tkynT7Iijj7a1a9fY0iULrXPHjrbgu+9sxx0HuwwBMz+b6lalWWlOdoMqz0o3q9OwGwhxECU+GZaDruuHFvEZZ5fV9ptuusl+//vfO6f0/PPPd/2ezwgGEjYE8IyTCgMu3sbKPODzM8884xxYntORI0dWgQ7+anyydmjKx2v84h4YS9h4jpQVSkwQQhUZfxDGBVhA/BG2CfthItIe9APe/ew9NdmGMgnFgSnBi9AJ2lsZfPjM/zZlsg92BEwa+ishNQBQTzzxhNN/OPDAA13fYL6ge6EPcU/K9uNntNIxym5VnzYMgEN9rBfODRaonwUC4FA/+4WzgwUcnFLbAAAgAElEQVSarQW08uALO/kTASYh5557rptksKoFnZJJhyY+UcP4sbiaRMgJ4xxWX3DOmHACOKCWzXbnM1/Z5Kkrqoo77fDedtboAVUTUDEwmm1DhBtrEAv4gAMTZNTaiWWHjUBfY0Kr/ohTg0NGn5WyOpWI6kLwm5gKEtmjbFJiwtZBdR+HCRqxAAnOEQ1d9OFkVu1uv+MOe+ThR61vn77OYdiQn2+Fa1Zb1vp11iUlxfrnZFpWUZGtKSqw3gceYIede55ld+9tH33wX/v35Dftm2+/tfbtOzoQsGD9Bsv7Ps/yFn9nhx14mN3/0EPWt3uPKnuv27DeVn05275/7z374f2PLefLb6xbSoW1a9vBMjKyLKN1iqUWF9j6okLLa5Vmv/lilj27dImlt822jtk5lpOT7uwnfYDWrVpbRXmFlZURf17mwhoqQQW0GEod46C0lBjvFMtIT7N2Hdq7DBFdOne1zt17WK9+fVzoyA477Gg5HTpa65RW1qFtW2ubk+XCQNJap1rPXj1s2coV9sknU6xPr96WntraikpKLb+wxBbk5Vle3gIrKS6zFWvXWWl5qhWVlVhZcaG1Ki2zTl26WCp6CmmtrW27TFu/ocjKys1+WPG9/eqaK6x3r5720ZSP7N5777Pjjzvejjv2WHvqL09bl269rPd2/ezJRx6xXj172Z777m8FJYW24OtvrUf3HpY7aKCLe7/hhl9bh5x2tttuu9ug3EFWVFJgQ4Zsb716drfZn8+xb75bYm07dbDS4iJbtGChHXr4SMvIzrDsrEz7x9NP2aiRh9tBG1f8k3koWPEGZCO+nrGW/kdfp20SARyULlMAmUQlqYPi8llN/+Uvf+li/8n4gm4F4BvlAx4TVsQqO04q/xP8BvAhcJr9CsWjXBzUhx9+2KXr/N3vfufABz0nyTwvydipMR+rcUb/ywIcsAWggxYECLMCROV/+X/+53+cBgMbYVz8t8JwAGCVCC7PJoDAlClT3DGMC7QL7cG4xSKC9JkohzZFC4J2ZoxUNgxYDoyngA0wIQDemBewGMH28ccfu/919G0AQE477TQbMWJElWAp//8+4EC91O80B6lvuwfAoTH38FC35m6BADg09xYO9xcsUA8L+DoJvkgVkx5WzJhgEtdJvu0o0CD6raiQ0ZhM31nTpJfyWLkFeGBCwuR0zboNLl3mJ3NWV93JpSfk2jH79dhM9bwetxpObeYW8OPQmSQjaAaF+5prrnG0bSbaiolmMi5QQKFA6r+YKdYqq5g2TP6fffZZe+GFFxydmDh2Qo58wKGupl60eImdddY4l63BrNxWrlplZStWWG7Retsuq611zsmy8pJiS+/Wy4777f/a0ENHbHapJ5580u66625LRewyPd05Fvnr1rmMHVD77/nDH2z//fdzKSNLKlJcGsm1BRts/pzZNv2VFy313f/aQelpNqhjjrVpnW1tWmVaJmWltbLSinJ7fNF3dseSxVbcIdvatsG5LbcSAAWc3JIyFyrhHN6SUispLbTyCrO09HRrm53lRB179+lj3Xv2tq5de1jnrj2sbcdOltmmjbVulWIbiopsxCGH2qK8723hwm9s+NAfWadOHe3DT6bat19/aWePG2edOnaw6TNm2vtTPrXOHTvbokULbdHipfbD+g1WWFzo0lm66/ToYSkpray4uMiGDBpg7XJy7KtvvrVunbo4UGaHwdvb9JmzrXVqhq1cscTOO2uM7bH77vbNN1/b7279ne2y6x520QXn2z//+aIt/n6VjT7uOHty4gTbsC7fRv/4ONtz92H26muTbf26Dc7pW7v2B3voT/dbRWmp5Q7awTKzsmyXoTvZIQcf6NqI/vXUU09bRruOtvveu9tnn86wJQsX2uLvl9jw3few1UvzjGQ9Z5/9s83SltbWn4iph22AEyd6ejJhaVqBZoyXRoCfyQIhwl//+tdOuBSQDTAPx5bVbhxTpUqm3SXKqtTIlMmzh+Aq4QC8oOtzHdJmQutHJwihQz80qbZ7bo77GWMYX7ANdlMbKPSAMAjagSwkCDfCZBCow7GMb2gskOpVbelEZ197zQGvnM9YxQtwCLABZgqfpVXDO30HgIHjAQpgM7AAAdBA+BTAEf/fo0ePducLKADwICsJAqHUCzCWY+ibegZ4l8aHBCY1BgfAoTn26nBPLcUCAXBoKS0d7jNYIEkLCDAQGODTOJkEQnvFsWIF47LLLnOlS7HcX41hkqv4UCY3bL5CtR+fiZPGKgiTGla1oP8y6ahIaW03T5hbDXS46tTtbeQeXd2kK5nJc5JmCIc3EwtEAQecGMQjx4wZ41bamGTTx+lPUQV1mcDv1/7k1wcg6K8vvfSSE01jVRYQDedLgmgCLPwyE51Iv/Hvt+ymG260tPQMW75ymZUuX2yjylrbHp07WkF6pq0tLLDZq5bbon497cBTTre9hu1mgwYPspzsHOcUIAI34bHHbP6Xc617927WrkMnKyktszZZ2ZaRnm6LF/5/9r4DPqoqbf+ZPpPMTJJJ7yQhECC0gBKQroIUEQUVde3r2ta2upb97LvqLt+66jbbiruuHQVFAQVBqiC9JJCQkATSe5lMb//fc/Dw3c0/alBQV+f+fsOEmTv3nvuec8897/M+7/NWCzHGrH790N7eim6nA6Ev6M4IqhGyGBCpVSFTrcasyChM10fDGvJAp6EeA8uJRkITHY0N7Y24Y/tWlLOsJMgW8QhWgwAw1UCkyQRbTJRIh0jrl4O4xHgYjEbE2BJgMppF2QyjySjAiLa2VqjUQWjUarhcHpx/3rmoqqrFp+s+xmMP3o8Olw/VR4+geO92zD3/QlEy82DJQfzm0cdhNseI9BGTxYKISCNyUlPEMfwqYEC/TAGSOF1e+IN+HDxIm8QBGjW0Kh2S4uNRxjKiLh9a25oxaVwBLp5/Ibrt3fjHohdRU9uMO++4DcXF+7Dsw49w251349N1n4hKFJmZ2Zg281xsWLdWaEjERMUi2hqJ7ds2o7OtFcYIM1xeD+bNnYOM1FRRAYNClhvWb8DeA+WYf+nFqKupwabVq+ELBpCdmwe1yo+d2z7Dww88LMCiE9mU7LJvIrYro+qS4cD7hC+CA9RDoV7AX/7yFyH+yQoTrICQmpoqouF0SvmSDioBBwqz8ndMy5MOK6Pr3F+yjOhksuoK7w06pmTTfZtqLidirx/qvuwH2o/9QPuwL+X/yVahjQlw8nNqJZDVQptybuPfZDGw+gdTvWhLznMEXQnsEOinuCPnLGoqka3AOUNqOfE8PAdZD/wd+02yZIQeSSAgjskABFM5CGoQVOgJcBH8WrlyJV544YXj44XVTBhckNWBeB5lNQvJTvu2ZTTDDIcf6sgOt+unYIEw4PBT6OXwNYYt8A0sIAEHpWMkH/iMhlJRnBELlrKUtEkZBZaOmYxWSNBCmbsuI8JctPBvRlwkxZ2LH0Zc6AjKYzrcAdzzXDEO1zpEk/RaNR68aiBYNrOvDts3MEP4Jz8SCyhTKriYZW14KuNTEf+CCy44DgoQFONiXilm1hMk6GkS5fjjwpzjl0r9zFd/7LHHxEJcOnq9aY70dfy+tfgdPPv3vwsNgoaKSswwanFzei4Mhkg4PS6UdbbisepyFDnt8HlCUKlVwnE2Wyzo7raLaHGE0QBLhBFBvw86gxGxiakIqrVwOV0wR0YIJoK9q0ukFbAqQwghWMwmRGrVoiQlEx7aPH6wKMQAjQ7nRxhwtiES6aYIaEmLt8RCY7Vie20Frti2BdXqkCjpGBcfL5gLiYlJGJSXh8iICCHKCJ0Bao0Wfp9HlJwMeAMwqFXQm46lYkQa6UjZ0dDSAX8giNEjhwmn57XXXsVtN14PNwzQwI3PNqzBaaePR96AXHS0t+Puhx6BOSoeRo0W3f4A0lLikREfx6IXaGhuw5GaOowZNgg19S2IS4pH0EvmQyz2FO/FqGEjoYEaxSWl6Oj2oK2jE1lpcbjr1ptF17/8r5dRWlKJq668AjqtGn/43z/ijrvuQeWRCny2YRO0GjUmn3kmysvKYXc4kJWVI2xXUV4KrYaFN3TodrkwZnQBJp4x7vhwWrHiI+wpLsWUaWehtbkBh4oOIiaJTI9YNNfVo+xAEW775S+RnJpywnclx7USSDvRA8hxK2nuHLM8JsEGPgvo0BKAuOGGG0QZxC9LreN5+RzgXE9tCt4vfPH/MjWA7yynuGrVKkH35/150003ibS9n+omn6lK3SMJ8EsBWwIFfB6TkcA+IdhAkIH7EfSk/gIZCLQjn9l8X7t2rXjWEqwgOEqxTjJS+GKfsi/4HftKmYYjxxPZCQwQsO95DqZSEGxSak5IsFWuA9jfK1asECkzZEZQcJq6DmRfSICD/Sx1dJRpP31JAfqyMRIGHH6qd0/4un8IFggDDj+EXgi3IWyBH6gFpNMldRLkw555mn/4wx9ELigXCszJ5Kaknct9lZFlJXghFxNKATL+5l//+pdwBrlw4ou5qHLx0uXw4s6/FaO6yXUcdGC5TIIO4S1sga+ygBJw4GKZETYydDh2WSKTC2d+LselFFSTUV3JYpC50nJBrHznvoz8EcigSj+BC5bI5AJcAg5fBVZ8XQ++9/4y/Onpp9He0gJjQy2eHToG2UYtmrsdIu3h9dZWPN9QgyDU0AjifVBoJvDcTFuIMOoFU0BoR2jUIvrPyhbpmVmIjo1DRWWV0E+gwKNOpYZRr0VNXTUQ9CPapIU6FECH149upw8urw92XwgqjwtnG424OjEJA20xMCdnQJ+Ygq7YKKwLBdFksSImOgrRMbFCL0Gj1sLe6RBlK+1OB1RaNVIS42CzEhRxiWoRibFWaA1GtHd0w9ndjYzMfvhk3UYRcc1IS8KIgpFY9NK/MGfaRCSlD0Z5WTFam44iOycXp38hRvfbPyxEZX0b4mJs0Kp1SE2N+0KQ0gWzyQpPKARzpAE7duzDrOlTYG9vgUqnhzakQl1js9DGSE1LQWVNLVzeAIJuBx574F6YTBF4b9kSFBWVYsrkSUhOSsI/XlqEKdNmQmPQYuP6zehsb0XQ58GAnGy4vR643D6hm0F2RygUQGxsnKiWgZAKKakpSE9Lwb7i/XjooYeQ038QZkyfDo06iKL9B+Hw+JCalCjAq+ojh3HJJRcfn2+/brwo51uObVkRRcle6yvYJY9FZ1FWuCAjjVVeKPhLzQYy0hhZpwPJTTLaeD7eCz03Jbut53fUCaBwJI/Ne5QsB0bNf6qbfI7K/lLqavB+ZroEK0MQNKDjzvmHz2cKNbK0JRkE7CNWkCDwQBYCU32YGklwlCDewoULBeDQ28a+IoAhwQOOJTIRemMXSiFLfieBJ4IVUstFXgPLapPRSCbL5MmTxdiRawlZuUQyK+X4OdHxqryWMODwU717wtf9Q7BAGHD4IfRCuA1hC/yALaBkIMhmki5OCi2jJAQFGBnkJsEDLgqkqrT8vYyuKRdOcvHA3/Fz7kPaNxc+jAqzdjdzguXGYzW2eXDfiyVobHOLj80mLRbemI+c1P8rPfgDNme4ad+TBXoCXxxnVNQn3ZvgGRffPUvD9bWpStYCHQHmtDPCSCfgySefPA448HjfJkK3ZevnuPe+3+BoVSXONhnxp8GjYG9tRENXB8r0ejxcXYnytnboWFtSBWjVGpGWIKOialVQRNoNOiOMJhN0Bp0AJoJ+PxJSUmGNjsOhsnIEQwHhoKhDIXhcTtTW1cDtc4tqEqpAEHq9FgE1S96aERufgPjkJEzJG4yclHR4rBbBgjDFJSIqJha6YBAtbW3wUrjR2SU0E1gac+SwEejfPxddnV34cNkSuBxdomLE3PPPFyU516zbgObWVmRmZoLl9OwuH0rKDsFs1GPq5Ml4bfFS9EuwonDCNKxcvQbRBiDWZsG0adNFt7340iJ88tkuAVYQXDHrVUhKSsWhiirkZCQhwmTCgcpqxFjMSLFZUFZegfiUVJgMephMRkRazOjq6kbRgVJ0My3A3o77774TOVnZ2LtnB157cwlS0pJx4QXn460334Y1Nkkwspa++w4izBY01zegvokifQlIS0lDMBiChykmWj1a21vx9ptvYtr0GUhJSRX6FE2NDSL6HGWNQt7gQbCSju4PoLm1DbHRNjGftrTWYcTwEZg797y+Ds3j+ynTIuQ8LfP4+3IwCdjRmZRUfJaWJcuNgBpLbjI96corrxSOrRKsls8D6azyO94bMi2AfzNKLgUQqQXAyDerKtAmBDhuvPFGoUnwU9+UDBNluiOBBKZGkBnC1Ii5c+cKtgHTGmhPAg/UxiBbgSKitDXBBTIcmAJGcU4CXtSdkVtv6TcyneZYpRnNf+zbG5NBCuNy3CjBB4IVHAfsY7JkCF5xDiZDhu0mAMKNvyPIRV2Ibzo/y0aGAYef+t0Tvv7v0wJhwOH7tH743GEL/IAtoKTQSoYDm8sFy/PPPy+iw6TOku6qZDP0LPkn8+K52JAAg/LYMnIsP2OZTS5AuIAie4ICkkrAgfu1dgVw+1/2o91O1+YY6PD0rcOQnmD6AVs03LTv0wI9gS7mm5PS+89//lMsvBlBZQm5k7ExL5pAA/PSCWpwoc/74NvmILe0tuGqn/8ce7dvxcMD8nFJtA3NjfVodjjwqs+Fd90uBF0euFxOKluS33BMYFCtPhbdVquIQ0CtUsOg0QsxxmAoCK/PK9oaFR2D1LR0NDQ2wh8IiBKWAa8P3Y4u+P0+RNtsSElLF1TstPQMIfAYExOLAFSIS4hHRFSUEJCM1OvR3NAEu90DT9AnylLyWJmZSYhPTILH7UNnezvaWxqwZcvnWL1qFS644DxUVlViZMEInDtzFrbv2IOa+kZEx0Qjb0B/hDR6bN+9D0GfD2efOQVbd+5BS00V5lxwEd55byUSY4wwG1WYPXsWdDoj1q1fj+dfeQvZOXmi+oXK58aogmFYv3E9Th89SjA7/MGQEIusqT6Kfv1yROrGwZJSONxOATx0ddhhNEUiOiYKjQ3NWDB/Ls4YezoamxrxxMI/IXvgIEwcV4imumqUlFVh3vwLsWn9WiHCGVRp0ebsRu3RKsDrQ//sHFG60+3z4XBVBaoqKjCg/wBkZPSDSqOG2+1Ee2urcBBjYm3o7OiC3+uHTi9oEUIno6W9GdaoWNx1x20nNEwl4CSZDb1R1b/ugFI4ko4iI+QE6ZjywMoX1AiQZY3nzJlzHGyQ7CB578nzypx/pZCwBKQpMrlr1y5R6YK0fj5neO/ccccd36gk6Ndd13/b9/L5qqyYw8oPnGdotwsvvBDz588X+ggU7SSQwPmN2gnsN6Z70XmfNWuWmBOY8sXPKPJIAIninXKukraRz/eewrlSwJJ9JwEm/kb2pWSJKZ/7SntLwILP/Ndeew1Lly4V6SDUdJg+fbq4F+Rxpfh0mOHw3zZiw+0NW+CYBcKAQ3gkhC0QtkCvFpBVKaQCtlwkclHDsn+MpLDsFqMpyk1JXefnSmq6MhLM73rblzRcpmwQzKADSLo70ypkVE7SgstruoWmQ7frWE3yRJsR/3tjPhJthnCPhi3QqwXkeOOXHM8cwxQ/JfDAqCxrxDOaKqNyHHdMtWAkli9+p1RMZ2SWjjqPy1QKgnFcrFMQj/RmHpN0ZQq1ycikjNL1xvTpS7fd++BDeH3RP/DK6HEY4fags6MD1T4PXrREYAmp7VFR8Pi8UGnIbggiEDwm1giEoNMahHaDAAH9fjA+SdFIvgIBH1xuN2Js0aKKQlAF2GLjREQ/KTkFUTExSExKQkyMDVGWKBhYsUCjQmNrMzJSUqEKBURJyYy0NOzevQuJiSkoKSmH1+dGfWMTEpOSMWzoULz++ttQq3z4bONqDByQg8uuuBydXQ64nD7E2OJRU3sUZxSOQXxsLD7ftUeUtyzevwd33PM/2LVjtwAqJkyaiI72LlEV4RfXXYdPN++Avb0OCTYLZkw/GzZbHGqqq3Hfb3+PpPR+gD8Ih70DQ/MHIDUxEa3NHYItkZWTjbZOO+x2J0IBLxxOO7QaHWkogmnAv7vtXfD53Cg5WIIJ4wpx169uR5fDgZcXLYIlKQujhw9DvEUrGA/nXXABDpYUob62BuqQCnp9JEJqoKh4PzwOB2Kjo5GckSbAnM72TnGNao0GnfZuaDRq6DVqBBjVZf+FIPrW7/UeY4i43VAbdcjMyMLtv7wBMdF9TyPrycCRIK8ygq107DjHKtMu5FzN+4IgACPppMJPnDhRjG06jGSk3XLLLcK5lTR4JeAgz6Vk+PS8J5gyQ80B6jkwLYOsiWeffVawkPg8GDx48PFbRAliKNOdvuoe4vmUIoY9nVc5P0jHWrZVmUYl546e55H24udKMKAv93Rf9lEeXzrqtDOfl9RgYDlM6tGwOgVZgQT4t2zZItKQWPaXLBSmqRCcYElS7kdWyaOPPor169cLUU6yC2RFHclQVD6nJXAl7cZz8++vm9Pk+FM+7+V4k7/luOJczBfPTbbMggULjlewkCW5ZQUL2QbZ932xoZLhMO20RCTE/P9pPn05znexj9cXRFWDUzCj8jIt38Upw+cIW+CUWqCp3YtV2xvFOXj/3bmg/0k9nyqkXOGd1EOHDxa2QNgCp9ICkvaqrDLBBYcsa8V8XS5Q+N7XrSfAoPydXFBxsUFH8OabbxYLGZYtZL6pXKAoF0IHqrpw73MH4PXToToGOjxz61DEWH64C4m+2iq836mzgBRb46KcQorMe2aEjeDC0KFDj1dbYbk+WSKTYAP/z02CD6T6UliNi2AuiOkYMerHF6OLTEtgyhEXzlzwSwV+ZR62dFD6erWbPt+OW667Fs9nD0BuZxfq2rqw3whsGzYMz72zBDGWSKHTwM33BbigVgHBQBBer18ACx63C+Q/cDeLNQZWixWJKcnIzM5GamoGBg4YBLM1SkRCyUygXQxGA2zRMQj6vdi2Yzs+/2wDKioOCb2I6VPPht5kxMpPPsGvb70NJaVlCGo0GJA7GOWlB+Hx+REZHYvYuCg88+SfcPMNP0d6SjxUai2y++fg8x27ceRIHQYPGohDZaXI6dcPef37Y92mzejs6sQfn1yIp//+DzRU18LvcSApNRUZ/XLw8suvYMFF89DpCgoAI1Knxszp52DQ4EGirOctd92LgM4g9CgiTBECiOH1MI0jJi4aERFWRERaROqJs7tLMA2c9m401NWhuaVZMEUo8mi1RCDGGoVzZ8/CaaeNRkVVFbZt2Qx1hA0RRiN0Kj/KyqswYepUQA189uk6oVthijSDnBJqVQQQwqGDJdCqQhg0aDA0Gi0czmPjRavVIegPQq3SwOm2o7amBsUHilDfUAt1UIWs/v0xaMhIxCfEiQojt9x4HQoKRvV1yPS6n5xPlawbOpASYOaPJHAgnUKOb2rsPP300yJ/n/M/6flMISL4zOoHvE9kvr48sZLJIJ33nno/vCdZNaayslKAGLwPKU5MphDTK+655x5MmzbtP1KSvqxcJ69BCejJe0yC6EonuTfjfB3gwN8o91GmBspzfZtI/Je1STJE5Pe8fgIKnL/IqqL2EfuQ1T9Gjx4t+mLbtm2iKgjvZX7H9EdZZYJtJNhKjQcyCWV6pFJg9Kue2d9qAH7xYyUYRtD2nXfeEQxHzq0/+9nPxNxJMUpl4EL+rbS1Ug/ky9qsBBxORttP3THIQyM3LbyFLfDjtEAYcPhx9mv4qsIW+MYWkA9xZdoDy1WSSnv55ZeLPFGZa9mXk3wd4CAXVFwgLVq0SChZcxFLqicXTDJCJRcaXFjuLO3AIy+XHAcdqOVATQemWYS3sAV6swDHNR09Agj8e926dXj88cfFQpx0Xo4rjkGCCYy8kbFAcIL7Uq2dDjhF/Li/FE8jG4K/o7Aavxdjc+dOQWNm9JCLeTmG2SZlhO5Ee+mum2/BjLomuNsasfRoNfYH/GhlWbwvStVxuSpyrX1eBAM+eL2MRKqh02kFWyg9MwNZOTnIzBmA9IxsxFgsSIi3IcIcBUAjoulez7FqMP1ysoTTXHqoTOSCN9XXICEhFl5XF6IsVgFYJCQm4qyzpuPXd9+DtvYWDMkfgdb2Niy49AqUlZQIkUu/Wo3CsYV44Df3omDECAGAREdbRXpEXEIynnrmrwgEPPAyt1+nRUtzMz7/fKsQWezXPwcPPPoENq/fArNRA4vFjDETJgvwc/IZYxGVkIn169YB3jaMGjkCUyZPFW1/6pm/YN+ho0hPTYIpwvAFMOSDSqNFVHQC3A4H2lqaUFdbi5amBsDvRWSEEVFRZsQnJiIi0oxQMACv24OmphahvdDQ1ACDXi/sO2ZMISIjrUIQkmDM0BHD4QkG8cnHH4vKHGw7nSizxQq3LyB0LMjQaGqsh9lsQpwtAa1trfAFPOju6kBt7VF0trXjcEWF0McYP/YMUTJ0xGmjUVNdh0ijEWVlB1F4+hhcetnPTnTY/H/7K4VM5dysTI/jD3idHPtk83z88cdgOVlWjpDjmXM0mTyMstMx7Mli+7JGKsEC3gsE6Mhu4Pgks43fL168WByX6QBMFSDNnmUbeb7IyEhx7ykj3BJQkACJBAXYJglUy/YpnVYlONDbfdmTGSXZdrw2JQCuvK+/ded8yQFkiqIUUSTQ8Nvf/laADASC2H9kMTAdYezYsWLOIYjDeSgrK0uAOfwtWSQEdGhf2p4AP9MqOK8RcPiqKiMn+9okOMTjEtTifEyxXY4zzp3UBWG7uCnHrLQ3f69kW/TGpuG+P2jAQeS+hYGGkz22wsf7YVogDDj8MPsl3KqwBb5zCygXWDKfkwsrLgDo/JNCy4UKFaV7U6n+sgb3FXDg4oFRlzvvvFMsfEhL50JTRuXkIlhSf7cUtwnQQW6DMi1YeFO+KJ0Z3sIW6GmBntFd5juz7B7ZDhzXVMPnwlemTFDYTKZacHFOx4q5xjLVgot8/s2oHIEK7kudA1KYn1bp+skAACAASURBVHjiCSF2d9ttt4morTy3vBdOdGHPko9r167DshdfwMa9O9HoDUBNgo9InfBBq1EJQUi31we9QYeo6GgMGDhIpElkpmci2haHhKRUaHQ6oVPgd3sR9FHMUIv2rg4EgwFouPBVA1qDDokp6Xh/yVL4XXZ0drUhJzsT1173C8RExeLdd99FKBSEVqvG3Lnz8OrrbwhWgtEYCb1BjQUXXYqXnntB6B64AiGcVjgWf3/2byjetw/XXXU5zFYzSkpKEW02Y8tnm1BWVSVSHAw6LTKzMpGRlo5pZ52NSZMnIT42Hv9e/CEOFe1FnC0aZ86YiY2bN8EaoUPB6VOw+J0VMOkcGNA/DefNniu6fNvOnVi8dIVIsfD7GQ3uEGkvLS0NcHY7AJ8LSUlxSE5JFqU/NaEA2jvo+Nei2+mG10dlfp8ADAiq2GKjYbZaEGuLRW7uQCSnpMAUEQlLtAVxVqtIUSmprMbKD5eLv9vbWxFjixVsAKNWj0AwgC63CxvWrxPXm52RIijT0GgRGWFCfEIiBg/KR1p6KvKHDsegQUMECyXCoMOf//JnFB0oQVZOLvplpOHi+fO+lQCpvCfonBF847sc4xLYVZbRZOWVRx55RDiDjIYz+kxhVN4PnKfPPvtscUj+hlT9vmySok+QjrR+vo8ZM0ZonjAyz/NRNJI6EQRueJ8yQs/7iFUNCgsLj1Pue7IS5Pnl/dZTA0BWpJH3nzLdQsn6kM6wBCrkM0f5LJOpIT3Bh77Y4ET24Tk5ftk+Ai4EPpYsWSLsRIBBpm+RdUK78doowEhdBinMKYVC2WaCFBRm5r5kqJx33nniuLJf2LaeYMuJtLcv+yqZKBLs4TigrgTTaQg2XXbZZbjiiitEcIPXz2uQqW1KsELJpOktrWXV9qbjYtN9adup3qeqwYEjDW5UNzl7PZU1UoshWVbkpIQFsU91X4SP/91agIHBcfnHxOZP1hZOqThZlgwfJ2yB79AC8iEuy23J6C5LaDGaQqo4y27R6eprROvrmt9z4UHnjXm7LJ3FRRHFKRnlkFUvuLiQeg5cqHAx8eSbZcdPw1KZLJkZBh2+zvI/re97Uq3lIpeidIywElCbPXv2fyiiM7IvnSku0un00CnqSZvmor60tFTsy4U+U4N4XDpyFKUcP378/6e0Tmevt5KBX9Yr9q4uPPLo77Hsow9g0KhwsKQE1qhIxMcmCH2FvLxB6JedDRMj77ZY2GyxSEpMEiUY7V1tMBiN8HkD8Ht9MKiDaG1ugL3bAafbJQAAvd4EVUiLkFYNnVGL1NRMvPLyKygcPQyD8wbgnSVLce7saZgyZRr2Fxch6HeL6P+A3IFYtnwlGurrkZaeCZPFBIs1Fvfd9WtcNH8O0rPz0C+nP1xeDxY9/zwsOqC4tESkYmTEmZFgiUCHO4T03KGYfs45GD+2EFBrEAgBR48cQVl5OUK6CBzY/Tl0amD81LPR3NaB6opDuHDehXj3w9Vob6xFnM2K8+aeC5MpEnX19bjt1lvR1tEtgIH0lCTYoiOg14YQG22FL6gSVSBYDpR+P4JAQ1MLUlLSkZGeisLCMdBo9VCpdSIdpX9uDkafNlKcn1AmcZ7WLqcAmSorKuHx+jBi5Ah8unoVHF12+JjCEWGGmjktIT82bVwPhALw+n1Q6/TIzclGfwJB/TJgsxkQE2NAZEQ39LoAfD49AoEEqLXpMJv1WLbsPXy8diMuuvgSHC0vwQVzZgsw6dts0pmUzrd04pT0dX5H3Z6//vWvQieAUXOmuRF8fuONN4SuAiPQHMcyZUiWNORx+OyQ6UgEXmRpRM7djL7zdwSwWUWBVQqYokfWBJ1nRuHPPfdcoRXBe4mpG4zWM42A7CQ60iz9yHcC0nwe8d7ki+f6qk1WRmI75PVKR7sn4MDjSGdWCbDTfhJs4D6nEnDgedgXEmxnX9EOZDWsXLlS9APFIqmhwevndwRK6bwTAKJtaCPJSJRzF4WZOe+xMhRBnJ4A6HcBONB2MtVGOaeSSclxxz4nyEVWJa9DsjykvSUjQwmUfZtqQN/mnvq637LK1vKtDVi1rem46LXyN1yvTB4Zj5ljE8HASXgLWyBsgb5ZIAw49M1O4b3CFvhBWUAJIsh8XKm4z3KCM2bMEFEtLiSV0ZBvcxHKSIVcLFA8knXe6eQ98MADQuhKLmoZ8eLiVbmwfGtNDRatOHK8GURQCTqEt7AFpAV6shv4OZ0PqU3CGvYECejIcF86REyroIAdF7aylB8X73R05O+5+OU4pePEjTnUdJDonBF8oKAe6cxybNOZIh2aIBq/V24ye5cE254b2/TSy//Cu+++A7OVFRRikZc3GLa4eCQnJyEiIhIIauD3HROCFC9WyFDphMClTquGVhvC4apKRGh1MJi1iIqJR6zVhqwBOWhra8XmDVthjY0TjIkh+cPwpyefgU6jgkrlhtFgRWZaIhZcsgBvv/EGao9WoLmlDfVNraivr0VyShLOnTsfQ4ePgC0uCW+/8SYSY0wIqo1ITMvC2LGno6h4L7RBPxLi4pCamgKL2Yy1a9bCbLZidOFYtNi70KkKorGkDDGRLIenx/W/uB5XX389EPDD092JoSNHwRKTgOXLluHGX1yBioYOLFm8GFF6YN6F8zF0yBBqReL5555DY3O9cPTtnXY0NzXD5XTj0KEyIdAYFWvDhAmTkdMvS6SfBEJqxCenoKK8HFHUw6CYo0EPj8ePjJwByM5Mw66dO1BeXorKw2Xw+f0YMmggdBotmlq7cflVV6GmphIlRQdgjrSK0pZQBXCg+IBgnEyeNB6Dhw5DfEICTEYT/N5ueDyHEFTvAFS1CAWdIPoR9AMBXwTUqjGIjJqKiqpKPPTgQ8gbMBh1tUeF2B/H4DfdOI6UAIEcx/xcmZLAaPkLL7wgqrkQIGA0nWAbqyKQok8aPu8VqWXC33Nu5r0iqe2yhKKMOvNe4Tl4LzFdqbq6WjjKfG3atEk4mbyXmLbBF6P33Og87927V4ghEgThb3kNTGGiI0ognH8z5YL3Ff/mZ3S42Xa+88Uo/tdtyueRdIKl8610wuVx5LXJaz7ZGg6co2hTPu8k2M45hOOA9iNIyv4g6ElQgawqtpNgKSt/0E5kZpF5xeuXWhu33nqrYPQQuCCTROmofxUj8evs902+72lz2pBpPCzBzTmYY41MB4pe8npkyid/p2SqfNvymd+k7V/1G2pMrdvdghVbGnDwiL3XXQkuzBybhMkj48JBkpPdAeHj/SQsEAYcfhLdHL7IH6sFlMADFzWshc4FCQW8GOmS4lwna3HVc4HDRQUXGwQdqFpNp41q6HLxyYVrz+jwvz8+ildXVR/vklORK/Zj7e+fynX1zAPmwpU5zlTfZ14zS8VxfEuHjKADHRw6VXS2CD4QbGDpPm5yP35PgTsueOn0fPTRR6DmCZ0mghjcmKpBB4DAHRfTTOU4//zzezd9KIQOexdaWtrQ0NCI9o5O2B0OdHY7EB8Xh2hWUtDrj0XnQyr4/V6oggGoyGaw05F1IwSmPBCYM0Kr1UDL/AtVEIcqKpCdkQNblAXlR6vhdblxtLoG8y6aj4rDNWhvbxEO+Jhx40QJxOz0TFRXV+CzzRvR3tYm0gkYxXe5XTBazZgwcQpOP200hhechpTUdDi6HaKkJqtXrNv4GTwuN1JTk1E4fixSk+LhdLihUTFlwSX0VzQ6g0ilYN1Ov1YNp0GN5oOHMDgzC8GQBpdddinyRwxHbm4eWurrER0fh8IzJuCdxe9gypTx6D+4AJ9t3ozK4h2IMBkRH5cgSmNW1xxBV1cndGq9YF4kpqRg0OAhqGtoQPWRI8gbNEg4YWxrZ0cnXF4fQhoNXPYuWK1mRJoj0NbaKnQePP4g9Do17B3tSGFlDrUGeYPzcd6ss0XKxr2/eRjnzJ6DxKRYfPzhclitMUIYMzk5AYvfegNZmenoPyAH11x9LbocTvjdzQhgK3TGcuh1nYAmiFBQg1BAjUCQ+hseeFxA0D8JOsNZeOCB/0F8jA319Q249rprxRj9ppuMmEvnX6ZWcC6nU8u5mJFlliok24DUdo5V6iuwAgvZDiyteNFFFwlnn6CABBbk80AyBXh/sJ/JWlOm6BGYIIDAe4L6DLz3mLvPz8luI8VfCrfK62S7eBy+6IQy9Y7H4P3LqD4dbt6v3PhbakIw4s828p7kfcv+5n0sdSBkVRrZfqVNlc9AGUGXILvUkFC2Tc4FJ5Jq2Nc+lG3htbOPCMoQ0GRKBLVnyAZhiguZDXTKc3JyBPhA2xNU4LxF2xKMIfjAFDJqcvC6+YzNy/s/cJ59eKrAk96uV9qU75LBIEERiomSWck1COdSgg4EkySrRqYC9dWO39V+BBc+2dEkwAZZTUt5bopbE2CYNTYpXNL7u+qU8Hl+tBYIAw4/2q4NX9iP2QKSKkpHjA69FNb71a9+hTPPPFMsUrjgkXmxp9IWjBIzr56LXylsJdunXNgq2/Dkm+XHy+/w84vPTMM1MzNPZTPDx/4vtIAyUsnoIWnFb731Fh566CHMmzfveP4yHRJZYo6Ub1LA6bwMHz5c7COdKDplpH5zQU/nhxoHdKKo30CFfTpFpKETiOBimbnoBO8Y2eVYprhjU3MTmptb0NTcjIaWFvh8fkClFo6rXm9ARIQJ1ohIqFUqhEhZN+gE7b+7swuxtmh0e9yCpeD1B5CbnQ2r2QydXg97Vyd27dyGjevXIkKvQcjvRWJGOkYXnIGX/v0KJkwohN8TQERUNE4rnIi9O3eK6g2Dhw3BvqJilBYVobriMOoba5CTmwNzZKTQFBg28jQMyS9Av4wMAXzsLz6A5uYGzJw1E9bICJSVHMCA/AI0NTbAZjGio6sbLpcDdUePYsb0qYiNT4Q/4Icl8ljefzAUgifggw4qNFZXIzEjAy0tXbj1ll8iNt6GKWdNR0P1UZijrOJv9lduv1SMHn0aDpaWYc/2bdizfz+CAT+ioqPQr/9AUXmDVSA62lsQG2ej3IVIh7BEmGDS69HS1iLo8B6XC6Vl5QKoYDWO6dOnwRrDKh4W2KKiRT8PHJiLgoLRQoBz+47d2LptF276xdVQa9W4657fIHfgYEw9cyqWLH4Ler0Rao0OE6ZMwuK33sTuz7dg2LBBeODB3wqBzGBgKwymvdDqXVCryIQQxUuPtS9IhkonAn4PXN06GHRX4y9/W4FP167B0MFDMHLUCFx77c+/8V0n51AeQEaWZZSeY5HjmOOUJZDp8JFdxig4tRXo/JEpQGeW+9J2/L9kR9DRpxPIz6SzT4efTiKZBnLe5n1Cp3fHjh3inmJqAI9BYJsikQQFlA5/bxdLZ5qRfh6HzjT/z3QPfkZAgp9T+0ECHnyWEYCjk83zE8BmG8kWIbuJbA2WhvwqSr60l3SO2S4JWvDvEwHgT2RfHltZOYQOOOcPzjEXX3yxAG0IpvD6+bwkIMHj8xr5OfuEnxHg4XEITLC8Kb8nYyUz8z+fkV+mi/GNB92X/FAyyaQIr0xxUeowEJxlG9mnTOGhhgjHFPtTpsXIfvgugZKel0RggQDDexvrUN3k6vWKme559uh4kToR3sIWCFvg5FggDDicHDuGjxK2wHdqAUk7pxPGxSMjI1x4Llu2DNdccw2Y90mHSbnIOhUNlDTSDRs24MEHHxQLwvvvv/+4g/ZVC6KeoMPPpqXj8ukZp6KZ4WP+F1lACRD0FBYjbZwLcEZuqY7OUpYy8sY8Z1ao4KKcLAY6JSNGjBDOiwQu6NyQvcBo79q1a8GUoNNPP12MWzoHFJFkBJKOGgXvCN7xnU7B5k0bsH33HhiMUQJgYPTVHB0Fp90BvUYFNZje4Rft0eopDGmExWKFXqvD2lUfo+TAfkyZOgkOL9DV3Y258y4SrIK9u3di44YN6LK3YcHF8xEfbUFbzWHEGPWI6ZeNUePOwfvvLUNjexPcTg9qaupw9XU3YtOmDdBpNfD6PZgydTq6O9uRlZ4itCEMGsAVILhQivKKKlgi9Giqq8X2bbthd3RicH4ezpk5W3y/a/sWnHPOTFiio/HyP/6J/v3ScPU116C1uRFV5aU4+5zpgoVB0UqH3SUEL0Nqpm+E4Oi0Y39pKYzmWLz6yr9QU3ME115/Iw7t30MTYeq0GdhfdAg7tn+GaLNR6CUQuLBGRSEpKQFxcbEIqnTYt7cIXZ1teOG5v2HK5CkoGD1asBNYpnLn9m2YNn0anG4naquP4rRRI+Fyu0UaR05OLiwxMUL/QRUCOjq6sOaTNbjkkguR2z9blM586qk/45xzZmDihHF46s/P4HBlNR54+Hf48P130d1lR1x8AsZPmYydu/fi6T88gdTkOPz2t48jPs6AIDbDFFkNtUYNFRM8Qm5AZUIwZBbnCwVd8AQq4PN44emegMaGPJSUlWPjhjUwGkyiZCSrj3ybTSmeKJ1fOqvLly/Hm2++Cer2UFuBpReZnkCnj9FyPgO48V6QkWZqWTBth/eEjDrz+AQCjpX/PObocyOQTYeR56TjS+0TAgCsfMT7QrIH+C7T+vhbKRgohDi/ADX43nOTqVC8Z+mA88X7k0AEgUGykQS7xus97rQSDCEjgvcn20IggkwBvpMRwL9pg970IXoCI72lXfTWT30FHJQAkWQf0G58HrI9ZADS1mwnmQ20G+caOuj8nHMSASDuKx109h1ZXbxWMks43ym3vpSa/DZjj7+V16UU3pQpEWy3TCMROk2rVgkhSV4XNR14zewTHoN9KceXkkXzbdvX19/vKGnH6h3NWLe7udefsGT3rMJETDs9IVy2u69GDe8XtsAJWCAMOJyAscK7hi3wQ7KApI9ygccyW4z+SvG7SZMmiUWgjG6dqnbLhSYXhzz/mjVrMGfOHJBpIfUj2IbeFm2kabNyBRcCcrtlXg5mj0s6Vc0NH/e/wAKSOq6kkrPZ/D8FSkkt5gKWbBqWZJWOBHPZudClU8IoIRe6pCDz/0rxMjprBB1kfXuq9zOiWFRUJBb8FGYjDZ3pGEon5aMVy/HBRyswfMQYxMXEQkX9iIAXXXYHoqNsMEUYERBVFOwix7+2ugKHDu6FLSYWB/fvQr/MZMQlJ8MSFY+C08di8PAxePHFV2E1ATarCT6fS1xPVr8BWLnkn9D77DDFpWLC9PlY+fEavPrWqxiYOxAbN27G7x5/AiUHDyLWFoXEuATYYhOgMUWiobERXe2daG9vw86d23DllVdh++fb4exuw+jRw9HW1gmNRoVYmw1Ha+sQ1JjhtLchKysD8XHJ+OOTT8Ntb8Ttt9+Lw1U1SEm0omD4EPhDKhj1LDsahFanF060Sw00+J3Y/9FaGE3R2L13N5YtXYL77r8fR8rK4fU6MHz0adDpIlFctAeZackYlJcHU2QkoqJjEKk/5tg2dTixfMUKaOjer1uDiooy5OYNQna/LJQeLBbVJ8adcQYs1mhYzBaYdFrUNTSiua0TdqcLZRVVaGpsEtUk2ju6EPC7BaNh1ozpgr7PdIOQWo+fX30l1q9fi78++zye+usL2L/vc5QfOAS3P4Sk9Gz4fR48/5c/IiExFr/+1a8xpnAQAqrNMJuaoFHlIBiqRwjNQCgOagxFUNUANTrh9h+Cz98JT3c+3K6zoTdG4rm/P4OiomK88MJLJ1SWuLfbU6nBwwoAZDaQafD2228LDRKO8fvuu0+weR5++GGhCcB7gwwEqa3A49IWdOoJONBRJcOHGiWsbsHnB/UWeJ/QmZfaCnQQpQgi9Qc4t1PPhMAAX9IhVTqTEuTmb6WDSSeaL1k1RlZi4PkkQKHUpeDzhNdaV1cnmBV8J4jCd7abAAmvQQIaBCEIMPLF+57sJl4H733aQOpD8L0vArBKMOJEAAcJANAubCPZJgQKKEZ7++23i9QKzj8EcsjEYnsYMCAQxOvkdfMz2p/2Yn8RtOJ18l3q1sh5STIFZOokz9vX9vb1UaAEGmS1FLZZjimOKyk8ynMz+MDqKAyCcAwyvYKAEMcI263UuDjVwpEUgCTAsHxrY6/VL6QA5KQRsSCrIbyFLRC2wKmzQBhwOHW2DR85bIFTbgG58CA1nHntzKm99tprRR7s11FdT0bj5DkY5SDtllR3fkankKJYX7cRdLj/xQPYW955fNc7F+Ri2mkJX/fT8Pc/Ugso03EklZcLUy5U6WwtWrRIAFuM4JK6K50DRkoZEeRCn4tkRjqlOB2dDFkuj8AC2UCMDnOhz6ghF/+kO/PF33DB33MxXFpSgqf//CQsllgMHzkKHt+xcoVarQ41ddXQaUOYMmkiSksOoaGuGhp1CFHmCCSnpSK3f3+hWWC22qDTaKDSaNDa5cKfnnkWOnUQwwYPQHX1EaSnJ2P+vEvw+dqPoLXX42hLGzKGjse6LTuxYsX7mDNrJj5c+TEe/O1jKC+vwsjhQ1B5qAoOhxNOjwcdnR3wu93osrfCYDQgNTUNqz/+CGWlB3HGxDMwfGQB+mcPRIw1Cus/24gLLroU3W2tMEZGwh8I4d2lS/Dqon/grrvvxcerP8HAfom4647bYTRHQ6fVHh9xHo8PRUeqsLe6AvEhFXR+NY7U16O4aD9mzDoXFWXlMOnVSE5PE9FwnQpCAJJSFi2tXaiqrkVbczMOlx3CRys/gN/nxRnjxolyki63E2lpGUiKTxSsBpVGi44OO47W1KO2vgFNLS3w+v1wu5wIhEJQa7UIeAPCUdOZtOhq68DEMafhtltuFO3l3NjlcGHWjBlwu7pFydBHHv8jQkEPPt+8RaS7BKCBVgO88e9FSE5NwqwZszBv/mxoDVsQaagFQhR/bEUIpGCroQoZEVJ1IEjuR8gOf6gNfnd/NNWPx559lehsa8F77y/Fo4/+DiNHFnyrO1WmB9D5ZNoQqesc/wQW6IBSlJAsnBdffFHoNixYsEDMw9Ip7HlyjlkCcnR+CeDRKSZ4wDFP0IJiqmT8MKrOe4ZgHB1p6cwTGOAxqFMgUzTkfcp7j0CBFKUkWMH96GzyGaHUYpBOqqyQQcYQ71mZ0iHZczyG1AyQn/G+JUDCFCi+8/8yNUM63ZwveE1M+yDribbivS3ZEDwP2yMrKfXUezjRTpP9xLZyviFLY/HixWKe4XOZIs50zgk4sO/YZgKc+fn5oo20Dze+04YEhgiyEGhgO6k1Q8aWZIDxHHLuO5WOu7wuggmyApUEbeR3bDf7hn3KfcgUI7ODNmAFKzId2Le8fm4ScDpRG/d1f4IMZDMogxnK36YnmDB3QorQZzCb/m9e6+vxw/uFLRC2wIlbIAw4nLjNwr8IW+B7s0BvkRcuTEgzf/3118VCk8JUXBTKyJhcFCjp6Uqn7ssYCF93kVLUjPtxAcLFBLUjPvzwQ7HAIKWS9FF5LhmFke2SkRi704d7nz+Aw7UOcUpGHVi5Ihxx+Loe+PF+L3OElVcocvg9HjG+KJJI1fd77733eMSSC3Uu5hkp5OKWi1ou6AkmSIE4RoR5n9Axo9PFyCNZBUyroF4DI49ftgVDfjz2u4dQvL8MqZkZSO+XCavZiuqjR+D1OmGLtiIznWJ3qUhMSRQAgyUyCirNsUg+NzrcorJFKAC/SoObb/sV3N12fL5lE9IyWD4wFeefOwcfLX0D9VUV0Fmj0NzmgMvngTnagsLRhRh3xngMHTEaDzz6OH7+88uxb99h7N2+VTAogmotgoEQjHq9cLL27dsNlSogSmFe9/NfCKHKHTt3CBbEocpyjC6chMS4GMTFxsPr8SIpLRk3XH09Bg/NE6kKORmJmDd3DuxOL7rtdjQ1teL9D95DUMUqDQFkZ+TClmxDv4x+iDBFIC01FSkZ/fDu4vew+dPVOH3MKFx9w43Ye6AcO7duhlmvFmkMnfZuuN0OTD1rimCHHK08jEiLGZmZ/dHU3IqyygocOVqNutoGdHbahZ6D2+0R1Sis1BkwaeHo7EJcQgIcTicSYmPR2d2NLqcPAY8T8RYjHn/sUaGpsX79euw/eAAzp09Heloarrv+ekw5exbGjx+L95cshUFvQMAfxJGqCjQ2VMPtdWPI4CG44aYbEG0rgUl3CMHQsZQN0YMqHxDyCvAhpHKJtrFaiNcdC3VoPv7n/t+jqqICtrg4zDlvLuaeN7dPN2pvADHHO502pvtQB4CUdb6oecBxS2eObLZ33nlHpFJwHJNdRuCAm3QQZZoEwQOmYnzwwQeCyk9nn8Awqx+Q5s/xT2Dhy8AKYYHQsRotvUXS6XQSjJBpEPw/2yBTOvgM4P/ZDl4b/+Y7X/K5IHUCeB4+V8hQkEwGgiCyggV/SxCGjAfpoNMufNFmvD6mZ/B7CZqw3Tw+QQcyIMiGkCKVfOfziiBFz9KTyg5UOtnKv5X24HzDPiOLigwSlsNk2V1unKcINpABQJCUgAz353US/GQf8Hplqgv1kQjmX3bZZUK3hmwO2ktqNCn7RP6tZD4o2yXn1W+q7aRcS/Qc1EpdBl4T9UWYXkEgiHoOkunAsUD7KgEM9olsJ8/BcaMsfdqXG4h6DNRl2Ly/rddylgQWCDDMLExCTurXV0HpyznD+4QtELZA3y0QBhz6bqvwnmELfO8WUEYb5AOaeaKsFEE18CeeeEIoo8soiIzaKGm5clEiF7jyOCf6kOfve9aHZwSOERku9ihcxkWxkpLJc/dGA3W4A7j9z/uOiziFQYfvfah9rw1QjnO5SJeRSEZmKfJIB4lUcoqtSQeBkUPmmtOZ4P6MYjKqyVKYpPpSXE86WiNHjhSMhjFjxhynnitzopUGqKuvQ1NDHTZsWAOn04HYuPhjivop6SISzLSJCItFRMtVxyAFIdAYQkiUXQyGgkK0UB2ieJ0WLpcTXS43lrz3ISoOHUCM2YA1a9ejqLgEWk0IfgQRDKmRkpyGMePH4qpLL0WsLR4RRiNioqLw0qKX8djCJzBmzGnIzy/AZ59twoiCkeg/cAic3S7UHq1CdGwcBHW06AAAIABJREFUbDEWzJ09A6/9+3UxJ5SXHYLT5UBbWwuys/tjylkz0e10iRQHl7Mbw4bn45c33wF3dxtmz5yJrOz+qG+sxsaNm7Bj+3aMKSxERKQZ8y5ZgPSUdERFWWHUaGDv7kZMtBUtrR3ocnng6Hbiz394DP3798NdDzyMZSvWwNlci0sXzIPJbEVp6UF02h2YM3u2sNWSd9/DnqKDaG7rQIfdDrfPD5PJINggXo8LqcmpSIyzoaW1DfFxNmRlpcPl8qKmtlZUn3B022HQ63GougUmkx6+rmb84bHfikodpaUl+GD5CowfPxGFp4/Gww8/CG9Ai+tuugnLlr4NlV+NluYmtLe14IYbbkDp4UN47dV/4eFHHkJufzJrdkEVtLDICGEPoeUQAqssEGrwIAg3AqEgPK44RJouwj2/eQSVZRXCdskpifjVHXee0L1Eh4wOJR1nOq1M/2HKw7p160REn9Fwlj2m80nAjLo9BBvoKFPHYcKECceFC5UpdWQyLFmyRGg+cCxQCJVAA9kRgwcPFk6u3Ho+L+TnEjzm/+Vzg+/8/ESi7LKKBa9TCknybz5PlIwGOQ/wvuTGc/BeJyDCl0zTkOAi73dutCHtR6eeaVZkCvC+Z8oCwQeCjZIJxXNwriCQwXuZDj9fdOz5kiCMBCm+qjPlM5FACQEiOtwEPQjA91bphoAD20ennG2Wc5Ysi8k+IQuFJYEJnrKfyT6R6ZLKahy99ZES5Jd9JgMMJzv1Qjl25Hhg6g/XA7xGMtIYhKAdZb/Kd6kDwjbJYAnHAv8vwYne7N6XcpbD+0fhrNEJ4XKWJzQLhXcOW+DkWyAMOJx8m4aPGLbAKbNAT8CB/2ckgQsSPrRZgos5tjJK0BNw6A2wYGOVAMWJLBz5Wy4GJZ2Si0bWhGeddi4uGNWh8yejYl917IZWN+5+rvh4riUjEgtvzA9HI07ZaPphH1gCUxw7dA44lulk0Hkg0MBFOgVS6Xxxgc5FOCObXNxynMm/GQUl0ECNBzoU1Gigoj+jwHQoBDgQDB5PQVI6UvzO6XLi9TdeRXpKIk4/vRAxMTZARdbCMb6CZC3wncBCMECHlE5YECr1MZCBootQq6BTf6Fb0NKCTzZsQk7uYLz1xmtwdjVDo9Zg2KgxiLXFoKmpHV6fD5FGk9BboF5DTd0RmCMMGDl0mPh/yf494pjDTxuBwnHj8dY7H2DAwHwEfAERcY9PSkXA78Vbry5CdU0VvB4/6urqkZaSjOuv+zliYii0l4p2hxMeHyt5eDCqYDiKyw7j7X//E2NOK4DL043hQ4bBFpeELrcfBr0O9tZGHDxYhKzsgYizWYXTX11Th4cfeggelxf/fuMtDMwfhg+XvovYmCicd9FFKCkuhdvegWuuuQKlVbXQwYv9+/Zh6uSJsFhjsHXbTjz1txegj4xEZESE6I9oSyRGjxiC9RvXISMzF0a9FlHmKEHP33+wGClJSXDaOxCfkAyzORJOhxPbi8oQYTGjs6kOv771RpEe0NLSjNdefx0ZWdmYM2sWFr/1Gl59cyn++vxLWPXR++hs7YJaFRJVKq659joYI4148o9PYOHC32N0QR5ssVVQBZ0IqjRQCXYDnV+CDT6owLKmnfAF3XC7BiMyYhaWfrAMT/3vk5g8aQo6Olvw+ycW/oeWQm93nYz0c5zTQeUYJtBAEJkpA2TtcDxTR4HlFenAcpyydCup9rxHHnnkEVFphU64TEGg40vHm2AFq4WQ4UMKP39PoE2WMOa8LR1v5fjvyYrrjYWhFAbuixMrnwVK0EJpE/kskukYMkVDshhk6c6eoAfnBs4DUq+BznrPdAm2j88qgg8Ec2hn2papWmQdKO0g07gkAMF3WTGD84YQjTWbxbsEQHg+Age0O9MKqGtEIIgCt7JEqgQ1lcxC/obzGQES9jOvkZtMUWDfbdq0STzfL7/8cnFMmV4i01SkXXsCCpJlIp35nvPbyXwKKIEEKXzJEq0ESnhNnK859th+JVtCsiUlwMDvpA1o257jiuUsV2xpFPoMBB16bixnSfHHWYVJSLQZTuYlho8VtkDYAt/QAmHA4RsaLvyzsAW+Dwv0BAz4oKZzT5rsxIkTRU47qaHSieJipLcSVr21vbfFZF+uUUakJMWTETTqSXCRcMstt+Ccc84Rh5HK1BJ06Fkai/+nyNMvn953vCY2QYenbx0WroHdl474ke3DRbik/vJvjk86E4xSkqrMhSzp5AQf+Dm/Z/SSDAeCEqQyM9edgAMjuDNnzsQZZ5whyuuRvixF6pQOgATQlHRefr98xVKMOX0MEhOZy39sI8DAODd9T4/HDXt3B/Q6oxA31ISOVasAI3ZqDcsZiL8rqqrBahqHq6pgMptxxRXXoLPLDqslAgatDk3NLcKhrT5SD5MlAgUjhuCpP/4Zb731b8yeOw/96OTHxqGm+gjKSvbC43ZCG/Ijs18/7C85jGkzzkVx0QFER1mh1ekEc4HpGnt2bwc1GpMSbRg2ZCQuvvgykdN+3XXXYsjQEcjMHgi32wmDToVps89DyYEiUQEjPjYePrcHtY21KCktwa4tW5CSmIjk5ASkp6Vi6oxZCKk0+Pvf/4YpUyZj9MjR+PDDFdBEWtHe3gF7ZxcKRo+Cz9mNVxYtwqOPP4rKulZogy7UVlchb+BgDMjNxc5du/H7Z/6G6NgE6DVqoekwang+2ptbEJsYjzUbtiKrXxpsZjP8wQAS4mwwmiJRV1MFg9EES5QNLocT2/YWwWyNQVtrI+ZOOxMXzj9fzDuvvPoKdAYjLrxgHor378Wd996Lv7/4CspKDqL8UAlMpkhs2rBesCdiYqKx9tNPcOVVV+Ls6ZMQZalBlNmOkNBtYF1Mwkk+hMh2UHUBYElHIzyecTAY83G48iB+cc21Apxyuuy47977kJ2d85V3Jx3gvXv3CqeTaUFkrdERplPMsU+qPed3UvPJzOFYZ/SYcz+BCdLVmV5ER1hqAdDh49h97bXXRMod/6a+A49BloQUUlXOx9KJl5F6md4g7wsJLsj7UukI9gVskM8ltkVGwXujziuZDfL+lOwK+Tzj53RKCdIQKGBqoSwnKVM4eD6ZlkEnl/YhSCAFjWkr/lamgPBvAj4EICQrgkKVnHOkFgWPyfmG6RdkVxEEIhDBF5+9ZD7xnEzlIeOEwA5FPMnIEvPGFykp0hbK56Cs+iDTKXhOtokMF4IOZERQfJL9LftNgkvK57xSI6EnwKNki/S1z/r6aFGCT3I9wX4h85FCkpyLCTpQlJdpb7IyimRsKNkNEiyS19lu94pylsu3NHxpOUuWsaQA5Lj82L42Obxf2AJhC3xHFggDDt+RocOnCVvgZFigN4bD3XffLRYkFKWi4r7McZULGrmwU+ZI9syRV0ayTmQRInNvpSgfz8lFBRdHzz33nMizp64Ev5cUSaUaOfeXCwq5MKqoc+LuZ4uOgw4sV/W/N+aHIxUnYwD9lxxD6XAoU3Ckaj6jh0wfImOBC1myaLgRbKA+A/PcGREl24cgAytOMLLL/HS5yYV3z3zmnkBYW1srmlpqkZszCBoyFFRAVVUlioqL4fY64GxrQV11FQ5XHoY1PhH33P87xEbZvqC1h6DVaKBRqeDyePHGO0vR0uGARqdHbk4mhublYcuWnTBGGOF2OeB1e5GWniQqHdQ3NQlGgdfnx7233oCCkSORN7QAGm0I7S2NaKxvQPXRo9hbtE+kURSeMR6XX/0LVLP6hNeNuPg4xMUnob6+FmaDGju2bcO8C+YgCC2OVtehoKAA7733DmwxNmRmDUAwEERLWwMmnzUNzXX18Lm9WLb0XWgiDBgyZBCuvvxnaGtuQtXB/dCF/Ghua8fgsZOQkzMQzz73HCoqyrHwD/+LNWvXorqxCTnZuaiqrESMLQYFI0fjl9dfh9vvvBXRiVk4crgE3Z2tSElOxeSJ41HfWIuHHl0Ic1QcuuydQDCAwlHDsXXHTgwfORxHqmqQOyAXm7fvQpwtCmNGDEXxwTLYos2CUbJzz35MnjABe4tL4A4EhfBkfr9M3HfPr0R3v7dsGaqOVONnl14KjVqFeQvm4467/gfJCUn4eNVyqKGFyWjAjh1b8Okna5A/bCgmTpqIa3/xczi6DiI1pQlGPY/E3G9CTYxAu+BHFxwONTzOkdDqB8FotCIYcuGSiy5GeloGfH43LllwCaZOPfMr7zwycEi/J9BAR5dOGiO71B9h2gS1Gai1QAeXjIXnn39ezLF0nDm+CaYxgs55VtLs6axSYJUvOtqktJPZI3VKepbblE63rCyhvD+Uzw55IcoI/YmA1RI4UIIb8pg9GRVyn68ynozgyzQN6bTL1BR+Lj+TmhaS+cdroM0IQhCQ4EspikmggYwDAhkyTYP/lxUzmJrBz7nxmNnZ2YLNwHuL4p4EHAjyEHCQ6R7cVwIuynQUJfAjn4WSPch2yAo9bN+NN94oKkDI3ytBmd7AIKX9ZL9KXZuT+UhQsiwIBHHjdfOcTP0hQMaxTZYO2y+ZGrLalRT2lWOT17q7rOsry1lSAPLs0QnhcpYnsyPDxwpb4BRYIAw4nAKjhg8ZtsCpskBPwIGLqZtuuklExajjwEiuciEolcHlg7wn0CAXkspUhxMBHORii4s2Zf47Hb9bb71V0HsfeOABkSssF5oy3165OOm5YCVl8u6/Fx2nSxJ0eObWoeH62KdqYP3AjqtcQPNvLjwl1Zpjigv9u+66S1CQCTxwUcscdVLMmefOMUY6/QUXXHCcyiwvUTod/L9UqVdefk/AobOzA03NdcjJzhNjvKurA++9txTbtm6Fz+PEkYoD6OzuQlNLJ2zx0Xjn3WXonz0UXmo3BAOiWoVGo4UvEMQbb7+LqiP1aGpuRv/cbJw353wsX74SOpIg/FTzdyMuKQHDRo7C3l17oTeoYYtNxV+feATZaRaoQyp8tmULdGoVTEaNiNrPuvwmLPlgFcr3b8et9zwIh8OFsgP7kJU7AMmpGfC7nSgsyMfbby2GwWRCQ3MT7J0daG1pQ3JaBmJsscjO7AeL2QprbDT27dsr0hWCAR10GicGDMjF/n3FuO66q+F0erH5o6WIMWjR7nAhaeAQnF44EavXrBG6EvEJcRg3bgL0RhMMRgsqDx+COTICU6ZNx5//+EecOXUSBo84XQBC8DuRnJiIObNnIhD04777H0FLuwNqjVYwHAqG5aH8aDVs0dFITYpHV7dTAAr5A1lO0ICjNTXCIa+pqUNWZia6OjuwY18RvL4QVGoN4qwmLPzdwzAaDVj76adYs34jFlz6M2RkZOLmG67DoMH5uHDBxVj8xhvQafWgKiR1IHZt24GqI4eRPzQfDz3yGBzdbVCFjsJi6YRWp4JaQ4aDDqGgFoGgEWp1JkJIRDAUQEd7K2pqjmLpkqUincbh6BbilD+79PKvvMMoZEpVf45bRsoZNafGAh1XAg7SWWWkmIwF0uvJ1KGOA21AQIG/IUjBMU1nj/cCKf38/z333CPAX25SK4D3U08HTzrOSlD46yj40uk9keeGNIZ8BvRMB+jtc/nsk/etPK+Smt9bG/iMJPhIoIbvsmIGn41KJgTnFdqZL8nWo+2kVgQ/k8wIguqsiMMX2Sk8LtlUnINoaz77PvnkE2F//k3BR/mMk5pGbGtPp59zk5z72AfK5zLnPKZPkq3C/SgYyj6VaWG8lp6BA+Xv5bymBIxO5bQvUyKkNgjHJFlpBMAIOrCalmQ6KNPneP0tnX4s39qAT3a09CoAKctZzhybiEGZllN5GeFjhy0QtsBJskAYcDhJhgwfJmyB78ICysUVH9Jc7JBiyYc7aeaMXslogaTFyoWNdPjl/5ULNrZdCVSc6LXw2HIhy4USF3csjclFGMviUeSPNHYpTKlcGPYEUeS5WdLqkZdLjoMOVJampkO4jNWJ9s5/1/5ynMoUHAlQSVE5RiO5MXedqUR0yGRZVkYiqdFAR4zOWm/l25TjXFKAlYCXjBDLxbrd3oEjRyuRN3iYqJhw6FApNm5Yg+XvL4XeYBDOHQUOGemfMGE85l94KfQGE/yBALMoEAr6oVZrBOhQXFKK1R9/DJMOqG9uxcSzZmP1qpU4Wl6EKy69GhnpGVi1fj3OOXcuPtu8FYVjT0fl0QZs27wJKhWFBO3QGJh+YYReC7R2NmN4wRiUl5Rj9YrFOPucOfAHWAmiTVRzSE3PgNflwYvP/gVBvxsenxstLa1wdjsF62PCpCnQGSIQHRWF0cOHwhMI4EBJGfYXFcEX1GHapNHw+9wiPeXh3z2MrOxB2Lj8bRhDHmg1emiiYzHqjLOx+pM1qKmuxsrVq3Hpzy5HIAikpqbjQNEeuJwunHXWmfho5ccCSDj/4svx/ocroQ15YLMYsOCi+dDr9HjuxZewdtNWmKNjEPB60T8jVTjtLkc34uNjhU1tMdEoLzuMkFqDxMR4VFRWobq+GRqtAT6vFxarBXqtRpQqbWmsw6/vuAU5OVkoKz2E5R+vQuGEswRT4N3XFuFw1VHcec+v8eH7S+FyuEBdQrI8WluasGnTOqSmpuDxhQsRF5cItyi16oZe50cg6EZnhxON9a04WlWLssOVQhuj5MB+tHd2IiMzGyMLRok5mWkqmRlpuOfue74WcGAJRZY9lBVTZGocxyYp/gQbli5dKgRQyWagwCVBBqZecB+CujJyT8bb448/Lpxr7sc0Cm78P8c3nUA5vnnvcF7mZ7w3et4TSnaDEgiQ99E3eW7IcyidX+UzQQLjSnZTz2cU28J2cx/ppMs0ka+K3ivvdc4pnDMIGPCd97LyxX1l+Uzai88wpgKQRShZfTIlhP1HgUQyqahdxH4hkEQAYtasWceffdKGPZl98nmsHChyXxk44P+p10SnnefnPDdnzhyRyqHsN+4nwVR53BPV2vgmTw35LJdglhJYkmsEpgJR04F9RjsRdCCo4/EFsGF3I9bsahWsht42ggszxyZhXL4tvA74Jh0U/k3YAt+jBcKAw/do/PCpwxY4UQsoI0FCPG3/fqGXQGoi6YpcEEnRKh5b5nfKRZEy4iEjxsrF2jetRS7BDZl3yQUSF8gs6UUAggsxLo65KRd8PXN5e9qDolBPvHro+MdccCy8KV+UzgxvP14LcIzICBkjixKEkA4F/89F99NPPy1yrkk1J/Bw1llnCWYDgTflWJcl+Ph7LtSVi33pcHFhLnOflc7Pnr074XJ1Y+SoMQgGNVi3bi1crnbs3L4F6emZKCwcL97jYhNFh/gCoWOVWNQBUa9CHCsYQiAYEOdWQSP2e3fJ20IfYdjQodAaTLA7POhq78Cy5SuRkzeEepAwW4+VBNTpDGhq7oDP64JXFUBMFHP1gYDPi/iEWOzeuRdPPvYbXHb5lYiOTYdaG4TZaIJGp4XRFIGiPbtQVrpPiFxGGPRIz8jEhRddJNgD9z/8O4yffCa8TjvUWpUATvYWFaG+oRMbV72Hq666Ag0NtZh30XxMmXoOtq5ehu6WOrR1tKG6qRXQx2Htuk8xbvw4FBSMgS8QQGJaGrq7HCjevwtarQFjx41FW1sn3nj1n1j4xz/ho7Wfoab6KCyGIC65aC6Sk1Kxes1a/ONfryImNhE+nwd6tRrDh+ZDq1Vjx6490BoiYI6MRFtrG5weL0JaLaxR0TBqtfB5PFCp1PAH3OhsbUbNkSqR2vX000/hrCkT0dDQhC1bt0BjsIjyo81Hy7Bhy+e4+PIrcah4H0oOlgo709n0+3z49NPV0Oo0WLjwSZxWMAKHKqtQUXYYe3dvx+5dO3DgYAmaGluEsKc12goPAZKcHAwalC8qmKhU7OMQOE057F247757EadI5+l555Kiz3HIeZwOrgTKuB+p9HRcd+3aJRwziu4xss10Iub0k93GKDe1HTiued1Mz3jppZcEdZ1gL48pnfjeAAT5fFBG35WAgpy3le8SAFC+n8wZSalJoDyH8vmhZD303Ef5e5lm0Fv7JGAhUzMkiCGfjxKQkFoPfO4SoOCzlXMTX+w7lt9klRwKc/JZx7mEFXWY8kitGe4vn6/yOa5sj9JZVz7n5Vz1fwCoXVTcYf8WFRWJOY+OOwFEyUyRYIxSH0MJFvG8yvnxZPYb7Ud79Jxn5bijOCfTTQg6cDxfe9M9aAllY8sB+/E0SmV7ZDnLuRNSwlpOJ7OjwscKW+A7tkAYcPiODR4+XdgC38YCyoUIWQR8cP/zn/9EXl6eKEPJhSUf9jIqLKO1X3ZOubiSVMwTXYQo67wrz8V2cgH24IMPikUR3+kQKhfSbJMERJR1z3vSYldtb8KTb5Ydv4TReTF46Oq8MOjwbQbSD/i3cqEvo3Qyj1nSyllujuOe9FyK7DGyK4GGzMzM4/RzCWZJtXRlqoSSttyT4txz/G3c+Cm6nV0YUzgeUdZYeDwuRBhN/2FBXwjweX1QEQfjPwzxIwCtRiUcYVHBIuCHmir50MAXVKPiUDG621vR1NqFffv3Yu++PUjPzkVcYhq0apVgBdi7HEhIjIXRGIFPN2yBnkwJbQh1dY1CXDJ/YC667B2wu0L4xZUXYvykiZg2ax6amxtFxD86OgpGkxE2qwVJ8THYsPEzzJwxHbt27UZOVg5MRiP+9uI/MPP8i9HUWI+Y6CiMKhiBNas/hdMDHNi3DTdfdyWe+vMzSI63IW9QPvbs2oqjFZU4Ut2AgCaEzOwcTJk0GefNmQur1SZKgzrcLuzeuRtqVRAurxdZ/fsjM6MfHr3/N3jm6aews/QI9u3djWijBlMnjcfQofkoLSvDo7/7A6zRcfD6CSDwEv2C5WC2xkJrMMLlcMASeaxEpcftRmtLM1rbWuCw26FX+2FixQCDHjFRrB5gRg7LetbXo/xwmdDDiIqJE8c36NTw+YKYMm0aS5Tg07VrBEvFHGmG0+HCzt3b8P/Yuw4wq6qru16ZV6b3xhSm0Ic+9CZFBCwEUbFr1Bg1RdM00ZhiTNSU31iSaGwRaxQsqChFeu9lmBlgKANM7/N6/791xs1/fRkUbEH/d/n45pX7zr333HPP2Xvttdd22jpRWFCIltYmJQBoirLC4XIqbYz0tDRkZ2QjJS1dMVlcniDiE2ORnJQAh82p7jNFOxMT4lC1vwLXX3+dKil6qk3rRHMfOrTUKWHqCZ1LbtRqoHAk2Q3UIuE8z7mVVHuKSoqTSzYKwWc+GzLvcp7tYuJYP7Y2iOMp0WdtipEI+knaxamYDOKw09kNZ66d6nrD95Poe/gxukuRCHecw48RDqjI++7a6u6z8Pak76Rkp5Ty5OfcmB5A7Q2C/Sz5SGYf2Q0UZU1NTVXCyayIo00bEHAknGUox9aOB9E+0q6dPAdWHiHjhSK0FLD81re+hQsvvPBk5RG2Jes7j3Mq7aQvcimQeyNzr1yHAB8iDtncZsdj81diS5Uf+ujsbk9heJ9ETBueivEDk9S5n6lt8kVeV6StSA9EeuDz90AEcPj8fRhpIdIDX1kPSBSEiy8deubzklZOY5Q57YzSabUUxOig0jYjM6L8T1ooo8DhAMCZXohUD9BGodmGUFofeughpaZ+5ZVXKvonDTI5J16DGEQEHMTo7I4O++8PT+DZxdUnT48q1AQdIts3rwe0gIPW0GT60IoVK5QTRgOf0WACDaQrM9+dm+RAa8eQGKpa50KMeK14nPRkuIbDihVLUd9Qi7ETJiEvpwChIEtf6gC9Ii4gGGLRyyB0IT9lAFTVBjIJdKGgcriZThEIBkHYgedCKEJnMOHIocO4/torMKCkBAWFfeH3+2BNTEJcfCrSk+IweuxYbN2+SzmyXp8XbR1erF+xBmtWLEJNbQOCAS/69C6A2+FAWlYeGhtqkZmVhpKho0FfyBJtht/jgc/jQ7++fZGRkoD3338PkyZNwaZN63Gg6gASk1KR07MXsnILYDbqYTHp0X9gP9TWNCPgc2PN6pVoOXEEb7+7WJX8zC8oQEZGJnJ7FqGgqBjFfXph2rRz0drUippDh9FutymAYeWypag6eAA333ILOh2dSEpMxqzzL8RNN9yAm268Htl9BuPtN95AggkoHToQ50yahEDAj1/f9wc0tNsQHR2DKLO5KyrPvtMb0NrcivbmZrhcNvgCbliNLJNpQUJCNCxmCywxCTAaLUrkr8Nmh9Ppgr2jHW6vC4kJyejTry+KiouRnpGFpJRkpCalICU1GTt3lWF/RRlMJoOqOKJ0Olx27Ni4GZWVlfD42H/90L9ff8TERcMfJEvGjPSUZFjj4tDc1IARo8ajvaMDG9evgC6oQ7TFDKfbB7PVjOaGE5g2dSrmzLn4Ex9WshWoP8L/1MDhGOdndFqZljZ79myl2yDgAMc6GW4cy6yAwPmczwvBhjfeeEMJSV599dXKGRUBRc6zUnmCY1EbVZdUPDVGg0HVrjipEuWXz7jOiN7Bp81A3QEE3aXUaZ1wea1d77THEfZC+LHDWRndnVt37ILuzkf2E8CS77tbmwj4bNu27aT+BnUbmF5BwGHOnDn49re/DQKhMj9p2RZacESuWXvOwhzkX632kZwHK5TwXhOAJQjBlByCUkzL4fFlC9dy6u5Yn3YfT+d7LeNEC+QK4LDzQCs+3N6CNbtbui1nmZ5kxvQR6Zg6LBWZKZaTuj3aqhuncx6RfSI9EOmBs68HIoDD2XdPImcU6YGTPRAe+eIX8hmpiRSQYurCzJkzlQo5HX/ZaEDS+GYEhNEy7k/QgTnwNFxpBPE/DVWpI06a7qmiPlp2hRxDq2SuNTAk2vXcc88pNXXS3FkOiyreEhGTyJkYcp8EOPB4Lyw5hheXHj95fdNHZOAnlxdHRstZ0gPdjQ/teNWO5fB9tdoeWoeArxlBZHlAqpwTXKNhTaOaQmxkN3ALZy+EO0/a44mxzs/C85rlM61TsGbtSuwt24Wx48Zg8CCmVdApBQIhlkbUKYFCVrrThwKq/GWQiRQhPfT6EPQ9zYqBAAAgAElEQVS6LieFzrqOO6kddQiE9Giob8SeXdsUFV9viMXBg5VY9P4HyMrOQ8+cdPTpPwA7du7DwMElaO9og9sdwg9vvRGxJgOSU1IRE2uGy9GJ9JQUNLZ34PHHHkZLqx0vL3wXxX36IujzwRJlRCAQxL59e7F08duIi42G1RKFocNKkZyei6JeJYhSFWS88LkccHQ0oe/gQcjr2QeNxw6qCD6ZEozYb9m1G/17F8MAHeraOxSjw2oxYeCgIdi7dx9+d8/dOO+C8zBs+AhUlpWhtq4Ww0tHItpqhU6vw0UXX4yH/vhnFPXMxaXzrsZfH38GIU8bxgwfpPLQ2ee/vu93qKg6jJiYONgdbriddoR8HpAXEm0xIjUlUX3HtBTuHwj40MpKAf6Q6hPqSJRSoFYXpVJbsrLSMGpkKQx6M6ALwmiiw21Smgw+rxtujxc7d5bBYe9Q98rtdKmqIgEAHp9XvW9qaUXpqLHISE1C2d5dGDikFMeOnUBLYz1mz70U5RV7sWbNWqWfUb57Ezw2G6JMZviDOpgtUQgFPMhMT8ett952yieVYNprr72mtDKYIsHxS8bC9OnTFaBGBoP2WeJrPhek73Mj4Cb6PQSeKV5IxtuECRMUaMDni+NQyygTwEGeHXkuwlMR+BumaZApwjWEbRFsIGhN0I9rDtsSIEPS6uRvdxcd7vR353hrnVcBEmQO0f7+01gK0k53DI1TnUf4OWsrO/A3Ml/xupn6RdYVPyM4RObVww8/rNbpH/3oR7jmmmvU57I+atNXumNfhM9/so82/VB7r3h/eL+ff/559ZegPgEqMgqLi4sVG0YbWJDz/yzpk93ZI9q+6m5OZTnLpVsa8d6mBjS0srrLf26exh0wOcrx/etn4rzzzlNjSnuvhQnCX37a/T5LlsPIaUR6INIDYT0QARwiQyLSA2dpD2gNru7ohMxd/9Of/qSiYRQFmzdvnmI4yEZxMTr8VDQnG4KltWi0MN+doAMNSBqONEoIBFDtnHRd/tWmOIihGy7gJZ/zr5ZVoTXO6CSyTCGBDKp1U1BL0jBoOIjhdLoGxV9ercLSrQ0nr3He1BzcMKsrehTZ/ns9oDU0tVFALSAlBiTvtdbR52sa7TSKOe4YjePG12Tm0IBfuHChGq+M3NE5HTFiBLKzs/+jpKqWoqx1UrQ9Ex7NDDdiw43qdetXo7x8N0pKBmLU6IkI0dH1EzsguKB+jWBQB3IX6LQGgiEEQxzbTKcIwqAj+KBDKEhAgiCEDgGdHi63F6s/XIl333sLR6oPIz+vGAOHjkZ9YwvSk2Ixa/b5KqWirrYJbZ0dWPj6G2io3Y8xI8di8PBRaLPZUbZrJ/oU5qKxtRkHK8rR2tqGrPwCpKSmo+7EMdVnIT1wxbx5SE/LwKJ3PkBqchxmzDwPx2taEGK1BTCa7VHARFJ8DEaOGILsnJ5AyIfjxwj0vAN7WyPWb9yMwoI8jBs/HgcOHlZR/l7FRairr8eY8efgoQceREFxHoaPGA2LXg+v3wefP4RQIAi7y4bZF8/Bhg1bcKzqEH79yzvx+nsrsHndWmSmJ+H6b1+LpIREvPb6Ajz15JPokZujHKeEuDiViuKwdcDtdsHDKLPeiGhrLJrra9DYWI8Z51+ErJxCVB6owOsvv4iZM2cgP79IVcoYVjochhDg8jjR2taqhCdjouNUKkaUEfD6AkrTYcWK5QgFQ4ixxithSwIZOn0I+8r3IS0rB5PPPQ9ZGSnYtHEjeuTkofZ4NdauXIWL5l6JlNQEPP7Iw/jWZVcj4G7D0YOHSfHqYgco/Q6yTDy4+xd3f2x+1o5JgrLU4iEQPHr0aDXOOScTRKBj391G1gHBZD5vnFc5xxIQoGYAATpS+5lqpwXbunO+PwnUljmeIB/XEAIPBDqYniEVHiS1gEKKwnpgegH/h4srnuo5lM/l/MLXO/lczrW79fBUgKeWDXE6DAjtucjcoJ2veBxhCnLO4msyDbi+8l5J5Ryuv7wX1157rRrLIoIr7WvXPDlOuDMdDj5o7x9/I3Mt26YOCAEHCjWzzCr7aNSoUSrNgsAsz03mXu4fvsZr1/fuxoS2H7WgrZxjuAjm6l3N2LivDdRh6m5jOUvqMgwpMGLJ4rdVeWP2E6u1ECwh6KBN09Smb2ptj09jifz3VsXIkSM9EOmBj835oXCIN9I/kR6I9MB/pQe4uEqlh/DSkTwhfi/GHRdjluSiKCMNDSo9swQgf8d9WBLtlVdeUZGXgQMHqhxSUj9pMPbq1UsZKu+++y6qq6sV5ZbGCA0mMh1IxaTBS7q6RNa0C7xEasJLp4kxI/RNngvp74y88HwpXkbKpxhvWgf0TKIW4aDD1dNzcc15ef+Ve/b//aBaI1+bhy2GsVYrgX0lAITWOJW8Xm1ElPu98847KmWIEV+WCmT1icmTJ6sxpP39mYydz3K/tm7bjG3bN6GgZxHGT5wIqzVOOdJMpSBhgeKABB2YMqFYDLxOJRrJtAsdDDp+x9QLv9JmYC4GNR/oOD/7zD9RUb4Xc+dchqTkVLy5+H102tzQB0MYM2YkdMYoHDtWg/jYWHyw5AOsWbMU06dMRn5eIY4cO4o4swlOWyvKq45i9+59cLtsSEtPQ6fNAY/Lqc7l27fdhtkXXYQp556H1xcsRsWe7cjPyVLlMKNMVnTa7Ghp70Bp6RCkJyfhSFUVVq1YBrvTDl0ooCpYxEYZMHxALzh8AVx67c3YvnM33v/gfaV/QOfm5/f+Bm+99S6SE2NhiY1D0B9AanKCAljqGxrg8fkxacpUeD1evPvWQtz+g9vQ6TNhwWuvwN5ai1tvvRVpycnYvHkr3nxzIeoa6zFy6CgsWbYUnQps8GHytOnI7JGNGIsZ8bExKN+3C8uXLcXcS65ATFySYoF0treiZ34eRowaiYULX8fGNesVqysnLwcXXTQbekMUOjpt6N2rN86ZNA6vL3wDTq8f2dlZOFxVBb+XTAAjrNEmHDxwUAFJAwcPRFxSggInDh86itIRw9HQUAudPwCP149Jk6fg7489iryiPoi3GtFUX690PDxuD8xmKwzGIFqaGvCzn/3sY/n12rHIEooVFRUK7CVbQUuHFzBPdHbkd5yvSeWnYCTndz4HrGZBZgMBAaZWZGZmqjWFbWij3J/lmeG8TuCB/dlVgcOt2hbGmoAQsj7wmDxnrgOc/3l8rhlcYwiOiJ5EuON7qme0O1NVjsW/nD9kTdK28UksBulb7dwl/SyAQHd9pQVF+VsCPFyH+VteF8VseU+ZTkGAlIKO/JzaHLxe9kW4Uy/rp3ZO7Q54+ZgBr9P9hwgzdT2o+0Hm44kTJ9TxmHJDliFTL3ku4f0jqY2SwqZ19MNBDrnfAngIU4Z9wnKWS7Y1K0YDmQ3hmwhATitNR++c6JOACccy7QQKYdIeIegwduxY9XMtm0OYZwL4aFPiTgVWfZY5P/KbSA9EeuCL74EIw+GL79NIi5Ee+Ew9oAUcuPCHU1u5oIqhQwOOYAFLnxFIYOkzOmNUySaQwLxOplOQjstUBi7iZEIwSsVoB6NPFJwiIEGjlNRYGrz8T+YEv6dhQsYD/2spvQJ8yOKvZSpIDr3Qa3keLONFejDrbrNNMbTk+rS00tMxhL3+oCqXybKZsv1gbhEuGJv5mfo98qPP3gMCgGnV0bXRSLasVUrXipTycxFiE0FIGpK7d+9WxvLixYuVwczxx1x0Kr3LxmMIeNGdk/HZr+g/f1lZWY4PlryrKjuMHz8ByakZ8Cm9uC6ggf9CfB1kgkVIBbUDfK+yJ7q+pzgAsQYdRR6gRyAUVEyIo4cPI8ZqwZpV67CvvBJOtwu9Bw9FfW098jLSoTNFISrKAqMuBIfLg3/+8x9AyIOaYyfgsNuQk2RGcUEOjtv8uPn7d+G9txehsmI3euZmY9hIUqp7YeI5k5GSlor2TjfeeH0hWlsaVNWJoYP6Y9DgoXB5gzhyqBLjzpmMe+/5FTISY9EzLws5+XmwOT2443vfx7rli2ENOHC0rgkTZs7B8YZmLFz4phJJfHfRItx73+8R8AXh7GxFe6cNHr8f27dtRVtrC2bOmIHmljYU9+2nKin8+cE/4cbrr0C/QUPw9tsfoHL3ZqzfsB5OtxutbR3IZ+65DuiZ0xNZWdnYu2eX6t8+/fqrChu+YAAxsTGwMH0sBKSlpyM+Lhbp6RmqTGlLWzvaO9qxe+d2tDecwOCSPl26GJlZmDR5MrZu24I9e8pw9VXXYv+BA3hj0TsYO34c1q1di/iYOLjcbgW2nDhRixHDRylnOT4pQbEPKsr3IS4xCZMmjMOOrdsRZTbB7fFgw/o1cHn88HvdyEpPU2k3JLTo9UbExUfj6JGDuPqqq1TEubuNcy7naNkkBYLvhUov86zMn5z3GdFOTk5WJWBF04GsNz5bf/vb35RjT5CAbZD9Js5sd1oEn/eZodNIIWMCEQQfRDNInHp59nnsrsorXXoS/Cuv2dd0zPlX9vmk8xLAIRzYPFX6hDYaLn0h58fjyJomTrR6yhWwyOdadxLolHsicw+vnesx7wlZHawSwnns+9//vlpfeS1cA5newOuTduWvlo2lBT+6Y2OFAxLauVA7RlghgxVOOEYIiHAju5GALRkxZL+wnGZ4n2jX4/C+kfPVzr3+ILBqZzPeXV+L/ccd3d4uKWd5ztDUj4k9a/uRYMxTTz2lgAee2/XXX69sGkmvkOsWwEOuVXu+cg8/71iO/D7SA5Ee+OJ7IAI4fPF9Gmkx0gOfuwe4ENP54ib1vrWOHI02OmP33nuvMihvuukmZdiQ1cASajT2mAtJhWxGzLZv367KqtGw4yLOfVmrnRExGh+MfHAhJ4Wd+zE6w3xiMh8YoWFbjLrRWKIxRuNWBMQkQqVNpRDDhDRhClox3YMq2jRwtICDGAjdpWt8UicSdPjlU+XYXdVxcrefXN5LCU5Ftq+uB8IBBx45HCiTsSD3mO85Vmisy5jmZ2TfEGggSEWqOKO9HDcEGjheaVhyrHPjb7Xg2+kAVZ+1V+rqTuCFF/+FvPx8lFKMLb8YfpUdEVRaDcq5VEBDF/RAeKGL+PCRfkMwoOj5BB8ULhEMwkhdSb0RtbX1+MWdd8DWybx/K3r37o/M/ALU1NahMLcHQkaTaj9KD8QlJCKk02Pb1k2IiY5Beo9c6INuTB43GlHWWGRm58FiAg4cOobOjk4kxCfAbNDB7nLiaE0Damqb4XHZEGMyoLC4CLt37UBhQU/0HzBIVWkoGTwEvyeA2dKIQQP6YfSYsdixczu+e9ONaDp+BE2HK3HgyAk02T2orqlDfWMD8vNzYI1LxOXX3IjqI9V46vGHccmllyItMxuLFr2NpoYGXDL3YlhYotNswew5s/HySwsQ9NqRmJSMEyfq0dnZhihTFKJjolWJ0NSUFLjcHjTU1aChsR4NtTWwWEzo27c/4uOSkF9UBBdLVy5bqsqRTpk6RTELNm7ajvUbN8LpdmLapEmYPn1aVxWLpkZVoaKptQ2Dh5WitvY4fvHzu1BY0Bv33/873POrX+HcGedj6bKlXaVE9TpU7K9UWhp9+vSG0+5QmgyjRpVi544dqNhfhaTEeKxdtQLZOXmIS0iAxWSEy+NRdz85MYECHzAYopR2B9ujsGTp8KG44sorux2GBIfpjHILp45rqeziCPMvHTTO0ZyTyUjjM8HnhqKF/Oyxxx5TYIQ4dSJ+yGOcCeAQHok/1XOkdeDlmZfrIQAhqRj8Swedz682Ws7nh84l0/3I2pD0DCmvKA7mJ2lEyBwT7qhrnXQtk0DYDN2xJ7TrrWg2nGqt4/dcO8nGIuDy5JNPKvDhwQcfVPMC0yt4L+jsEwTitQl7QTsvas9T24faOVT24e8lwi/AAI8tgI7MxZxXCTpwHeZf9j21m7jmM32H9gFTGQT0lfurBRtESFSYDzxG+dFOfLi9SYENdldXxQ7tlhRnwvSR6Th/dCYykv9PW0rbPseAlNBk37LPXn31VTzxxBMKoLnjjjvUeUoARgIaolXVHUvky1wLPusaEvldpAciPQAyQD/igEZ6I9IDkR44a3qABoxEucQwkQgRF10aBxQa++1vf6tYCwQDGGHhZ2QrMFrG/+eee64CLEh7plHLRZ3UShocVGAn/ZJRRwIKYhzSqaPxREBi5cqVSjWdlF1qMNAJ1BpifC1GG40diVixLQqa3X333SqvmFE3Rqol5SPc4NVqQJyuwUAj585/lOFQTVdUxWTUq8oVLJsZ2b6aHtCOBW0EUHt0icAJyCBioXKfOZ45DqnTwIomHENU2GfuMY1hjnVpIzzyqGVPfFlX7HY78be//xWZWVkYOHAw+g9giTudciZDQUIMVPunmgNZDV0VFYIsi0lGg6oEQMChi+nA1ArqA0QZdNAbzWhoasbSxe+idHgpPN4AWjva8MQ/n8Oo0WNUaUhqMRj1BiQnpyA1JRZJ8fGIsVpx9MhRlO3fj4K+/RFwurB65WoYjEBRrwLMuew6vLdkNXas+xAxJh2GDB2EpOQ01DbZ4HA6kNUjFQMGDMSypR+ismwX4mLNuHDu5UoJ88Ply/DB4vegD/gw64ILsWLVCsREW+GydWDfjq1KLNMd8CE2KQEFuXno238AJk0/HyPGTcVzzz6HLetWYsqkycjtmQ8d/IiNjoY5KgrNzS2oa27GVddejw1btqDh+DGkJqchKzMd6WmJiE9MginKjKSkZBw6chybNqxFU0OtSse48YYb4HQ4FQhDIGLXnr2Yd83V2LxhE/r164eGuloUFfTEhx+uwuCSfvB4bKo058xZs9DR1oiNq5arahGddifGT5oOo8mKxx9/FMdP1OPa62/Alo1r0W/gIJSVlcPW2oym5hYlBDp4yDClwxEMBPDee+8iMyMNhUV9EBVlRkXFXpTv2w1LdAyGDxuJHlmZqGuoU8r78XHxsJpMShODY4Lzot4QVCDRz++6q1vRO9LxhUXG+VdEGMXR1EbYZV3QAg7UNJF5/oEHHlDPEHPiuQZoHVp5Rk53jpVoO38X/hsBQqR9bWpEuOMsawvPnc+7pHmIU8v3WlCCr9kPsr5If0h1DIISohOhLfXZHTgSbuJqI/p8LXOYlnEnjIPwfeV9d6Aqy5CS1cDqIgT+Caz85Cc/UawWjgGCEVyryTIgyE8nX8vEkL7RpoeE6yLIeJD7IeCJgFTcXwAmYVJwX/Ynz4/jjAEFikjTXqCzTzYBRSYJPvDceB/ZJ/xOwB3pQ665BBjeXleH442ubqdcVpCaNCQF5wztAtBOtQlYzevlveb5ctzSTmEqHdkOtFOYXsFzk2uTdURAEBkjMlbPBEz7staMSLuRHoj0wH/2QARwiIyKSA+cJT2gXeTF0BADRyIBQuGkcUn6KgGHt956Sy3Y1GageCQjAwQeaMTRgOB+BA3EyOvfv78SJCNDgvXCScclMCGAhhiOXMAJVNx3330KnKAIGffjJucnEWeejxhKvA5WE2CUh8e4/PLLVQUNRnbEwBSnU7r+swAO/C0NoDse3XPS+ImADl/9YOY9FUG07ipAiFEsZ8b9ZYxRh2TBggWKUUNjnGOTY4ysBuo2yCbaJtp8Xn4mOeKn60B91t557PG/wGQ2oWTAYIwaPY61LxWLwUcPXKfvYjUE/SqaDRi7SmV+RMPmngQnCDbo9UyoIBhhUIKTToddCRPu2rELu3ftUaUcS8eOh8kSjYDPhzHjxiI9IRbNrR3wB7xYv2YNKip2o7mpHXqDETNmzYQxyowH//QnjB89QrEBfnn/Q9ixZz8a62phb29DYrwJWZlZKO5dgvqmJmT0SEdKYhJamppxqOoQYqNNyMzrjfa2NgUSPP7oXxFvNWDbth2orTkBg9GAuPhEFORmIi8nCyVDRuKyefPUdcbHJcAf0qHi4CEcPLAfPp8bBr1BAS89stOQGB+L9tY2LFv2Icwxcbho7mUoKRmAoM8Do8rvNyMhIUb1jbMLr8G6teuxe8smLHj9Nfj8Xlxw4UXweHzYtGUzpkyagJ07dqJk2HCMPWc6gl432prqUdPQgrcWLsDN11+FTrtNsRluv/0OGI0GLFv4FCw6L1weH7IKB2Fg6US8/c7biLLEoL6xA4cPVmD0uPGo3H8ILQ01SEpNRo+sXFXasqauRlXp2Ll9m9KyKBk0FP6AH50d7aipPYHExHgU9ixQANPR6mpEx8YjKsoIq9kEj8erxnmXU+mHy+XG3T+/B3FxMf8xDCk0yPHOeZBzPX8X/iwJsCtzJSPVZDSQhUbQmPvzefrNb36jIsUEHAhEi0PN54Xrx5mkIGmd9VOxBmSfcIdPC5KcznPH8yMzj/8FcGBf8HPpF6myIQ63Vm9BwAgtKMH0hnAdBC34wT7Tshy0gIWAAXJ92u+EmaFlGRAAIoOAax+FmrneETiVCiIETrkP7w0BCJ4bRUEpfssggXYt1AIt/FzuYfg8J4CJFiyR11IpStZlaZ9ACFMpuaZzjeYaT+FogneDBg1SFYCYdsnzk21rRSuWbWvCxrLWbstZZiRbMHNkmmI0pCT8n3D1J913LWClWF8fVVPhNZGVwXNjeVFqUP34xz9WY1x732UsCHNHAO/u7vfpjL/IPpEeiPTAl9sDEcDhy+3fSOuRHjjtHqBRIY6V0M25iIqxxe8lakEQYcWKFUoYjHRNMhCY507xSKZJUKmaBg8NCRo4jLxIfinpt6R38jMqnRNw4P9wISsafswBZVoEAQuCG5deeulJ1XTJnxXnkeAD1bpXr16tKguwhjzTMZjuwfxnMZzEaNAaUdqI2Jk6jw2tHvzsH2UnS25RmOqPt5agqMd/GvanfTMiO552D4Qb3/JeS7/VRvLYMKNte/fuVaUuaZxzXE+ZMkWVkKPAGTdJ0dEyfPi5vJeUI9Jrz3TMnPbFfbTjy6/MR3NzI/r3L8GYseNhtUaraL8CHBTDgSkVXYKRTIEQR6DrutXI/yjdokvjgXsGAhTyM+OVV17AI3/9H/z0Jz9FQkwiehYVovrEcSVMSUe+qnwfDh2swA9+eAfKK6tgthpRVNwbbocDWdmZGD1qNB7/x5Mo31eGzevX4b4HHoQfXQ7r/gOHUTKwH5oa69G7ZyH27d6Oiso9uPzyq9Fv0DC8v2Q5hpT0w669lbDbHRgxbCAWLngNra0NCPr8GDliJIp69caqdVtx9PB+jB03GrkF/bByyQdoaKjDLd+5UekW0Nnesm2H0k5obGpGR3uLqvZAdkD/fn1x9VXXYPqMGVi3YROqq4+pFAW7y4UZs2ahoakJFWX7sG3LBvTtVYj4mFi8+NLLyMnLQ1ZWJsxmEy65bB42b9kCBLyo3LsP+yqr8NN7fomD+ysRGxONDpsDL7/4ItyOdlx62TzU1tXjsnlXIi0tFctfeQye1mpQw64jGANXKFoJcFqs0SgsLMLY0WNw/rcuxvZde1lvRJU35W09fOggjBajSnfpbLMhLjYO8fFxcHvciLZaFDAg4BkBXpvLi6GDBqtqJM0tzUoglPef49RkNqK+vhZ3/PB2NSeHb4w8S4lJbcRWHGJxdgXcY7t0ypmnz+eEzDMCFpzPf/GLXygn8qGHHjoZGdZS188EcDjVcxLOYOB7beqGNjKv3VfmfK1TqAU1unMWZV2kk87rE30IEa/kuiPCs8KE4JpE4IHzCv8K0CLCkvyM84aIJH7SdWoBB20ahDA7JK2B58AUFwpG0pmn407hQ2EKEHhgSiGvgwATHX+eJ4EIMjaEtUEASVttKvzctCk24UwMAX200X+ZM8PnSKlowjWeYAOvkyAWU3toD2Tl9UOnLhfbjgCNbV2pbNqN4D5ZDNNKUzG4OPFj1VBOd34VDR9eL8+d95bnyb7gM0URSabYkRFCO4JlXrnJ74RRKeDzFzG2T/fcI/tFeiDSA2fWAxHA4cz6K7J3pAe+kh4QZ57GjBhyNE74mlESVn+YP3++omnOmDFDCSzRaOD+/I6USUYruEATaKBTx9+R8cCcSBoWFI3kQs9UBzp5XOTFKKExQkCDJS2ZV89IzJw5cxSoQcNJu9FIoCgVBSdJief+pPJSoZt15GlAadWk5bfCdjiVQXQmHU3Q4bb/2XUyl5Sgw19/OAgsvRXZvtwekPQfMd5Ff0SMfy3FlYYhnSuOLUavyIChpsgVV1yhIlmkSXMTJ4PjUQAtUcQPj9J+2WADz2fVqhUoK9+BnvmFKB05BinJ6apCBYEDlsDka5bEDOkAf4BJFkDA7+8SmmP6BJkPRCI+EppkFQsyI6KMUapKRSDgQW6PnkhLScPRo4dQdfgQXn3tdVijo9EjOweV5XsxesxopKblwOG0Y9z4CTh+ogbtbc2YPm0aXnn1VaWDMH/+i5h76WUoHTVa6Ubs3r0fXp8XV111KeqO1eKhP9yP3bu2YO7ceeg1YAgOHzuO7JQkGHRG2Gx2ZOdmoF/JAPi8AYT8AVijrbDZu5y8jRu34PiRQ0hNjEHV0cPQs7QnHUC3Gx4/nfQQrCYzggEvSksH45bv3orXXnsdOXk9MHr0WNXGqpWr8fRT/8SMmbNgtMZg1vmz8Oyz85EcF4P4WBMGDuwPizUGS5atwIzzpqO5oQENTY2YOm0a6hsaYe+0Yc+uXXjq+RfwwssvY9XKlYp2vXtPGVJTM1Gcm6HKaD71zLO48PxZ6ty3blyB5vo6tNldiIpJRFZmD5QOGYShpSORmZ0FfSiEAwcPwGbrREdnJwL+YBdopAe8AR+8bi9irNGwmMwwW8zYf2A/Nm5YjwsvvAgx0bFwelw4cLAKfUqGoKBHNpoa6tDpsMPR2anmV7IM/H4fdu/ZgaFDBimxyvB8ec7jBHwJGvC5kci+lIqVJ1hy2GUtIMBLMWACyJzrOd4oJMz0JIr0kl3G74Td8Hmjv1rnW85JwLXwtmV+F8f809KfwtsW4EWb1iCAhTjdEuXmezrwBOIJRBCY0OqQinUAACAASURBVIpWChOKcwf7VCozyRwlbABhO0gqwen2lwBCTFdgNJ6AA8F53hN+x4i9pBwS8CfoxHOkWKgCq2w2dV6pqanq3BgskHmPn/O/gAvSj58272nTMsVJF7aIgFVkwTCVh6mP7ENWBlqy6QS8Mf1hSu7X7cJBIH/mqAxMGJSEuOiokwyRcA2n01l15HwI/sj8TpBIro2MHZb2pq1D8IbnSTuHIBPPV4RQOQ7knp3OcSP7RHog0gNffQ9EAIevvs8jR4z0wKf2gBZwkEgxF2FGRmgU8D8NjwsuuAAzZ85UkRNx1FjTnZEvUtNZz5q5mqTe0pmjcUEDnXmmZCHQGCZgIWrVbJNOIJ1BRp+5L39Dw5YLOlMjWJ5QNhpMBDNIiecxaCSxnCaZDTQMCGLQ4KKBIDRhLTVVDEahHmu/+9ROCtuBWg7UdBABK9I8/3RrSbeCVWfadmT/7ntAIq78VkvhFUFRSZ2R1BuWa6PxSHYNDWuWciXtmEAYx542khvOgJHvhDqrjeZ92fdnz57dWLHifWRkZaF0xBgUFRR35ejrVIKEcrYpCknAQek3MEoeomZDF8OBzitLZioWhMob7xKdbGxowN69FVi99kM01dVBx99GRWHg0OFwOVyoP34U37roAixftRqdDhuuvuZG7Ny1Bwlx8WhrbcPhwweRmZmGHbt2AEEd4uKT0H/QYFx86Ww0NrSgrrYJdocdxUX5MEZZ8ML8+WiqO4qExFQMHDoSoZAOKfFWRBn16GzvVIBmbXMLTJYYdLY0qfQPm9MGS5QB1dXHUXP8BCyWKPTIK4A3EFR9YDFTAM8Aj9ul0k462ltxwYypqjrO8/Pno/rYcbQ01SsgoLm5Falp6Sgo6oWOTjvOnT4Nry18G72L8jG4pD9aW1qRX1iA1179N/r374u2tnZU7j+AG2/4ttK7sNs6ULG3DG8v/RB/fuQRrFyxCudMmIC/P/YYevTIxbFDlYrWzr7NyEgFDFFwuTzIy8pCTl4Bho0YhYkTx+HI0Wo0NTWq47ndLrhdLuXUJSYlKo0NW6cddocT1hgrTCxjGNVVEYNlMNtam1FZvk8BQBQ33LevHOboWJQMHqRYJx1tbUpUdNCgvqisOIB5V16F6FgzFr35Bg5UlKFvn364+ebvfky4kSAcNwEcOLa15WLl2dCyerg/HVlq7dC5pkNGYJhA8rPPPqsi1dQQIPAsug9n+pzIM6gFF7RtdOf0dsdoCGc4ybPLtqQNLbCgPcbpsN9kHhJARiLgUsqT/SZlPPmazr5ExWU+EbYB10k6/MI0kO9P1XcCfoiQM8c9UxUJolIfgc402yari2xEznus1sT7w7QFgk88Bu+hVPqQ0tL8rYhn0hHn/jw//u0umi/ilmxPGAP8jAADdZm4XrOv+HsyIVnJhOv0nff+ESv3OLB2dzM6HP8pAKkLepCfaMNNcwZhxKAC1RUyRmXul/n5TEAa7b2Vaw6/LvYlmZwE0ZhqxxRPpo0KoMX7yk0YK2c6xiP7R3og0gNfTQ9EAIevpp8jR4n0wKf2gNBStcrTNBzEeWMDdNTuuecelav785//HFdeeeXH6OQ0LghGcD/SIpkTT5CCAATbJXhAw5psBBogpLHzv0RTWM2CglcEEEjxZe14akP861//UpUuGL2hwCTrv5PJQOOexjKNIOpC8JiMWAsAojVMxJDQAihaY00iJJ+HFllRbcOdfy87mWdK0OGRHw4EFbMj2xffA+KQ8K9WX4H3Uisix/FGAIsMGBrWFFLjOKIBSVCKm9x/reEqhrMWbJCrEGP1dA3cz3P1FDJb8PpLsMREY+CgIRg8cIjSUCA+0DWGmTdBIIH1KkKKVg+lZXCS1AADy2UG/Ap8sFqsWLluAxYv/gAWcyzaOxtR0qsXauubkZHdAympSejXrwT33HMvAq52XHDhBarfCCi8+cYCtDY1IC+vJ7Zu2wa/34NeffqgdMRojBo3HkNKR6Czw471a1fgsksuQXn5AUTHmGCIisWO3eXobG1AfEI8DDoDkhPiUXfiGE6cOIJpUyfjpRdfhtsXREhvREXZHuTl90QAOphNRiQnJsJsiYbL7VVimAajXulUkAGgC+m7UgcsJqXN4HJ0oqH+ONramlUlj4aGetjtnUhNTUNhcR8UFPVGe4cNF8+dg6OHD2Hz5o0o6d8fRUW9MGjQYGxcv05VuTCwLY8XickxsHfY4HW7EJeSivETpmLm+edj5Zp1yOnRQ1XxWLL4PSQmxKNX795KQ4HjqqWtA2aTBePGjMTe8v1KYyE7OwOHjxzFnl3bEQoE4XK6YYgyKDbJ+rVrEPD5MWLEyK5512yC3mDAsiVL0atXb/QtKUHA71P6DgadDseqj+Jw9THFekmIi0FHR6cqq+lweXHR7BmoLN+PwoIirFi7AuNGj8LOrZuwcsVKDBk8FH/+859PDknOoTwe52ehw0tancyh2vEurAJ+xt/SkeX4YOSc101mGgHlX/3qV6o6kBY4CHf+P+25kONqwYHwZzC8je6eV+6jbSu8DS140d1+2uOHAx2yppzqWghEEPSU/1K+k/uLiCXHr1YXQFgF3IevJQ2Djj+BJq554XMP2YTXXnutAg6YHsZ7SGefzAU6+QTzeRxJ92AbXGcJbtBhlvbknHhdAp7INQsLQ641XIdCtJhE20AYkmJf8Pfshz1l5fj3B/uQ0XcmPIbuBR5zEj3Qd+zBkT0fwOt2qvFJYIvBDIIpMm+H64582pgK/15YMDKutawY7suUTlZdYaoogyisvsU0C16TgHAyrrXrzpmeR2T/SA9EeuDL64EI4PDl9W2k5UgPnFEPSO47F04BHdiA5IDyNfPeb7/9dpVKwRrfjF4xQsEIsWwEBsg24GJMQ4btMrLBlAoqY9MIosFB44GLN40n0nIpJEWwgiKUXMSZQsFoAo1Y1samEUtAgdR3pmzwN6JyzdQJRqrZlmwSxdJGsOQatdcn+0tE7/MADmxrW2Ubfvtc5UnQgRRQajowzSKynV4PaJkmEknSGrrayJS2xfAymYzAkgHDaicEqRitowNEujGNcBnf/KvNj5aoojYXnPucTrTz9K7wzPbi8/LSi8+BqEFez54YM3IsLJYYBEOALxhUFSgolqgirYGAAh7oeAdZMFORGj5KqQgF1Wuj2Yzlq9ZhT/lB6I2x8HltuPGG67BixVocO3oIZgMwZdo0PP74E3C0NyA6Kog927aoyGhjfR0Cfi9q290I6Ex49NG/4pyJ47vKbgJ45sUFWPDma/jdr+9CtCkBzz3/OuydjYiOsWDc5KkwGS3QG/Roa67DqqXLsGHDevh8DmSkp8Ht8eK7t34Pbe2d+Oc/n0Lv/v2Rl98Lts42pckQEx2PkNIl8EGnC3QVAWU01cdSn3oEQkFYTFFwOhzYvGktAl43emRn48jx40hPz0RdfS0mTZyEqdNmKCHMAYNKcGh/Bd5fvBi33vJdrFmzCidOHIPL3qGOSXbB0Zo2DBw6DLNnzsS0c6ciIT0DCeYoda1P/OtVVB06hPNnTkesxQSnx6ciyV6nA26nC81t7Zg0ZYoqj0nqus/vV6VIR44sxZP/+Bsy09LRs4BlNt1oaWnGrm3bERcTq+Y4sjUIKlH88fixauVgFhQXdYEgTqe6xr17yzBg0GAMHjwQrS0t6Oiww2Q2o62jA0OGDYbZYoHH4YI1xqLYIutXr1RA70svvaLEBWd8VB2IKWkUTaUWg4jnaUv/aZ8rAeE4l8pcySgwQWaOP4LMpPb//e9/V8AeqwuRyaYFd8Ofpe6eBi3DKJx9oH2vbVccRmkvHBiQNrvTcAgHGbqLmHd3TqdzLZ/2tIs+BIEIpjcIA0IACO31cu3iPMbxQPBB1jJ+xnt42223qfX2lltuUU45QQaC/tyf6y/XSIIAPA6PK2UhmfpC1gPBCAIcUp2HQJLYADwfvpfxIOcnKSPadBy+5hiSPiPgwffHGr1Yur0DBxqiqFjyH12TnmTG5GFpJ8tZEjAhM43O/vr1nCt8YFUUgg7UjiILUgs2a+dybeMyTmQd0d5vEUIV0EAAJLEh2D6fETIdyOBhUOPWW29VZUZl4xzNdnhPTgVG83Nt9Y1PGxeR7yM9EOmBL64HIoDDF9eXkZYiPfCF9ACdfeWUGI0fE59j4zRe7rrrLiWkREYBnTZGiVlCkEwERrdocBMMYOSLxgIRf/6XSAkXbxo3pO/SuGH0mSDDsmXLlBEkufj8nuUsmR5BXQgel4s+DQx+R2OW6RU0cGlM0UiSTaIs4eDJF9JBp9HIqp1NeODFAyf37Jcfhz/eVqJKZ0a2T+6BcKdAq5wv1O7unAG2KqARv+dYJYDFKhQ05M8//3yVQkENEBq/4VVRZNyfrRGqhQteRXNbMzKzszFx3ATExycr/QZuXZkQ+i5NB+UBAUb64qy+4PXAaDAgFPArUIAlNfVGgyrz+PQzz6PD5kQg5MEN37kJnZ1+bN24DiaTEWPHjYHfr8POrRuQnGBFUUEBYuOT4HB6sHnjOhQW90J6TgGye2TD5bAjJzcT6zftwSN//guctkb0KixASckQJKdnYNK4Ujz39HNIz85TZTZP1BxT+gYBGFF99CAGDewLIwyIjrXgOzffhNjoeEyfdQHqG+vRr99gtLa2KHZGlN6A9Ix0pVPB553XE2W2KCFFXn1QF4JeKWIGcaz6MKoO7lcUcjIiLrlkHsaOHa0YBkuWLEOnw4v8okKkp6bhkf/5H/hcNvTokQGDMQq9iwrgtNsUAGKMScGkaVMxZtQIHDh4BM1NTVi/fg2ysrIxfuIUFcmnyqPf54bTG1Bgqb29Bb0LyM7QY/zkKdiwbgOaG2oRDPhUtYphpaXYsnmj0qAoLCqGJ+iDx+3B8SPHEBcbg8zMDFVtAmAVAx1am5tU1RC31weHw6nmz9z8HGT1yEH/fv3g83gR0oWw6J13FPjk9frVd5OnTVbPAIGFvbt3KHCFUfAXXnwZzOV/5pmnkZ+bp+ZqPi8EOuhonk4KhBZ8o2PGZ4xAA4FlgitkFHFup5bOnXfeeXJ+ludb+wyHsxgEZJR9JDVK6wBq2+Hr7kDkr9tcK06xXKcCEP1+BQzwvhFQEHaEMLLkGjkmuB9FI7mWMt2RjEA+J0x7YQoD5z2u2wQWhHEgqQkCxjMFkt9RV4ngBH/P3zF4wNcCUPA7KScqWhQCRvHceN4iFko7gKwLlrJ8Y3eqSvcK3ygAOXlIEob3SfwYO03mdV4bgxlMbaA4Ju0EsT04bnl+ai4MBLq0a1iS56NN+pF/+bmMJwFy5NrlO/mdNkDB35Dp8MQTT6hnirbHT3/6UwXScZMyqtJHbFtsEhnfAtgIqPN1G5+R8430wNe5ByKAw9f57kXO/RvZA1zYuUByQQ8XW2TEmCrkjBazdjYBAiqSc1++pwHABZgLKiMhpILT2ODCzagNjSb5zyoSNIK4iB8+fFjtX1paqv4zYkY2BWu6U5CSqRPMTWX0gGJkEtnIzMz8WIlMoXGyLVnUw6NcX9VNW7q1EX959eDJw5X2TcKvv903Ajp8yg0IBxy0UUWp9y6ggPY7MTBpBJPVQEYMI2KM8jGfmQ4Wq5XIbzke+RupvELjWIC2r2qMnMlxVq/5ELv37EJmVg7GjxuDrIwcFeGn0+3x+nC87gQoBtna1o7qo9WoLNuDPn2KMXvOXOj1JgRZ117PEpl6kBsQZTCivbUVPr8b1phonKhvQ12LE/v37obd1g6LxYgrr7kGbocNe/fsg8lqQb+SIbDbHLDbWtHe3gGn14+WpkbYOh246urLsWTparz92nzMveh8DB4yFP37/Z/A65133Y3GxgZMOe9CLH3nbbQ73Zg46xrUnTiM3gWpOHKgHA21x9C7VzEam1uwes16uL0e9CrqA3NMNDKy87Fv1w5kZqTAbIlRaErA7YHBaETIqIffz+QLimfqYLfbkJOdhuuuvQZvvfMe0pJTMHLECHWvd+zYilUrVyjAJT4hCY8/+Qyqj1Qh2mLCkIEDT96Sn/38blU+Mz4mTpXzLOjdC2W7d8PpcGLmzFk4cvQ4vn3zTdizZxeMoRAodGtzOOFwutV1NtXXITYmFiPHjsfY8ePw9BP/RM+eeRg1dow6x8XvLYLT7lQpE26PC0lJicpp8ft8Km3C5fLBYXOi09mB2NhkZGako7C4EClpqSguKsKxo4dRVXUQ7W02GA0mxMVYsf9AJeITElUVE78/CGOUQaXYOO12xTAJBbxwdNrx5qJF0BtMuOnGG3DXnT9VrAemydFxEzBOK7ba3TgNBwm4DyPrdFg/+OADPPXUUwrE4HxOsb3Zs2er500LaPM34QwFeS/RZnESFY5Gus5Hm1D1T1fE8EyetbNtX857Wgde3rMvJU2D/cX1mOxCMgJ5T8kSpHAn10mup/wv5TBFn4HvZd1kW1yP+ZdzJddQrYMuOg/8nEAevxPdBtFI4nrP+8T3DBDwNzwG59cmhxkrq7s0GNS9dzVicK4f93x/tko71Ao/yr0OT4GkzUB7gIwHpmoS+GBaJplrZFuK8y/2i6SFaMGEcMBa1hEZY5JSIcCEfM73UqJ7yZIlSr/q3nvvVX2hBTrYf8L64G8lXUbWF0lDOdvGWeR8Ij3wTe6BCODwTb67kWv7WvWALLqy6GuphxIxoPFADQcu+sxjZFSFiv8sRSlsBho3QlcXiqUIK4lhQ4pnWVmZYkJwI2uBNElqQvD3kgPMyBgpudyPKRw0tObNm6cMCxox3Ff0GkSwi8YC/9MoEopteN7pV3Vj/v3hCTy7uPrk4caWpCjQIbJ9cg9IhFNr+PFeSilAiRxpc2/ZIlN9KDhKRgzHI2unk9VAMEy7SSULjkdpSyuSdzben7KyPVi6fDFS0zIwckQp+vQeqNIlnA4bXnrpBSxY+Loy8uvrmhQo0NnZgt79i/HKa28gLTkLXo9blV1Uz4TeoNIxKOhg0DH9woCqQ0dxrLENC15bgGVvv452WzsGDB6Cnjk90Glz4ciRQ3jgwYfg9QaRlpGBupYO+HweFOblYl9ZOUaPHQmjNQ633HAtCntk4OprrkHvXkWq8oLL5cYDDzyoSln+8I47sWHNMmzZtRNXXvtjHD6wC+vXfaj0Efbt3a2qNCQmJysNidqaExgzdgIMpih4fIDBAFgsJuhhVE46hTCV08MbxqwRf0ClHDgcNlx0/nm44frr8e/X38Dhw1VqbFDLob3dpnQXEhNi4HE7MWvuFZgz6zxUHqnFkUOHsXH9WqQmJ6C9pbkLkIqJgcVqUUwqpmesXrMWObl5WLd+LcZPnIqmxgbsL9sGl82F9KweSEhMRkCnQ3unDRWVldAZ9Pj9H+5HVeUBvP/e+xg6fBiczk4crKyASRcFu9MOr7ertKLBoIfd6YTD5UFsXCIGlgzEeTOmIj42Hl6nDRUHKtHU0op33n0PKUmp6D+gREW1+TudwYi6mlqVUhKlNyoggxVCEpIT1D4ul1NVMslMTcGHq1aguroW48ZNwBN/f1Q5pwQKmCL3eQAH3gayHAg2MKrOeZpABp9Frhd0fgn6yBwtz5mABsoJVdVUPp7i1N2apP3tfwtU/rLnCa0jHK7XIMcWNgGd3K777FLz3z/+8Q8ltsxKFQTrSf8nyMogANdfAv/sNwIPZCZSy4H3ngxFtsk1XPQW2C7bJ7uCQQfOM2RJaB1yvuaaS9CD95DtcVzxfNgWj8HPD7XGobq2HRVb34W/8yi+853v4KqrrlKXcyqmi4BL3EfSNAg2kMnB9EoyPwg8MEWTqZWi78D2xPkX5iQ/E8FOGW8CTsh7LXggwJfoRHAfapaQfUlgm+xOjm0yR7TMSu2YFqYHP/ukkqNf9niKtB/pgf/PPRABHP4/3/3ItZ9VPSBOXjjQEB51oK4CjUkyD7jYkoK7a9curFq1SkUexJChAU2aIxdzKT/Ftmj00KjhfjRcmBdOeiKNBYIONIb+8pe/4NVXX1XGyK9//Wv12W9+8xsV1aBhwZQKGjBUiybbgf/pEIgxwXZ5HeFVKP4bHf7CkmN4cenxk4eePiIDP7m8+L9xKl+bYwrdV+tohEdctQY4DWJG7whUcYzQGCYwRa0G5i3LpqUsh+s0nO2AQ21tDV597XnExSdi2LDhGDJkJBobW9HUcBwLFy7Ayy+/pMQEvd4A9Eajej142BA88NAfERcTr7QdWKUiEDIqgIF6Ar6AHyajgcR9uH1uNLc7Me+qG9BZsx/jz5mIyvIK/PB730dKWhbaO9tROmwYbv/RHfj2zTfjgosuRM2xWtblREVFFVIzktB38CD8+Ac/wdYNK07qrVgtZuTl5qKiYj8WvP4qxk2YCK/bh5r6GtgcPhytKkNdbS1SElMx5+LZSohy89ZtGDtmAg5V7ceocROQnJqqgI4AgjAYjDCEmDbgVVoQRmOU0qwIBHl9QJQhSgEPAY8dupAPB6sOwxv0q2g7WQhzL7sSk6ecq2j/ZBOMHDMaZqMB+ysrcPjQIZhMUfjeLbcgJtqKN956C4OHDYPd7sTBikpcffUV2LBpM/YfrMKG9esx9bwZSqtlw5p1SE6KR0dbKzLSUlBUXIgADLDZPeB9s8aZEfJ4EfB6VFu8F3TC3R4fTBazmifJSoiOjlHimGmpGTBG6ZHTMw9mswm7t25FrDmATRs3IzOvJ+LjErByzQZMOGeairiyL1Iz0uGw24i6YNzYccjNy4fTYUdhQU84XU48/8KLiIu2whKlw+6yMsRY43HPPXejV3Ghml/JMqNT+lkAB4X3fKThQco7hX+p60NmER3DRx99VK0TFDIk1V80f7SpA5LGEf6cC+Vfewy+1qb8aaPgX5tJ7gxPVJtCIk7wqYAWggpMaSHTgf3PdEfeC+oesAKGAAcED7gO0ylnf9IZZuoDX3ON1eoR8Fi8RwQQ+L3oMwnrTEAiAZO4P+dlbXqOrPlkMHKcZGdnK80JCvhqdSqE1SIAhIAqUl5VyrryPbVDCLDwP9N5Ro8erSpfEWymTlS4/gfPU9hscq7aUsdyTEkPkesSwFtYCjzuww8/jLVr1yp2xfe+972ToIPYUFrdCDnW/wdGzhkO7cjukR74SnogAjh8Jd0cOUikB86sBwSp15YaFAePwknUcKCGAgEBIvuyiBNMoBHD/zRqaLxITXIa+4wykrLJ78hOIN2W0WdSeQkk8Bh0DJ588kkVJWP6xO9//3sVlXnooYdUvjQjHKQwirgWDVSKSf7oRz9S4AXPmUYQ25IFX67jzHrhi9v7L69WYenWhpMNzpuagxtm5X9xB/gGtaRNk+BlSf6t0FDle3FMODZo9NG4Zs4403o4LjmmpE66GI8idsbfanO+xfERp+bsi5iG4HC48Pz8J6E36DB06HAMHjoSLa0ubF6/ApX792HRonfQIzMT48dPQEFxMfLy89CrqJihYvgCQZiMJqXxQAeZ1R0Cfr/SRfB5qB/ggNfnQkFhP9z4g7uwZfkbuPOuu9QxL7rwQuTl5qi+XL9hI668/jo8/NjfMGv6uTDpgDZnEGs+/BBtnc247KorcO+9D2Dt8kUYXDIAcfHxsDscCtRgCUiKN06eNgPGqHjExsfBajGhfNcuvPTS84iPt6AoP1+xpyZMnIT09AylSUCdhaLiPvD5Q3A63RwQsJpMSqvCH6RAZkClKDC1IuD1wWig9oEODkcHtm/dAI/brapP7Cvfh9i4WMRER6tSmldcfR3y8guQnJoMm60Dm9auwI9vvx3HamrR0tqGkoElePqpp5CRmQWz0YT2tjZcPPdi7Nq1HdHRsXjhxRdR1K8/zj3vfGzfuBUtba1wumyqBGeUXq+EEpOT0tBpd6ChpQX19QRn/Ii1xqnUF5YTnTB+ApKTU5QYqMcbQEy0BQ0NtdiyYSN0oQASU1KRX1SMJ//5T4wfPQppyYkoKiqE3+/Db+57EOddOBcOmw1+rx+dNptKxRhZOhCJcVY02j2Yee5UrFi2XLVRXrEPrY2NsHd0IC09FbfechvS0rrAOIIvLFXMeZRA7ploOMgzKusD1fw5T1MzZe7cuWquJv386aefVqlyTK246aablLMp0V46jto0uO7SNeSZDF+btBovn5YG8nWdJiUYoD1/bcqJNu1EwAM6+wwE0LEn+MD+pTNO556VHggocONazPRGshEYCOBftsf7RseeoAPXXJkvxekXgWbuK8xFgmgErPgZ13GeC99zo03A7wk2MdWC8zXHG0WoyawRtoQ2pY7XKOkjwlCQ65a+EP0Qji1ht/GYTLOQ8tgCUMhYDR8HMrYEPJG1RgsYCOBAsELGLYWuWdqTAqyXXXaZSq8QLQleB/fl+JQAiFYr4r9tk3xdn4XIeUd64LP2QARw+Kw9F/ldpAe+xB4QgUcaGrLQipPG0oKss05DhKUxySzQbjQqqPFAY4ciT3QIZaHlb5g+QUODRgZBB9Zu1wr10egh2PDII48oJWgyHPgZKYzMyScTgirRpADTqGG6BamjbI+G7Lhx49TxhDbJts8GBzIcdLh6ei6uOe//qnt8ibfza9d0OOigjWBybHLjfaWRSUeGY5LCocxZZgRVhLwEYAjPAxfjWZgUwnY4G8ZJdzcrGAxArzfg+flPo6bmOEaPGoVhI8YC+mg0N9bCFKVHU1MLUtNSkZ+Tq5rwBALwuF1we/3wh4IIktHg8cLhsMPj86h0CL+XBnEQfi+rJDTCHJuMo41u/PQ7V2HauRNR3Gcg+vTpq8CFE8eOADoj7rr7Hsy76gpcf+N3UV1dg7rGFqxduRxOZxvuv+8+vPja+7jv7h/A77YrR0ZKc+YXFuPiS69S6RIUuYw2W7BsyTtwOu2KjZGWnIDUlDQkpSQrdkpRYREuu/wKVB8/hgEDhyIQInZiQBQZDUFqUVAk1AvoQqpCRdAfhE7fVbWCaRX8rrKiDCeqj6Jf3/5oaGzA+InjccnFc6l8gerqVCNNlQAAIABJREFUo0hJTVNVL7Jyc/Gru3+BqedMwsWXzEPVwUMYOKQEi95ZhP2Vlaq9UDCI49WHVUQ1IysHaemZmDB5Ks6/8AI8/dgjiI6Og9PnAyuSUueho70FRYV56JGbB2YJeAI++PxBROlNSrhy/NhROHTgAMrLy7r6yaBHdEwssrLzkZAQh9dfew1JyWm4+rqr8acH/4AYsxUPPvgA7v/tb7Fq1WrEJiRi4rmzYLfZFKBDVke01QqnqxVJ1ihMmXEhJp8zCU8+8TcEzfGIS4hD2Y5taGtoxoWzL1DPiWwEHMiUGD58uHqO5Hn7pIlDCwpwP3l2CAwz2sy5m5FmAhh0PLkm0MkkDZ2ChKTR83tS77kJw0jpWPj9J1MveBwlEPqRCKA8s1omnpzvqdIOvnYT4EcnrE2p0PZx+PVwPy0go53f6NxTU4OMQa6V7CPOj9S0YdCAazHBBQIUTE0g24VMAdFdUkycj1IqCFrwOx6LjjXnYNoIUkKVv+FnvIccUww2MOWR4Bs/72LyWNX4mD9/vmJIMmVSCbsy1esjjY5w3Qb5XJsaKWkWUimF6wLFT8myZJonhSUJinAuIRjAY8g40/altk1tqo+2D8P7V86Hx6adQ9uE88Ill1yCm2++WTEruInd05X2ZDjJGBHdi28qQPZ1fd4i5/3N7oEI4PDNvr+Rq/sa9YBQV2UR5KIqJdJoAApKz/xFKmEzEsJoFhkOFAvbuHGjMloZoSRAwN/QUJQ63zRkaXwQoOB/bQlLLsCyCJO58NJLLym6IimgZDnQgKERwfxglsD87ne/q6IlPBeyJmhkMIpDw4KilmxbHNOzRaCJkWWWy2TZTNl+MLcIF4zN/BqNki//VGUshOcHd+W4U7W/q44783fpwDAyS7CJxisdGBlXNPKEKitjKxxQCKe5aqNrX/6Vnv4RgkE/dDq9qu6wY8d22G2dGDdhErJzeiIYCsKg06uouisQVA4onW+Pzw2vhxR+O5xupwIcWFqSWg4EHlrbW9Fp60RLc6sCJliW0q83orUzgEf+9BByc5KRnJoFry+EHlnZ8HntmDt7Dnbv2oN9VRW47/d/wbpN21WqhRlRaGltwu0/+R4y0lPw1BPz8f7idxEK+JS+QHZODgoKeyt9hkDAhyiTBccPV+Gdtxfixh/eC53PCavRDpfbi4qyvZgxcyZaW9vw5ptvobm1FWMnnKP0KlTZS7NViWQGgyHoqNfCL/RA0OtFDKPzCKlUCZfDhmhrFC675BKsWbMOmVmZmDP7IgUycJ7668P/ozRoXB4/brv9djz0hz/g3CmTEB0TjWVLl6t0hM5OVgZoR01NnZr/rr3uGgwdMgxxKRkoLCxGTm463l+6HH+8/z6U9O2LHnnFirG1fsNmFBcX4sTxo0hOS0HZzh0o6JkPm9MDa2w8Jk4Yhxfn/wv1NfVK1JGVQ8xmKwKhAHr0yMUFsy+Ey+PGB+8txbfmXIR/PfcUrrn8cpjMOvzinl+ismI/0lJTMGr8NMWQaGqqQ7Q5GpZoCwLwYdqECQgEdYhJTEHF/go01NerqPaiN16HSRdCca/eKu9cNs7fnEuZ0vZZAAd5rvhccv7lWvDggw9i4sSJHwN7GRFm2hM1f+iolpSUqDmeIDKp/rJJ6UBthFny6rWOoOz/TQMa5Lq6Y3sJG0si/XLt4tzKHBkuYkgHnKmQZIMx/Yz3imwD6h0w5YIgBCv4cI3mms12OXeQAcG1lmAD//I92+bargVyeXypcMK5mq/5V9Z//pYsRx6fVR74mhpN11577cmAQ3cglpbdIdcsawTfi70ioDH7jmkkZB3QZqA9QS2RadOmqUAFmTWyabUhwgGGcJCb/SHghrBqhOnAwArHO/9ed911Sm+KqXzSBvtOwBj2m9zDb+q4Pf2VLbJnpAe+uh6IAA5fXV9HjhTpgU/sAWEFiJMmC70AD/wxDQgu5gQaaLTTuGTkgBEUqmPTcGUEgxENGpM0YGnI0JjU0hq7c/SEzsioCFM2/vznP6tIGEEE/pYsBkbH2CZLZHKx5zHpWDJ1g9RMGjfUfyCtXuiYWqPkvz0ECDr88qly7K7qOHkqP7m8F6aPSP9vn9pZc3xt+VSJLAmdlmOEEbiVK1eqCBmjd6TNMg+Yeh7cXyjFp4pQyYVqI2qnomufLZ0SDPoQCIYQZTTB7/dg584dqD52DD2ZbtCrD9wupkW44Xa54XE54fHY4fJ6wHC7yrt2u9Dc1Iz2tg7UNzagvqYOefn5WLV2Azo77bB3tiE3JxsumwPNLQ2obWxBbk4uBgwagqzsHqoUZEdHK4JeFyZMOAfJWflwu1zwBvTIyEpDYUYarPFJiIpPQkdTAw4cOozjNTWwmi3wOBwwxxAk8AMKbIhCSBeFjtYWLPj3fEy94GKkxyVg25rFcPiC2L1zu3Js6EgXF/dGXX0dJk2eBkOUWaWAGFliVwEwOoS8TKkA/AiqspEWi5mEByWY2N7WgnOnTcb3b70FS5YtR9nevQpA2LevXPVlYkoaklNSYXN4cMlll2D5B4uxbPE7CjAdP248+vXtgz3l+1Hf1IKe+YXoP2Ag7rn3Z4gxQIlUtjl8aG5tQmx0NF74179weH8Fvn3z92Bz2JWGBufHcyZNRE1dA+Y//QzMOsDt8eD6m7+DpR8uw9GqKqQmpymQID09W2lPJCbH4uI5c7Bt+3bwnttsHsQlxGPL5rVY/PYi5OUWoN+A/ti7by/8HidM1kT06TcAR48eRFpGJsymKBw7Xo2rLrkUQ4YOwvurtyA5JR3lOzYo8cClS5YSmYFBp1OaOMIs47zNeZ0RbwJ2Z8pwkJQl9h0rUjC6Tao5U9yEkcC/PB7nd4KFnOPp+JLlRlYa9SO4blB/hUBQeHlaqZ7EzyWiLgyms7WU7Rc5f8h6LLo2sq7RaZXvBJSVQAFZfpwHZf7k+RBY4vxJ8IFrKpmCdIiZYsFAANft4uJi5TCTkcDxwPWXAJFUtBAdArYvx+ZrOtP8K6/ZLoMP1Achu4JsAD4XTK/gfaaTrmXacNxpU0VkXPFzmc8lMMK/WltF1gotqMxr5DpBAIzXQTCQ/wmsiLA1f6dNtRMQQHQeeFy+5ueSOsJ+lP3keLRNGCRhAIRaJWTwkL0pm1SqkMofX+TYiLQV6YFID3x6D0QAh0/vo8gekR74ynpAFnwxEmVR56JK44EGJQ2Wt956Szn7NFCk/CWjzDRqSdGk8ULjpLt601qDSYvwS3SDhiVFx+6//37VFmtd06BcvHix+s/czF/+8pdq8SeNkcYLz4sABQ1nghGsP07gg4bC2ZYraXf5cec/ynCoxqHuq8moV5UrWDYzsnX1AA1AAge87+JM8DOyGRghfffdd5XBSNo2GS/a8m3hhqAIjmk1G8So1RqnWsfobBszwZAfwUBX9RWmDJiizHhn0UJs2LwWl827Bh02O4J+r0o18BKA62xTZSubmppRc6IW5ZUVSElLQ3pGLg7sr8L6tR8iIy0VPp9X0fZbqEzvd2PEiNHo1acP3nz7HXWciy+cie2b1isn1uZ0ISYuGb/5w1/gDunRq2cusjOz0djaBoetFY31bThcXQO30w5rtAUmRjg9PuUE+0MBeDwupX3AkpZehwtWqwnlFXuwYtkH0Pn9aGyqQ1xCAgoLirBj+zbodQYMHFyK6upDGDthAhKT05Ujw/yEkF6HKKMBfm+gi+mgJ+gQAkIB1ZaO+RZkfLhs6JGZjr37KhSIUV9fh85OGy657HIU9+4LfxBoaWvH0CGDUTpsKNatWY3+/fpi9MhRMBmByhOteOetBejTMx+tbR0KLLEadTh24gT2lJdh1PBSZPXIRavTiQ2r12Hi5Cno17sQPp8f+yoqMHrsOFV14sMlS1FzhABREW695XosfGsRGhsauijpUVFwOx2w2R2wxsZg+LBSVWrY5XRg2rnTUHX4EEoG9Ef53jKkZ2Tj+LGjePbZZ9Da3IzktExMPW8WXHY7PF6P0rlgJYqRQ/sjJTEG23bsQeX+g2i32/H7h/6E1195FQG3AzZbO+6555cnqd+cN+kMMsdfxAA/LfqqjUbzOeK9oXAwgQY+m3/84x+V08rnVkphSuUgvucx6fhyLaH2CpkVjLYTeKDTy9d0EunE0uGV55Pzg0SaxeHlPmdrOtTnndO1dH62Fd7vWgaAdu6T/QQA4FiTiDyfBYL0AgJwTScowBRFAkLCFiAowLWc95EgENkPEjzg+sr92PeSRsG1m8dj25LySFCYqQ5kRvC+MZWD95pgB9dqMtNkk7Qa0V+S85A+EMaLdv4WZodWdFT6gZ+RSUFbhVoWrIzFa6CdQuCBY0yqFHG94UZghVu4WLZ8xnOUVFNhOvA9r53ABlOKeG1cm8h0kD6XIIs2jeKbOmY/75iP/D7SA19GD0QAhy+jVyNtRnrgc/SAdlEX549GAxdrovc0GkgdpEATDQ2WoSKVneADGQmSk6s9BYmYhRsM2n1k8eXCzZQKAg6MfD3wwANq0aaQJPNQSQ2+5ZZbTkZSmBv85ptvqvNiNIUMiN/97nfKmD6dSN3n6KrP/FOCDnc8ugfHG10R0KGbXpSokzj+HBMEm1544QWl20CxUTJfWN1EhCGF2SDOiDZqpY2cyeFkvMmxhB4s0bvPfHO/hB9SGJFVGAg6sPyj2+1RKQyrVi5HbHQ8rDEWlJfvw+7de9DS1ILmllY0NDajs6MTDrtDOSkFxb1gsUbDHGNBRlo2mhubsHfPDuXwTpg8HqNGTUZSRgYuuOh8HKg4iGeefgYNJ44i5LIhOysVCUlpSO1ZjKDRhJbaBqQmxiI+PgZ1LS6YrBZEm1gZI0YJOLrdXuiiqHtArYUQomNilHYEN7IPWM6SVISUtHQcPXgYL734BGpPHEd6Wjp69ypWQGL/fgPQp28Jli9/H71690NeISu76BD0+RHSd2kG0LEPhaie74NRicQGYNTr4PWQCWFCY2MdNm1YDYvVqqK2FeXlSExNhTU6FsmJySgZMBAFvfuouWTOty7C4L5FoNvR3GxTeg1r123EmlXLkZ2WhFBQBxiMOG/qFOzcuwd5BYWIjbaiquoIzpkxE4sWvo28/Fxcfc08dHQ4lDNXVFwAk9mE9xa9C6/Li7GTJsEAP45XH4PJYkVNXR2cLgcaamowdsxYpKamYPXaNeAF2ux2TJ40Cbv37kFbaxusJjM8HifSeuSibNcOHD14EB1OD0aNnQC/14uoKANsDhdS09Jw6EAFkmKjkdGjB3oWFqJHbg5sdifWrFqFhFgrmuqP4zvfuQWlpSPUPaGGBNPVxowZ87/sXQeYVOXVfnfazmzvfZdlWXqTLig2FINi11iiiZqiRo0mJsYkxq4pRhMTW2LUmN8YewcRO1ZAeu/SFrb3Kbszu//znrtn+ZgssIBIu5dnnmVm7txy7nfvd8573vOePQYcGKgSDCRzgVoQZL8xsNR2xUr1N4EMdi0giEghYbId+H8CyKoRwICQ9ziDVAa80c8FZcUdygyHaMChq8eLll7I/dUhlmz+X8sLo4EZ/o66DbQ5WSkEHAgEsZUpn7P8nN+ztIILf6+dn5Q1wc+UBaCsAC17Y0BODQ+WXTIhwXHBa0XNHc7bbLFNEVEuylzgtVeGhqnToc9rfZbrONLxpQwE87lurkNQi2Ul7777rowzPg84hxCwJoii7DjVCzFLV6JL8nQfHPMEV9RGfE/Q4fnnnxfAguWgfJkCm9HHvw+mC3uTtgVsC3RhARtwsIeFbYEDzAKK7HOypiNOoIHOM5kMqhBOSizrcFl/y1pgggDmQidA+1br5GyKM3Hd6HpNfsZ1OWkTcGCGjJ0GbrjhBgExqHz+zDPPSFaCfcXpBNFpoX4Dsy0XX3wxZsyYIdoSBBzYKjOaQXEgZRTKa0L4xSOLUV4TFNMl+Fz441WD0CvfUvU+FBcFARQUiAYCdHyZuhscewS3WLbD68cxR3FIjg0umtky62I1G9qdchqT2XCg6H1EX3tqOChYx/NdsHABUpKT4IhxICkxAYFgCLfcdjtmzZyDFSuWwRefgPjERCQkJSPW60VaajqSU1Lg9ljt7Mh2GDV6PBYuWIhIOISxRx2JrOyeWL9xrQgWJiWmYOOGzVi7egUQakYkEsKyVStx/EnfwrrV6xBobEJGRiLq6hqRmd8LMe4YuCJtyMnORnpGFlKS45CXk4lNW6owc84CNDU3oS1CNkJYgAGn24XU1BSUby7DB9OnobGxFmgPIz8vH5lZWdJN4he//CWcMS58//LvorKqHgOGDJPzJVjB31P40uVkZtuBltYQZRzgQAwi7dREaJOgvaGxFl+tWYHKygqMGD5CnmV9+/XH93/wA/TsUYwnHn8C2T0ICsTi7DNPx9y5X+LL2bOxbOkSZGak4bTTTsfMWbORlZGNzLR0bK3cjHPOPRv1Dc2YM2ce3nl7Gqpra/HXhx7GzM++QGtTHUaOHoXmUBve/+B9yfRv2rxZrpW/vhqZ2bnyLJv55Tyce965yMvJwfsffSTinUMGD5JrxgBmzZq18nxkkM3uFynJyRg9fCQCQT+2bP4Kzz33AhYtXCpgzpgxR6FHcREiDqeUG3kkk+3GhOOPlW1t2boVWzaVoa66El6yTdrasGXLRpxzznk4//wLOgEHZoGppbAjhoMG+xrY6RjVgJj7YpkGs+VswciWtFrTb95XmunVEgvdDrPgBD1IuWfAywCYL2akzz77bAG1CWAQfNTMut7/3JbJStJngc4pO3ruR89BO5sfvq51uwMgmLZVIFSZDKbGkgINOrdqYKzzqzIBzOcJ52UtUdDncPTzhsA9kwwcT5xPyRLgvKwBNv9qBwY9LtUo4FzMMc6xy+vFkktqRDAhwcCejBYKQZMVwA5UfJ7r8UazCkzwQM/FBAK05EJtFH39ooUl6cNQQ4LaDmT08BzoJ7BzB8swlY1gAjjRNiRIRlCGYtgqBsn16StxvPMcCW5QWJs2ZHLksssuE+CFi3bQ2hWD6FCc/+1zsi2wPy1gAw770/r2vm0LGBbQSVYdIk6gdPxY20sKpootscUZJ20GfNRNIP2VCydzM9Nk1jvuSo1ZnTkFHJgpI+BAsSdmCJh1YHaCgSedGbIqSNGcOXOmODac1OmQUr+BbAfSGakYTQdAg1rzYh8owANBhx/fPx9kPHAh6PCXnwxBYZbvkBub6pRpBksdVb0W/GvWIBNQosgcQSaqmpOxwuvMnudd1dIecgYzTogZfAUc+JdsgRi0IyEhidCd0Olv+s1vsHL1OiQmJktniAiD8xiHlOwkJ6UgISERhUWFcLli8f6H03HqaWciIS4dVZWb0dIWwYCBQ1BVW4P0tBR2b5QOFF+tWo5AYz0CIT8qtm7BEUOPQEp6FuB2YvOmDYh3x6LN4YQnzoVLL7wADU1+lFdVIxxoxurVq/Ct087BJzM+QVwssKW6AS6nU7pHtEZikBSfiPqKzSjIz5TOGMFAI3oXZUi2cNmSxRg9ehQCoRCe/c+z2FpeiSOPPtai1ZPS7PNJa0mWbLBzRQRt0i6UYpnsOkFQQrQr/M0ItzRi8uTTMGfOXAnM2eazd2kp1q9fh5/f+EsMGDoaqSmpOOmkE/HqSy+jMCcDvak7Qwp5fiGee/45FBblSSnHxg2bMGzkcCQlJKOxuREbNqzHbbfdgb89+piwMkJla9BYX4MTz7oQmyvrRMTyo08/wzHjj8fCOV/A31CLrNxcZOTkifZDfn4eEpNTkJudI4yPBor0NbIrQDO++mq9sEXWrF2LE0+cgJrKasyZNQteBKQM5KRTTsPChQvw2edzMHTEKBGkbK6vQ0uoGRs3rEdxYS7ifT40NtQhQBHRYAgtLa3wsjwhHBaA46abboTT6ZLgifXupJrz+WqW1nEYMjhS+jjvPT7nTbYav2d2/Oqrr5bvmLnmvKDZdnNe0N+Z2WsFBnTI89nOuYflGXzus86fpXUqLKkgowIOfG6YOgVmUNpVYGcGlLpPM7DU781n044AB3PuMoGCHc03ewI4cFumvbU8TAHaaCaAyQZQ25paD3quGpCbgNDOjo/rk0mmZRqqt6OlEAQRCDjwpeUzph3IkGTrSDIVJ02ahNtvv13KJnUxQeM9eZ53dS3Ma6LABI+bfgz1HQhwsXMW5xUCboWFhdvpTfFctVMHBSgJxvB+IehCv4TlJiw9IVBHgEXbYrJciP4IQRtqDBEkV5aOHseenKP9G9sCtgX2zAI24LBndrN/ZVvga7eAUhrpfPBFx5/0QE6inChZ40nwgUE/1a3vuOMOyQ5olkGdHKmz7qBfms7czg7YdBQ4uRNwIEuBzAkyHPg9la2p7cAMA8EPOphUnr7gggvEuaWzQ8q9ds6geBlBER6PdtjYmUPytRu0mxuklgM1HRR0yE7z4t6rBiE7zaolPRQW08GXoLGjK4mKv6koF68hHWNmS+kQ/utf/5IMG2mvvM7MkmkWis6fWZd8KNhpR+fAFpYK0LCrQQxXbI8gHIkIuMC2kH+6/y/49Isv0dbuQGZWhogFFhUWoqS0N+KTUiRYCwb9EvC+/to0xMW5kJSQhnUrlyPiiuDsc87DkqUrUFKYLw70m1PfQWM9NSA2ITMzQ7oi9OndB/l5eUIRfmPKm0iNd2PunLmYOWcuLr7o29hSVolp06dj6JDBGHvUeIyfMBGbFi3G+y8/jn5jj8cWP4NVdpFoR1ysD+Wb1uCDd17H2BNPR3xcAhbP/QzVdfWYN3s26utrRdOhKL8n6oQ5MA7xCRQ0pAXIhnIg0tIKOGIsIclQi0X3bm+D2+mSzhVNDU2YfOrxuPJHV+DDjz4RBkNCYrywojxuDyKRdhx9zHHS9rK0X3/MnjUbc2d9jEGDh6AgvwjDRxyBJYsWC8uBgcSmTRswfNgwEcx88qknkZ2dixUr1+KuP96L9rYw1i+ai5Z2YNDI0diw7iv4AyFMnHSKXLEXnnsWaGnCuedfTHhERDidLhdiYpxSEkJAIC7eJ9e2NRLBO9Pfx2mTTxW9kqHDhiEcacW///UUxo0ciSOGDUNyShI+/OA9vPv+DPTtN1B0GeprqmRMnHjyyZg1+3O4HRRYjIU/GBTAiQAISy/Q1orC/Hz8+MorkJycIgEUbcISNgUcOMRMKrkG+XzOcyxqplzvWQIWfObyHmUgyUDMDNJ1Wxr46nyhzwKdd/QeYGDLMjo+9xmUsuUx5x2TtcTtm9osu5pjzOMx/2+y78yMPfe1sxIrXZf71XX3xXNImWE8Fn1WKogTfbwmcMI5XTt+cH2z0488QjraUOoxK6jE9yrOuavzMZ/t0eCOCV5w3wQaKBTJzD+7U1x//fVShmnun/83WRxq210dh56P7jM6qRA99zNBQlCLuiNkXXCeoT9D4IHdVRQcIMuGGlEsO1IWA4VOCYCTtaB20jHE/RIs53syLnkvEJxg+08mTxSEsxkO3bmi9jq2Bb4+C9iAw9dnS3tLtgX2ygLquKgoEidYovRkGXBipfP34osvikPJbBMpiFyU4qpiS3si5GU6PtwvgQW23mTtJ1tnEThg+QSPgYJMVFNniytmJNgFQxcyHtgTm/RgUnrppJLOGT25HygMBz3uZesbcePDi8EuFlwIOjzwk8FITfTs1TU9UH4cnTE0s5wa2GiWjZnSxx9/XEpoCEicc845ci05FrhwfCqVtbtO8YFihz09jlBLAGCg3d4uugjyr50dGqzPqFHA2vkp0z7Amed/B0U9e2JrWQWqa6oRjoQlGPe4naivq0a/wf3hi83A7NlfoE//Xvjys9lISfIiN78ADbVNEjjHONrREo6gprYWqekZOPO0U8VpXrJ4IT7/dAYG9OuH5ctWSutIt9sDb3wiigpzcdmll+HWO+7AlCmv4vRTT8PRx09EkicO995yHS6/4kdYWh5Er9JeGD9qBObMXYD58+fi9ddfRkNtNXy+OKz9ah0S4+OQkZmDNWtWi7kGDx6G9RvW4ojhFJujsGqMgA0EWRxOh4hDslyjPRKWseF2uSX4Y8mFvymAxHgXhg7tj5UrVmLB/MXSZjMUacOoUWNw7NFHA5GwgBMjxhyJ1eu+whP/eBB33HIHHE431m9YjcTEBLzwwstobGhATXU1QqEIvD4vMnJyMG7s0Rg27Aj0GzgQMz76EOtXr8Qpkycj3A4sXrgY1TV1mHDyyWhq9mPpooXYsmEDjp1wIoLNDSLKyVILamg0+/1YuWYVGhrqkZ+ZjTffmoaU1FTp0kEWRd9+fdGrf1/84Z67kJGchgcfeBC++Fj86te/xOeffoYtW7Zi7LhxaG9rw4yPv8D0Dz7CPx9/DA21tVKeEhfrRIIvFqkpyejRowjFpaVIiE9Ej8Ji0Zgg4MBnJgEHLalQIFkBAgajvN/MIFsDfoLTZJbxvmXXmF/84hedQaPes3Jt3O7tPud3KvqnNH8TQCCAzGc+g0OKSTITzRILPtMJOhNE42tnz3PVeeC+FDxQ0ETvx66CU52TdhUY6npmQGt+pgFwdEnh7jwLzG0rq0GZYhpo86/JbND9miLNWvYQHZzrOZrlLtEgjGkjk/mxo/Pgfk2xUI4RshtYasBrRnCKnRxMzSeznFOPMbqkYWd2M+eZHY2J6DI+JjDITiLATTYNF2qZEHRgSRR1LLhdJl54rPzLF0FXk7nJRAnZD9we7yfun2AP2aAENDhuybzkds0WsLszDux1bQvYFthzC9iAw57bzv6lbYF9YgGi85oNYQZAs83PPfec1GNSWZrlC5rl0swX6YUmxVNp791xGEzAgTX7jz76qKhKU1CKpRF0OJnx4oROh4GZCIIOunCyp+iYpUS/VZwHbueKK67ApZdeKquZ+zjQAAce35fLa3H7k8s7QQdqOVDTgWUWB/uijiCdWBX5UoDKPDc6fAwy6KSxzSVFvahirk6pjjlu43BqL0ZmAssEWLNvjWP+besEINy4jWdFAAAgAElEQVSeWKxetQIPPPwoBo8eh0nfmoylCxajvLoa8fE+0T6Ii49DY2MzIu0t6N27H1595U2MPWoEls1diJSkeNTUNwuo4fK40BJuQXJSEpoDfvQeNBhepw8P/PEuONCCwqIC/OTaa1FVVYfZc+fDHetDXm4+aio34aILL8RjT/wLs2d+jvbWMJKzs/DLn/8Grz37HwwZMQyV/gjSMlORmpAgx/ToI4+ioGdvNNRW4b9PPoKmQABx8bE4atzR+HjGDGRkZKN3vwGYv+BL9O09ANm5eSIUiTbA546F2xcrwEhLKIC21iDCbRH4WV/eEkEoHBAdh3AoiFCLHwG/HwnxKehR3AsnTToNDpcTPQtzUFCUj2DAL6yONRvKcN3VV2Bwv7749PNP5bwotFlbW4PM9DSUlPbBqDHjMe7osfB4XGiqb0BZ2SasXbcOa1athcNldQIYM2YkkpMS8c477+GMc84RFsPDDz2IFUsX4ZQzzsSvf3Y9HnvyX3juv89IcEPEY8GCeQi3tqJXz97IyMrFqadPxsuvvoyYtghSk1NEcPKNN6ZgMFsX9ivBilVL8cS//o3Fi5YjLi4Zg48YipLiIqSkJKG4pCc2rf8KTsSg/4B+wkpJTEiUc2QJR/SyM9FIvXf1+an0eVX357ZYs87yB+o3/PCHP8RFF10kc4Fm/fkbE3CIzjabIIYJBpBRR4YHtR2Uvs91yZ5g0KbBH7PRfEaodgDnKbYkNFsx7+oZqsG2Bu5m8K7nsaN5IxpQjQYhuE0TuNjd+YfnruCOzqsqBGk+R81SE/N8o4UeTcBB19Nz0PPXz6PBmWj7mPtRliQ/U39Aj5tBPbtHkVEwbNgwSQxQENQM2k3AwQQGumuv3Z3juQ+9Lix9YOkeRSUpYsp9MrnCbhZMbrBbR1cLfROCDHzRd+Ix6DVhaQnHIBMhBM64L3bYou9yKAud7upes7+3LbA/LGADDvvD6vY+bQvsxAKkqnOyJauBkydLFO6//37pl84yB4o8qWPB781yBaV7mn3SuyPEp9kYHhYdE+o3UNiJImTsSEBaLSmM1G7gX1042RMQIUWTDAj2caeiOenBzKawTpTHrA6W6UQdiIPgw3mV+N3TKzsPrX+PRPzxx4OkDv9gXtQR5LhRBowJGFCUjE7ZU089JdefjijrwclsMUEs3Y6Or2jn+GC20c6OPRTwS6mANY63MRv4njZ1OV1SAsWMd+mgkbjyiivQFmzBW+++izXr1qK2uhKt4TbkFRShpLQEw4aPwhuvv4UjhvbHwnmL0BoOSovFfr16YFNZJdLS07Bp4yaU9u6JLeXVwmD42+/vwNhRQzBk6DC0x0TQf8AQvPjqW8jNz8X6deuxevlifPfiCzBn3gIsnL8Isb5YJKam4xe/+S3efPNdFBVmIDcnD1VV1SJemJScjLfemg6e1szPZmDl0oXwxfmQX5AjwaTPG4tf3fxbJCWl4fuXXYq6+gYRfGQninB7G8IBliEE0dDUSKMgEm5FjIMlGx64vR5UV1dixZLFuPbqa3DRxZeiuqoSdbU1KNuyScoL8vILsW7tWlTWVqG2qgoVlTW4+Y678Pu7fwdHJITRY0bi9NNOR6QdmP3lHGnP6XC64HDEorUlhLqaagkw2J4zxuGQrhNNzc3SSWTsuDFYs2IpFs2fL/aCJ1Y6ZDTU1SIvvwB9+w9AcWkvfPju+9iwfoOwDpoa6pGclIwRI0Zj1FFH4qP33xOAgkyIzZu34sfXXocv583F4rlzZJ/UYvB6fUhJtrKutXVVaGyoR3lFOcpEqDIFv5GysiH/O7SkJmXbxwQcKKLHQIgMBw1cFQhQ0Di6I4BmzAkQssSOWVzWq7NTEO9zBlh6r2p9vgaY0RoQejTm3MLAjeOadfbMNLOsj0Aynxe0PQFmvvgbZpwJOBCMUMo7//I97aMtmlVngO+7Aj31OHXOUJE/ZV5EgyW6njmHRYPs0YyH3WU7kNGltlZ7qv4C98XrxzaUDJq5HsEWXgv+5blz0fVN4MNkNphMEL0Wev3MgN8M6qMDfK7HY+W2GGirHRiMkx3JeZ3dL5hEYBcqMlVMu5mdhcwSnH31XFcgjNvX7hTsYEGGJRk7XLQLF8cRj0lbYnJ8cxxqNw/aimOQ4BfHnZ6/lggSYOE4ZttMJmy0NHBfnZu9XdsCtgW2t4ANONgjwrbAAWYBdRTpCDDDREYDHRpSIAk2RNfmqjMS7YhohqI7zpXpdBAs+Otf/yoBKBkOpPkSyKBOQ9++fTsFA0nxZmaNDiidMLa54ovrTpkyRSZ2io3RyVHHqitn8QAzP6bPrsB9z67qPKyR/VJx62X9DnrQwRI7tHq8m84oa2dZ28sXrxNptnRI6bTxWvKlmUptu6aidTTSrijPB9r13ZPj6RJw0BKLDk0Hdmf43V13Ys3GcowddzQibWGsXr4MFZs3ICXBh1FHjkNzSxs2VVXh3AsvwayZC5CY4EVbayvWrlmBQYMGYPzRx2LxslUoK9+EsWOORFysGx/O+BwFRcW473d3ItBYiaamZkyaNBHXXPMT3HH3ffjqq3VYu3oNPF43vLEe9OndW0QqvQnxOGLkOBw34VgsXbQMK5YvxqTJkzFn9hzUVlfIUbe2O7B04WI89/Q/8as7f484jw89slNQUbEVa1evxMXf+y6aGvy45be34qtN69GjuCcCzQEEggEpLfF4Y5GSmoKExETZHl8xTpcAKy3BAHoU5OG0UyYhFGjG1ClTsWrVCmzcuAnpGZlSEsZxtbV8C4ry8/H3fz6JO+75PQb274e2cAuCIT++nDtXWCGfffwxcrOzAKdbABKXg8CDVdrhcFiqGg3+IBxok9KO+Pg4lJb2QhO7eWRlo6y8SthhMz54H5lpaSivqkJWXg5OmXQynA63lFx43C6xH23z9vvvYfWKlfA4YwGHC+FIG0497RRkZSZLWYbL5UZ9YyPWf7UW5eUVqK6ugT8QkPvLorKHJdi8709/wsgR20T5djT2qLrPDh4EChg0abCnLAUFCfS9mclm4MQAjc9ZdgpiGZuCFnzemhoIJuvB3IYp+KgBPP9qdp3nxYV/CTRouQfBcQbZLMPiiww4AhOcrxjk8nnBLDPnLNqfgAQDcWau9T2/i4+P7wyOlc3Qla0U/DTPyyw5MTP0XQHt/N2eBNImOKNUfW0dSaCIbRipoaHZdj4fWYJC7Ru+mJ1XMEA7U/A4NMjuipHRnbKJrmxkCj+qmCfLIFkiyXHCfVHL4KabbpLroutwW8qeUZ2DnV2LPXmORv/GZHWY8wjHEf0KlkIw8cFryfIKjh8CDrQzwQaONf6fn3HM83uON4JgOk55LSiCyrFKNhO7enH8HQ7z1tdxjext2Bb4uixgAw5flyXt7dgW2EsLqAPICZITPR2Ye+65Rxw5liWwtROzJSZ9VJ0SzXwp20G3Fe1I7ugQTcBh6tSpki3jZM6uBFR35kTOrCcdTrZPU6eS++VETzExik9x8idIwpadDGCZKSdQQuc72pHdS3Pt058/994mPDF1fec+xg1KF9DhYF54jU3AgOcyb948EYb89NNPpSab9d+83nREufB6qiq+ZqM4pvhS53RHrd0OZltFH3s04KABSKfD3N4GX1wiHnv0Qbwx7R18+9sXYuSoUfjg/fcxcvhw1FZXYfToMSIY+ZeHHkJlXT1OP/N8pCTEYubMuVizagVcHifGjB0vIokNzTU486zz4PO4sWjRMuQX5OLGG25C0F+DcEtIShASE+JRWd2AhAQPSoqKcfRxJ6Kh2Y8Lzj0TTnesCD4Ggi0ixrZowRJEWoNITU+VThW9e/XAho2bsHzNepRX1OKJRx7AD66+Gr1LSrFswRwp5SDoUFddgU1lFSjs2RM1lZWIjfVKSYDT4YI71oNAwA+3x4PEhASkJCbB7fVh+OgxyMnvIZoLa1YuxeeffIyTTz5ROjSEI+2I83rhcbng9XpwwYUXYMmiRdLC8uGH/4Hf3nEnevfpi7/88R40NNRi7LijLIbDFzNRUtQDJb17IxIJIxBshcdjMR1CIQYcXrS0tsLtccsYT09Pw+lnno2tlVWYPWsWjj/+BMQlJuD1V15GoL5GgIpgKIja+jokJyRb9GoH5Lm2bu06ZOfkIDszC55YN1xupwQn1bXVoslQV1OPpqZGNDY1obW1TTLa7NThcDrh8VgaCSpA+dCDf8OggQN3eSuwDI3gLdlkfMabgIMCBibFXbPh/I6sA7LgOF+QTcYWgypUqOwAvUf1nuUxKnuCB2dm2s0gs6u5JvpkuC8GiGS6MdBjYEc7akCodHcGfZw/+ExRIWHOHRooco4hyMkuBXwRkGC2uruL3pO6vhmw74gh0J1tK8ihDAWOFQVcySxhIM85WhMBBFSoIcDrSSCF5YfMqFNgmSU1uui10HnRBIZ0Hb1GOj/vrDxS2Wu81louQLYDASl2G6KuB0sWaFuyYDi3k0Wp7bO5z2hAamf7647tdraO6XMoUMT1zRIPllZwbpozZ46ABrQRj5flnSrASYCB50HwUoESbofnzoUAHu1BH4XsS7I6aBMFrfb2POzf2xawLdA9C9iAQ/fsZK9lW2CfW4AOgwqDMWj/05/+JCyDSy65RLQQ6HyZNaKcMM32XPxOAQaTitsdJN+c/J988knpz83yCDop7FRBB5LUWmYNOJFr6QadK1W5JqWUL+6P61Gcisd8zTXXSM2oOrk0ZHdrQve50Xeyg/97ewOenr6xc42Jo7JxwwWl+/OQvrZ901ljLS9F5phZPfLII0W1nA4Zs0Ua0GiWUJ1ZHgCzcrx+hyPgYAVg20oqTMAhLj4RLzz7DP7z3LP4wQ+vQO+effDUf/+LG2/6NTJTLFp12ZYy/OvJp7Bk1Uqcc+6FcDpj4HDF4fPPP0NGTjrGjRmL9WvWMamO0j4D0BYOo7yyEoUFWXjxxbfw2WefwhfrhL+xCX1790FGVhbKKzajpKhAWBCFxb3gcwMV1TXSkjIu1ouU1ETk5xQgLS0FTo8TvthtLV+XLl+FZ1+dgk8++ghLF85Gv969sGzZcnjjEyTb74y0YMPGLUhOy0BlVYW0jhw6fBSSktMEaBgxfBgG9O+PwoICuN0OlG0px8RTT8HUqR/gjVdfwsZ1q8mjELFFt8eL+fMXIzk1GcHWkDxPTp44EYGGRoTbWvHwQw9jwBEjMXz0ONx9y2/Q1hLE+GOOg8PtRl1tLVwOhwQV/qAfCYkp8MZ6JYtOLYfVq1Zi9uyZOPPssxHjcCMpKRXHTTgRCUnx+OTjjzBw4CC4PLGY8eF7WDLvS8R6fBYA0haR51JCQpywNTj23dKCMozauho0NjSiob7JKh9oDgioQTaF08lSBSdcLg/cHoInsYjzJUinD4pAEpBoamoAAYeSnj13ed8ScGBGl90gTMAhuhSAx8pnL5/1DLS4sAyKmjtkn7EdJgMqPqO1ht8M4szsd/S8EK2hoIGwCUDoc1uDcAUy+NsdtV5moEiQmmV3DMTJiOA8QfCB56KlGTr3aVcmAhGcP5jZZuBOQIL/Z2DPz7neruY2vT+jyy12eUE6VtB5VAF8nj/tTvtSa4B253mdffbZMg+S3s8yQgIqFJElGMS5kwHvwIEDccIJJwhTkExAc1GNB33eqp27AlG6mjv1OHVeVlajghgM2KntQYCZzKJf/epXoovAMaKBu7JZTHCju3ba0/VMQIXb0PONLiXh+OG44Zgh2MBjJWjA54GyRPh72l3Lezg2+X+uw7Fk6omYwMqeHrv9O9sCtgV2zwI24LB79rLXti2wzy1Ax5P9oz/55BNceOGFwmxgYM/MkIr1KZ1T6aTRWSkN6s2sWHcOnNunXsQ///lP6UDBDgXMynCyp+NIR4/0UDp+ZC3QwWHgwCwqe3zz9wxe6RzS+aVjSbCEpRV0DA6GkgrTTvc9uxrTZ5d3fnTWMXm48oxdBxDdsfX+WofXiwyUxx57TNqNURTyRz/6UWcXCtPJ1QxXVwCWWbKzv87lm9pvMNDcySzqCnCgfRiAL1++FH/96wPo03cA0tOysHnzJnh9CQiFW5CXm4tZs+Zg2fJlKOlViqFDjkB1bQOOPelELJw/F9zHqadORmZmNqZOnYbUlATkZmZi4dJlKCkuxPBRY1FeUY3MzFQRaWR3BwYzS5ethMsRgzivB0mJScjNzkZiciJSkpLgi/XC6bay2TExFL202lmqfADf/+2xJ9Ha2o7qiipUlZehqrZWWjsy8KaWxOLF85GTlY0xRx4ppQIxba3Izk7HRzO+wKRTvgU4HfjwwxmoqtgKf2M9zvr2RRh3zEm44fqrUFNRIQyMyy/9nrAVHn/sceTkFuKrDRvRHKjHt048Hh99+AHWrduIcLgdJf0G4qprrsX/PfkvxHnZstIhXT6SEhPR0hIShgSFHZub/fh4xvvo338Q+vbrh6/WrEJ1dTlGjBiBtjYHauub0LO0FKdMPhXT3nkPQwYPRKzLJSDbyuVLkNhR3x7r9YA1GjU11QgGglJa0dDYLFl61TrhMbBtJ1tokh1CZgfBDgYw8XHxiIuPR5wvztLScTpFjDMYCsDvb8I9d9+N9DR29tj5QsCBtesEHJitNWnuJpuGASmDXV5P7p/BOkFhshv4l89ZBuI8dj5vFWDQwNssbYvWRDDp7SazIZr9oCUFpqaBCU50dab6/DDLGRg4kgXBuYNBO18MLGkLfs5roMGlBo2cc8h84BzEv5ybRG/E5xP788V1NRDdld31uLuzngb6tDlp/v/4xz9kziNTgAxEJglYSkiGGMEF6gVw3iQoRmYBrxHncbJYOLf269evU/eiKy2L7hxTd9ahLck2pGYDbcvjJYNR2RYmCKX20Ox/9Hfd2V931zHBBgVITKBbfRhzzJr+QzRrRUEwfm62LNXt6HHty3Pq7rnb69kWOBwtYAMOh+NVt8/5gLUAg0G2vHzvvfcEbGCwTqaBZqzUEdAaWqteuEWYDeq0mHWsOkHvKhOkBqFzQseEnQoo1sSe2BSJpPOqquPq2JFCS9ooszjMNjBrQ0osX3TKmEWhujkz56wZpVN4sAEOtEs06HDxxEJccnLRATuGdnZgzDD+5z//EQeU15Q139TpoPNujht10tSJ0+DErGXeUUbzoDTMLg7aBBzYoqFN9Bs6ulSwa4VE8qQkh3HX3XchMSkdpaX9sGD+PMQnJWHM2CMxoP9AlJdX46mn/w2vLxZxXp+UQJzAjGhTAMuXLoPb5RLhRmGUtLZI4M9A1+10YMQRg9HW1ormxkbJ7FKwMCM9HYV5uUhMSpQSA12kW0QwJC0q+eIxE5TgUl1di3nz52LpsmUYf8x4ZGXkYM7cuagsr0B5VQ3CMW54fD5hLvQtLUFTY520kWyNRLBs6QosXjhPtBIyMrMwfMRw9Cnti5t/exuycjLRo6gQoXAEP7zyWpx/7nlIio/Fddddi1AwIGUHb02bis0b16OxqVl0D1pDIcQnpuCI4aMwZvRYlPbrjdTMVDz1xFOI9TgRDIQQ64nFmtUrsXzZMkw+9VRpQbpu3VpUV1UgLTUV+QWFCIcj0k2irqEeTf4gmv1BCd4nnHgcnn/xBaSnJMPn9WJzWRnawhHU11n0/+qqKjQ2+xEKtSDSFhElR9qWY1tYDE63lGloNjU+3qJu81nmYRkGYuT529jUKCUFLDGJhCMCxPbp0xt/++sDwoTY1cLAlHX2ZIIp4KCMsK40evgZj3/atGlC6Wcg++c//7nzPuZzlnOCmbWOZiGYbAXNapssNA0+FdQ2AUYN2sxMvD4zuipf2Bk1X3ViOMfpi+A2z4+AGm3Dkg0Gyyxd4DOM33Eh84EAC6+JlmMQjGD7TpYOmPoQeg26y65T0EVBEtqGoD+ZDQ8//LAA8NTL0JJDfv7666+LzhJBXAIoZCiyrTWPk21PuQ67ORFI4bxKnQdqJLHsggDAjspAdjV+zO/NQJ6MC46RF154QcoSWF7AEsef/OQn27XwtMqCqIfi2K5kU+eE7pbNmUDVruytXT7Mca7jtSswO/q66XUxPzc/U8aoJmd0DJrXc3fsaq9rW8C2wN5ZwAYc9s5+9q9tC+zSAjp5mitq4Gb2PKfQ1oMPPig19SxjYD0u6bFc6KAQUNAafFN4SidQk97K30Q7D9EHajqLCkjQGbrllluk4wT/sh6YdESteVTHj8AIHS4eP7+nk1dSUiJBLL8jdZNtPPmX9as33nijONJaEqLAgzqp6tya73dp2G9ohZZwm7TLZNtMXa49pxcmj8v5ho5g57uJztgoNTq6JpjdJ1gu88EHHwiIRSCIzjGdUC5mfbfu0aS47g/K7QFhYNYDGwwHBu8UTGTXis6sMAEHCfKc+P0ff4cFi5Zh4sRJGDf2SPQfMAhr162RINnfHMTsOfOxZOUqZGXninjiqCPHyH20cOEixHs8JAxwU/B4vPDGeQUwyExLRWZaIvJyc5CRnoH4hLj/MQ0BAbmGTida+HvqJMQAoXArQq1htEXC8MbG476//A1vvPkiJk08HSmpXhQXFODGG36GuPgEfP8HV+CL2XOR26MnbvzlL3D/H+/F+nWr0BrwY/Lk03DGWWfizSlvoW/fAQK4bNmyGSeeMAFfzpqDWV/ORm19Db6Y+Tmefv4l/PTaX6BnPksfHHj7rakoLChBc3MTwq1+VNc1oaC4Hy699HL0Li0RnYStFVtRU1uN1avXo7a6VkpXKENJXYR1a9agurpKxN74nGugXkAgKOKQjU1+tLSz3IIt8NxISUqEy+FEfV2d6ECI5oM/iIbGejQ1B9HcHBSWBBtFOGIILMR0MBNiBNwhcKMAQwIBhnh2o7CuA683tR8aG5tEo4LPZZfbLYFtz549BGTgc27FipUSTB5/7PhuDWFm9gnc8jcMoDUA5P5UO0Cf7/rcJjvppz/9qQTibHd43nnnyb52lME1ywrMgzKDxJ0F4zsDi00AwgRIop/z3Q32zePjPEMwh2A45x/+5Wd8EZDgi2wIvuf1UDo+5yICQ2TladcIAqtk5xGQ4N9dAfEavPP+JIhOcUiWCnJ/l19+uWghaDadgNFrr70mABRBCLYVJuDA4yL4RY0cBv1kPlBTgS+yH2g7jh8eE+dRrscXARQeuzI2zPldj5slBjwWAjX8P8EYsgoVmOEY4f75OccJ/QomNMaP3zYuu7r+Olb2hA2wo3EWfSPsTC/CZGZ2dXx6T3A8KfAdvZ6uw+/N7em9tSdjsVs3s72SbQHbAl1awAYc7IFhW2AfW6ArwEFrNpWVQCeBrAIGhFQqpyPJFmkKMOikyfcq2tfdwzadvmhKoulQcXt0mLSNJfu6kxpKh47ODJXUtQUaz4lOOEEGrUcl0MCsDoETOkFcnz3c6ThRQd3UoOjKidgT56a7Ntjb9Qg63PzYUixYXd+5qRsu6I2JoywxzP25mCUQehy0r4JZdIApbvbvf/9bsmwMakirPeaYYzoDFLN0gh/aztj2V5QijUQBGGS3iYYD3xqAg3zAeuF4PPmvJ/Hya6/BE5eO/JwsBP0N+GjGJwiEQkhKiMeRY49F/8H9MXzoKJTX1sHncyE7Kw/Tpr+DOJ8XkUgbSnsWY8zwISjbugm9e/dBjiE2BzAIbZeMPLPsbNbZHGgRhgW1DgiElJVXSttIf0MtYmNJM/fB4XKjR69+eOzxJ/HSs//GhONPQ8Bfg+OPPwZfrVuF7158GSoqK/DRx5/h5ddewYOPPIZrrvspfv7jy+HzxaG5sR5nnHUunn/hFfjiYxGJxGD1quXSMnPNqtVIz0jF7C/n4m8PPoR/Pv0MNq4vw6vP/wfZackYOHAoBg4aiAZ/K95+522MHTsaDc1BZGVl4pOPPpCAMhxpFVA1MSERzhgHAn4/gsFmKaUg04ElK3624WxsRnJKKlKTExHrdonYo8vtERYFyxgaGZzymdVEpXqyFwguWP8c7G7hdMARY3VvYLcJMih8XoIVcZKJ5jXks01rwP0BSwjRLy0322UdBrAlJcXo3acXSnqWIL8gH3EdmgrbBfPbd7/c4WOCASLnAN6b3L7ODypOqOwE/hXApaFB5gp2E2I2nS2IVeh1fz6Lvul9M2BnIM05Z8OGDZ2lfwpOyLgKh+VZSPCBtlUQgqUYqhGh4pX8q+09VSOD58Rtcy5jGQU1b4YMGSJaDWQp8FlpjYcSGcdvv/22/P+CCy4Q8IHvOZ6o38BSQy6cRwlGEIDg9ggIqJ/Aa85j4PHxdwp+8d5QDQ9ug4AK90cghPvhHE178K9qGRBgYekGxxbL6MiYJFCyO2Kc3/Q1tfdnW8C2wKFpARtwODSvq31WB7gFtN81nUc6DFQZp24CnYObb75Z2jfRAaFjQsfCFADT4HBPgsKusuE0FZ1vHhOFKkkXJbOC7TjpSBFEUMVnvmfmhn9VcIrODR0d1iBzXTpKpJFymxSfJPDAbTKDs50zziDNCG4PZMCBx9kUCOPGRxZjzWarRRyXu384AGybub8X2s7soa5ZHxU3Y1aO14c13tQE6dOnz3bCj2YWyAYc/vdqBgLNjPMFVGgnw6G9vVPgbBvLIQJS7qe9/Q6eeOb/kNdjIFYtXwFXWwjFxSXIyyvAaZMnom+f3gi0tKGhth6vTHlDAuHjTzgJr70+BR6PA+G2GCkdeOqxhzGwfy98//s/YkzdufC2oR6DIAxoR2NzswThfI6sWr1SsvRN7AbgD0j5gNPhlPKD+sYGnHLGWXj/3ffw1z/9Cd/+zqUo37oZl196MVJT4zBi2GjM+PhjLFywBHfdcyeeeeEVPPLo4/jWMaOxaNkyFBUW4Yc/+AFWrVmDqVPfgtMVg5aQH0UFBZg+/W0sXLwQPXr0xcChI3HqGWdg1KgjUFtZC0ekFavXrMXmsg3oPWgYpk9/B8VFeTh63NH45NMvsHDOLBGoJDuErIFwawtq6+oQCIbQ7nAKmECQIDsrA+IMc8IAACAASURBVHFxHvi88cJM2Lp1M5op5uj3o6qyqiPD3YJwuE1MQy0Fts5ETAwcfDmccLvJYPBIWQaDTwtgoECmV4I53kN+/7asMX+fmpKMvPx8ee6RjUG1ewZsGpBagF+bMEu4T9XH2J1nAhkOBB0I8JIhwWcqs/UKfJjPen730ksvybOaZQPXX3+9dAM6VBe913Se6mreU3q+srCkzKWxURgRtC0BA2b7CU4QGOecxPKIbaUy8Z1MCLILWKLCYJ3XgtthieM777wj14RgAudtak8Q+OE+CVaxNILaDHzOEgiYMGGCJA9Y1kA2A7dLfSOTncjjVB0kMlyo38Tfa1tRjgntysDj5TZ4zFpGyTFLgEK3yeMge43zN1/cP4+R/gU1oQhMsVRSs/yH6pixz8u2gG2BA88CNuBw4F0T+4gOUQuY7AItLeDEz97YZBPQkaDwF2nuCkTQOdY2mUpVpLPBhd/tzqKZcDpISsk0afR0xFjbyTpUajewOwbrSnmsBBHofKmDpvWsBBjoUKkSN0EFqnUzU8QAiKAFnSgKUVLQbWfLwaDvQNDh+r8uxMaKgHUNXA5pl7m/QAcz8NVrqn/poDK7RmeTjjeFzSgCyoCJvxM6uMvV2UrMLO/ZnXF1OKxrAQ5W2YQCDtGgQ0x7m5RBLFu+HHf+7nb0GzAME44/CaW9esEV60FKShISvFZngS8Xb0ZzIIhFcz9HZXUZTjhpIr6cuwjNDTWIj4uTgPuff38El196IW67406sX7cBW7esQ8+SnsjKKJCs/eJFC7Bp43opl0hNz0DZ5jK0hMNC8ee1rSivQE11HWpr6xHr9UqHidtuuxllGzfhrMln4FtnnQ6XMxYjhg3AuJFDkZ+XhRhPMl596VX89Iaf4uF//BPr1pfho/em4anH/45Zc+Zh08Z1KNu6RRgHzY1+vPf+R4j1+jB48FCMGXM0jhg2BHmFeXC6XZg3Zw5WrFgmYoytfGbFtOGkSZPxyUczMHBAPwweMlS6VnwwfaoE7GQ0ULPCGxcvnR68cT743B7RryCrpLauFq3hVjQ1NKGmulr0GsKtEbS1K6DgQIzD0SGKyTIJhzw7YxVgiFOAIU6YFPyewRy7T0hWuLVVylDS01PlHulZUoLiHoUi9pmUnNTRZSciIpZtEfJKYmRfnZoPbqtdbIz8272FOgUMhhksMgvOscVnM49P5wDd4ltvvYV7771X7mkCupwv+Fw+lBcF9aIZersC3aUEJhgUUIrXWDss8T1BAQIPnMMY2DPI52e8d5RtwLlP31Nfg/Miy3q4XQUvGNCTrcByRDIeWLbAuY/X5PzzzxdQi60duU92iGDJjLaiNJ+5/J6/43ObL22VymPWMhICCAQdeC4KdJANwfHM9xx/3CaBB00KsAyEpZos67jqqqukm4kyJXdlv0N5TNnnZlvAtsA3awEbcPhm7W3v7TCzgAYlOrHrRE8nlc4M6+pvuukmyUKwqwP1DjSYp7OsnR2U1aCZbL7X2tHumtQs7eDvtdZfs+HMwlx77bVCSyVQwL7hdGboOCm4QUeH9EwCDNoik7+nk0wHhy+CDTw/Omq33Xab0Pmp4UDH2BSONI/7YHJ8ymtC+MUji1FeY/X5TvC58MerBqFXfnx3L8XXuh6dU44zs+0XHWeKQz7zzDPiiFKAlDXeqkxuAk2aZTOvzeEkCNmdixEM+kUYUv4ZbTEpHmkxc9pBwIEBqD8Qwl1334aCwgLcdNNt2FRWLoF0j8I8CUT9zQ34YvEawB2Pt196CQOG9MKJJ03EK298gK9WL4XH0Y4FC+Ziwfy5OHnSRBw5dhxeeO4FDB48HLl5Gbj2qivx/ozPcfVVP0DfPn0wdNhoEWqkWGGsxyutHBsbG6Q0g88YahI4XC457gvOOw1Hjz8ax4w9AT37FqOkZCDi44FzJp8Mb6wTRaVD8PEHM/Djq6/CORdehImTzsAdt96KRFcrZs+bh7ycAmRmFSAcCSElNQE9iktx+hlnY8jQgRIUVWzZgq/Wf4VNG7cg0tKKYMgv+3agHVW1NZh82pmYMeMjJCQmij7M1opKPPv009Ky0xNLcMAtpRGRcBhNjRRitOr0Q8EQAoEQWsNhgEG+yyE6DQICMfR3QJ6bLJEgW8Hns7pHCIPBFwcPAYYYS+CROhJSGhZpE4HOjIw0FPUoFAZDQX4+MjPS5V7ifUP9BxXOs8CMGOlYIc9jiuzFOOX/Ajqwi4XLKUyK3QUcGPDy2crMOu9DLaXjfa1ld3yeUuyVbCUeE5lKvK95rN2tm+/OWD+Q1ukKhO5kFPGu67j+MgZitlld58tdnYsG8wQbOH753ORcTPCdrD2OEwbxyk5g2+Dohc9SshLYnpStMFlKwfXJrCDrgaVrnFOpZ0TWBNtiEnTQhdvneWhbUP2cgAPBEI4Lsim4H5Zx6DPcbJG9o/PkOVHfgx0y2MKTZZocX9pCe1f2sb+3LWBbwLbA12UBG3D4uixpb8e2QBcWUEdCBRzp8CoFktkVKozTSWEmhK2quNDB4Pp0DJTNwN+Y4IW2kdodo6tTqttRWiUddTpWzJzdfvvtUvpARgIpmTwWOl+kldIJphNGh4yLinLRueJv6DjRKeIxa/DLGmOeHzPrDHip52DqN+jxH0yAA4+ZoMOP758vZRZc9ifooG3ylOJN+vCLL74oAmcEjBiY0Pam6BivJa8DxxWdT74ILO2uKvnujL+Ded1QwG8RHKScQl8EH9o7BSR5fvyOLIfH/v4gNq5bgeMnno3mCDB65Aj0LCxE2ZYyPPPMU/DH+DD+hJPx1fJVyMzNQEZqKjZsqsScWZ+icssWzJr1CVqaA0jPy0ZGVhaqyrZgwqTJ2Lh2LW677ZcIhhw4+qgjUVCQixGjx0vm1hcXh9YWanfEIDExSY6F3RPivLEItLC7RTPGHzUM511wPq658gbMm/85vnPxj9DUUIPvXHIuqrZugcMB5GUV4o/3/Rk5xYW44sqfYNbMeQg01aG4MBcFBfmIcbnx6WdfiN4DSw58Hg8ayD5oCQrg0sZuEXXVaG2hWGMILWGyGyyAkzXkZHu8+vob6FVciLrqapRv3SqlFE3NTaipqRMRyFa2wAyHxeZsNSkBpIbxUiVBsTgX3G62qIyVc9/WotLXAZA6EGoJifaCPxCQcpj4hHjk5mSjqDBf2AR5eflITk6E2+OS60hgqC3CbhXWPhwEELRUogNsEMCB/0TVv+PYqAchnS0IOFiAxO4svGf5W4oGauchgiVcaDdmzwncEkDk92xjyw4z+7Kd4u4c/75a1wQcosEHs9SC+zftrmw+nfNMVl93j5VzIp+TfC5G29ksidTtMXnAOZzAEIEJzoEEg08//XQpYaN+DtmADPpZOmmCIrym3JeWSBCgIIjBdTjnErxgGQ+TANTqiPYFdJzwuFQ0k8fP9p3sXsKEwCOPPCIJgUMVnOrudbXXsy1gW2D/WMAGHPaP3e29HkYWUGaBgg9Ko6SIE9kNrAllFoL9uc1WUfydAhQaGEY7VrtjRnU0uF0zsKRTQweHGhLUWmAd6u9+9zvJDvJzOjsEHbgeA1hm4Ug5JpNBdRcIPkRnmLg/CmGyWwVFtihWRRDDBBy05nZ3HfTdOe99tS61HKjpoKBDdpoX9141CNlp29oT7qt9m9s163GZ0eI1pM3p5HJcad2wiqepNgjHGq8xnWmTsrwnzvk3cZ77cx8m4CCwQ5spHMmg0ApSGeQz0Jj6xut4d9pryO3RD02t7cjMSENJjyKUbd6I2V/OwrEnn40TTjwZmzZswKcz50gniBNPOgmPP/igBO9r169ESmISvL549OrbHwvmzsZJk89E2YaNuPj803HypNNx/InfwuaNa3DGud9BbKy3o57cKiPw+thVwYWqqkrE8/9sCblxI3r1LMD3f/RD/Pf/nse9f7gLl1x8ORqaqbh/CX758xsRaK7DwIFDMGz00UjNzsPECccg0FyL8i1bUVPdgJq6KlSUb+UJw+2ORTAUQsDfDD+1FEJ+6cIRAwci7ewuYQX+CQk+xCXEoS3cgnBLQNphUmeBgAUDMr8/JAwGS9TRKlHYBi5YgbsFMDhFJJMBoAUwJIhmBoE2Ag8cw6EQW2I2yV+CIcwk52TnoEePQmnZmZ2TLZ+5nJZmjSXOKKIYHToPVMvoOIYOwMEqm+hgMTgsQEGO0RGDGApQymcxcMfsGdjA82MmW8UMlX3E+5TsjlmzZuGVV17BkiVLRLPhO9/5DiZOnCjjTMunDsbn5+7czzt7PnUFRCiIqnMvx86OSsa0mwGPR1uJagCv8611b1sAI21tgWEWYKu2J+jHErbf//73wpYho4+6DCxhIHORy2effSbjl1odBN+1JaQJjHA9liGy5TSvN8cG52H+hmWJfGZrZyo9P44DbS+qbavJkGDJzapVqyShQXFRduawF9sCtgVsC+wPC9iAw/6wur3Pw84CZosmOiisv3388ceFHkvdBrYopNOhNZhKc6fDbvZTNw3XXSfTdNbUQdWWVEqdp3ND52TKlCnizP7whz/soBRHOlW7NThV5Wx14nhMKnLG49VsED+j0BYz7dwv9SFYB2suO8tgHQyDZNn6Rtz48GKwiwUXgg4P/GQwUhN3T19jb85VnVUqnbOlKtkNzN5ec801Uk+syuYcLyZ9l7/TjCzHAzNivHa7qw2yN8d+sPx2e8CBbTEpHsmkuRWEbGuRSYZDLFavWIl/P/EQUnPysbU6JPd7Sc8ipCb5MHz4MJT2PwprN5fD527D1DfewrQpL+Dnv7gOiXGpqKoqR2u4DkmJiVgwfzFqGiOYNm0ajjluAhobmnHk6EG4/rqf4kdXXYeXn30K511yOXJyi8Cyj5bWIFpaWAbQKiyBtnAYkdYw/C1BlG/ehIkTT8I1116NRQuX4aKLLoHH047TT5+EO267B6+88SEyM1JQV1eFAYOHwOH0oLqqHO++PQ0xYObUA2dMG5oaG9ASYl18AEFun604EYNYn090XphNdTljRLAyEGxGTQ1r45tESyIUbJXfRdrCnaUI0YwAYQ8owOCJFf0Jdtkgg0G7DGgHCas+PyDPH5ZkUOAxJzcLPXoUoSAvX7LBbGvJcgqCQtwvS03a25gRt/ZDgMEKRjuYCdLFggCEw+poISwGruMQAU5+xr9Ol1PKK/T4d4/TsP3IJ6hLIIT3H19kln344YdSQsEWxdTQoQghg0YGnlpGEQ0cHyz30+4eZzTgYM59mu032wBHr6/70zJCfWZGgxC6XXP7ZhcgEyDXBIKWDxIwYmnGrbfeKq0vyUagpgPBAmovcF7ldWZbYjIN+L3+ltdRu1DwWNm5Yt26daKHNH/+fOliwetPwF4FfqNLKnUs6Dl9/vnnUiLJbZCxyH1Gdz3prg+xu9fLXt+2gG0B2wLRFrABB3tM2Bb4BiygrAJ1EkiPpVAka0bpoDALTefZqkN2CXNAazTp2KhTS8da1+nuYatDxm1qgBndEYLO7a9+9SvJklJckErWXJdOEKmcZDZEO2E8PjO7rlkfrqfnSSCDta10wKjjoK0Y9dhNemd0pqq757e/1/tyeS1uf3J5J+hALQdqOrDMYl8uVkbXUrJngMLSFSrXk31CPRCOKS5aD66dSMzro4wafidBm8fT2dd8Xx77wbbtEDUcRDPSFI1k4Nqh62AADwxMmxoa8bf7fwd3XBx8qSXYtGUTsjLT0L93KUaPGo3PZi3ElsqtcCCAUf1HIj4WyO2RiZy8UoTDrViy+Au0h5vx8YyZ2FQVwNRp09GntD+y8wrg9YRx/x/vw91/fgh3//aXOO6ECSjsUYrmpkbU1degJdSKxsY6NNfViR5CfVOjBOXjxo3F/Q88gLy8XNTVNmL69PcRDDZh0skTkJ6Vg8qaRgRCrfjg/fekxODC88/F3PlL8cbLL6Mt7Ed9XR3CrRBNBlesS0oZXG4X0tLTRdgx2ETNhXrZV21tNWpqahEMtiLcGhatBQbqbLchoKdIL3SIcHZoIPC5R6aCzxsn2graRcLq1MDSnzYEyYgINIuNqPeQmZkh9fKFBQXIL8xHamoyPB63bJqCkgr0qv4Cm1YQQJA2FizT6Ni3ij9a7yk42aHFwMy4wyXAggAOHQCEAA3y+69nJLNGn7X5CgqS0UChP97fZIeRdUY9AO30oyVRJkj99RzJgbUVDeq1/KArQEDnN7NEoatAWtcz5xmdVxWg0HkxmuWlx6E6C1oiqfM0P1cNHJYxsA001yFwT7YC1yPLgGxGfk/GIMFgltAooKECvryHWE7BMkYyEggccBxQsJLsQj1WLZHT89Hz4+cEOJnMoI4PyxlvueUWubD6W87VJjvjwLrq9tHYFrAtcChawAYcDsWrap/TAWUBdQgUQKAzQ3YDs9HMcnzve9+TjLQG8AowaCZDnSB1euhQmNTP7pysWZ6hrAYzI8JglUwLMhB+/etfi6K1uXBdpeQrDVSDVG6bgapma7gegQoeo1L8p06dKsAKqaVKA412Cg9WwIF2+nBeJX739MpOkxF0+MtPhkgXi3210I50RGnrd999F3/4wx8EXLjhhhtwxhlndO7WdKK5Pq+TipESZFAAws527fhKkT3ATpSWaKT1YppcmA2dYpIdn0sJgANPPPoAKmuqceQxp2HZ0hXYvLkMBUU58Le0orauQTpWTHn9BZT2LMaNN96ArMxUFPcaJB0oli+ZixZ/ubTym79qE2bNWYL6ugaMGnMsmuu24P7778PbM2bh8gu/jfy8DClvqK+vRdAfgMvhRnJyKmIT4pCenYGinsXo26cfJp10Egb26SelAGRoeL3bSn+efe0VBIIt6FncV7KpBBJ83lh44hLxj0ceQpLPA487BhmZmXA6YxEMNqKmshKBQFDKIhgkNTZSYT8owACDccm0MniPielo8LGtDa6KLIoOjDcOccJesP56vT4J7CkQyXKNYCgotmZAR8ZCYVG+vHKzs5GSnAK3AAztnZRyq21oh7BjB6hAcQqrZSWPyyEtLLlYpRHbmAqaJSeo4nS6BXxw8iXlEtRtkN4UnQPla8IbJDPODDQXivdSS4edD5T9piKDJnis84Sy1vTvvnre7I/takDfWcYiY8kaR+Z8ocyDXR2jPuP0t1xff2uWVpiAA/fN4+CzlX+Vwaf2N9sRc10mDu655x68+eabot/A8grexxy71NLhfUE9By4E4AmsmcezevVq6Z5BQID3FhkOZA3xmU6mCxfzma6ABberQAJBCoIMBLGU6aa2VGAmmlm0K9vZ39sWsC1gW2BvLGADDntjPfu3tgV2YQGTdqmBCh0DZqIZ5P/0pz8VNgGpyOp0MCjk/+lwKDig9Zna/kwzW929ACpKxW2a2RkFIqi1cNddd0l9MJkO6tioY6dMBjorCozosfFY1EFT58dkZPzjH/8AX8y6f/vb35bfb8ssbnPZ9xZw2Nvfd9eWO1pv+uwK3Pfsqs6v2SqTLTP3FnTY1XmRRcKMGluvsbsIASwtnVDnlNdFM2LqZJtOu+l4m9/vrU0Old8L4GBkCAV66AAbrHIKS7/BAiLa4Y714e0pr+L5F55HckYRevUbjH79+iMp2YcPPvoMVRWViPfG49UXn4fT3YJzzj8b5546CUcMPwqRSDsWLvgYLYEqrFzxFeYuWwOnNw2vv/wyvvu9q7B80Rzc84c7kZSUjku/+3188sl7yM4vQElJT4wcNhzFxaXIyM1BckYaehbkI8kXjxiXAwkeF1ooasmoGUC4LYympkasW7sRlXWNKOxRiKlTpqFP7xKsWLUSR487EmvXrsOihQsQ9Pul8wUDmtrKGtTVVqMp6JdjbW9nUM4aeUvroJO8YP3PutdjWILgkhaVPl+clDkIgyGOLSp98kySFpV+v7Ay+Juk5GTkZGWioDAPhYUFwmaIT4iT/XA8h9mZQ54lFsDA47D2tz3goKCC9UyySiDIYJDyiI7/W++tz0WTgeCEAA3cFjuQfH1shq7uCXb84RxAAJD38quvvorjjjsO1113ndTxm4vOD9oKUZlluwtCH6z3ps4xJnC9o+C5ExzsOFkFHMx5amdAjc5tltYHdUsszQYFfnQeMzUduCvtCkGggUKpHKfsUsG5niAD9ThYNsFSC7IelHnIe4DrEbQgQEHwiRoObMV5/PHHd4Id5hys/zdLGf/+979LO+Srr74aP/7xj+W4ecwcXzzf3e1wdbCOFfu4bQvYFjhwLGADDgfOtbCP5BC1gAo8mcH7nXfeKbWcVLVmb246LsogiHaSNMOidE6zbrc7JjNrUJVWr5kQvifl87777pM68d/+9red+g3qbOk+zOxQdEmGCUgoyKK1pKQH83zZwo3Ol/YhNzUgNDDm311l6vR81NlTe5nHZNJro20UfV7mddH9dyfbr/szj/n/3t6Ap6dv7NzluEHpAjroPsxMlgZj0fsyz8PMSkVTaPV3zIaSOkvKLXUySLtVZ1z32x27dmcsHa7rhELscrCNwfA/nSo6u1VYzAcCDsuWLMKDf3sATa0uHPetb6EgLxdVZZWoD4RQkJuNnNxc1NQ14E/33o3xY4bhnNO/hUGDhyPc7hYdh1//6gYsmr8YOfn5GHvsBDz5j8eQkpaB0SMH48FH/g6Hw4WyLVUoK9uItIxM2WaSLxaUr2wItSIp1g3m8QNsJRmJoCUUQFNzA9auWSlZ03nzF6CmuhrfvexKlFdWobgoH7NmfoGa6irRW2hsaEIoEEBLayuampoRCrWASiWS8Xe4rBIJZlulHSjRGIINBB9ZAuaE2+WBJ7YDYBAGQ4K0qIz1xgpLgMEPAYaWFgo8OpCUnITiokIUU3+hsBDZ2VnwxcVKeUSLtNgMoi0SVhhDtqHPCoIDZDFY3SMIDlg6CyylsHQWyFhwisij9dm2jhIqCCllF6IfIZUfsKATg89gvd0ni7KVGIQShCbzg+Kv7Gag97AZLJv3sz7/dvXc3CcHvh82ajIcuiqx6Op539UcFv3Zzk6lK9DX/My8Bgric97jvHrCCSdI+QQ7VHDenTx5spS9keVAfQeWvlFngQs7UnzyySei0cF1yFzjfD9+/Hj079+/EygwARMFQxRwoBg1u0NpuSZ/qwwNYRZp15evqx5oP4wBe5e2BWwLHHwWsAGHg++a2Ud8kFkgmr5JB4KBPWs5KeZEZyQ6g6JOphk48v9aZsHvlWGwK3OoM6RBuO5La0Yp7EhAgFRqdqdg4BoNKHS1DwVSuF0NjM2sEz/nPph5Z1DMLM1VV10lqt2qK8DvuR1m7ZR9YWoOKKhgOtMmIKOfm5/peSrwwb+aQZIAqY0BkgrGbTszk6a6M8DBdHj1/52BT0wMokGHk0Zm4Wfn9+qyVZ6ZLTNtrhk7zaTp9TazmbQTA0cyUvj5Aw88gCOOOKJTwVyvy87Al12NHft7ywICOJgMhw5at1yzdgbd7FphMRys8eZAXU0t/nT/n5CW0xPDxhyFuDgv0hIT0NrWhurqSpRt3oryrRV48/WXcM6Zp+GsM05FrNuDQEsEixYvx40//xmcbi/q62vwnUsvQ6TdiZqKKkyYcCxOOe0UCaql/SxZC9QXABBpA0KtQdFXIGixePEirF//FVavWolVK1di69YtaG2JSOlCWmoa0jLSkZiUhMqKKrn/WQ7hDwQR7CiNMO8/654gpNAhv2BZpFPgkfcyu2WQwUDmggg8xsWJiCbDdt7jfn+z3Pu811PTUlBUVCjBVm5uNrKzMpCUlCiCjlyXgESEAIPYl51BKNTZwZroaEupY1vYCARBOkQcLaZCB7BA4IHvO0o8RI+BkIIwL4hwmkUSFtiwPxYKCpKKz64UZJpdf/31++Mw7H3uhQUUCOB8w1anZDLyerKUgmWKnGvZPYilFpz3WDZDNgPLaQjE8x6kdgN1STh+OXcSQCbbhaxDZSooaB49F/J+4D4JQFNglAA/hSt1ftb7g6fYHVB9L0xh/9S2gG0B2wLbWcAGHOwBYVvgG7CA6Yhwd3Qs2bqQNbrMeNDZ0MA4mi2ggY4CDnq4u+sw8Pe6bTNQf/LJJ8VJoZNDIISMix1ldMx9akDPz7QTAoMJS/zNLQEDsy7sIc9e4FyfIloEWKIXBsyawVfAYUeBsgko6Hais14ayCvdVLt/cH0TxOmOLaMBI/O9aSfTNvc9uxrTZ5d3nuaZ43Nx1Zkl2522ecx6bbiCAkF6rNElMPwdM6DMjrEMhv3fyR75/ve/LwKSKixqglOHS/ZzX93KJuCg96MyHiynn/dWpAN8sAJjj9ONRx99GL7kVCSlZaGiokYYA5V1tWj2BzByxEj07dULSxYvxYrli+FxtbNfAtpjYjB79jx88P7bOGXy2Zg370tMOOk4PP7EkwhLawwgHGmD28H2k2HpRhETDqJsy2YsWLQES5cuxoplC7ClrEJEHhMTkpGSkoykpGQBAfjbhoZGaR1JYUcK2FnACds8WuUR0QCfBS10JPg77ne3yy33tyXwmCBtKqmzQICBNgmGAggE/CIayXaWWVkZ0p6yZ0kPlPQqQXZWFrw+n9iNAEdrS6sFvMo5dtTpk2fQgXAQdNBAydJTsEofOkEGYS10gA4dWVynaDlQs8EKsJTB0ElUYMnEviMudHs48rxZRsGSKOr6UEeHgWZ3QeVu78hecZ9ZQMFhncc591BL4ec//7mwFailsGnTJmE6UCuJbTMJLrD8gu1PVaeDAByf7wSTCUKNGTMGo0eP7gTkTc0IzpUc/wrcc32C+xSdvO2220RoVJkPHP+mbtM+M4S9YdsCtgVsC3RhARtwsIeFbYF9bIHo7Dt3R/0G6hpkZ2dLFoKOgQaY6kRonWVXGf09OWRuR4N53TazKwxaCTpQlIo1w2QgRC9dARBch7/nd1pPbGbp6dzQEWIfcFI8KYZFxeyzzz67s/+4ghXKQNDMvpmJMUGFHYEs6uztiCWwIwAl+vOutm8yIDlveQAAIABJREFUH0ygJhp8iQYvKCJJMUldLp5YiEtOLpK3ek01U6Xb4nsz2NMyGx6DqSzO9UidZRaUzBEyVEpLS2XbKm5Gp1WBl+jt7sn4OZx/Q9q/XDPRbugIiDvYDNYYssQjtT0mg2NvbBxef+U5vPzGWxh3/CT06dsfedmZ0jVixYpVSExKxFFjj8RLL7+BJYsWINwSQlp6JlLT07FsyUo8/9/HMf64Y1BdXQsnAvjtrbfhqKOPkQi5pqocX61ejfkLFmDJwsVgl4P6xiakpKTBF+dFSkIyUlPTpIQgEApJO8qq6irU1VpghwRFwgaw2jxaAbgV0DPgV70Kq5mDBSh63GzZSAaD1f6SOgxkM7jd7KrTjmCwBUF2kKBiv9crAENJSTF6lfQUNf7sHGZx4wVgsDRpImhjpxuyFyIRRLgzqUixeAyd2gxa1kDAoKPsQdkL1nOCbSstcUqL6UDQxkIRnB20cYucIWqS/1MVsY+qJHbrdtm6davcy2yFyJKKCy64YLd+b698YFhA51gFAajNce+990ppxMknnyzswenTpwvIRz0jzrV8rvP6EyimbgMFIqndwNIKzp8syeB6OlcpaMB98DdcCDSTFcQ2qpzLWYrDeZ1dLjTJwPW4L72fDwyL2UdhW8C2wOFiARtwOFyutH2e+8UCdBLMSZ7/Z5BOR4S0x0ceeURE/n72s5+JE69BPJ0CzUxogKrBI9/vDrtBg1vNcJitvZglJyWfTtBNN92E7373u+LwRC87Ahy4LRWiYoDLxezGwffMwFMIjQ4UqaODBw+WfbDVJgMZOksMSLQNHj/n/2mP5ORk+avb3p2LaDIRVKgyOmOozAJzXWWjKNNAbW2CAsqSUPaBqXCudbIt4TZpl8m2mbpcc3YJTjsq1wrvOjK2+p3JxogGNrRLiJadrF27Fo899himTJkirBEKg6nd9RqowJmeY3TP+d2x5eG+bksLhVypYNBx3QRskHcGeKQlFexe0Y5YjxezZ36KDz/5FGOOPgGbyytRXr4VCfEsM2A3hngMHToIz7/8GloDTfDFehEOWW1vGxsa8a8nHkFx71Jk5xRi07qVyM1KR0FRAcrKNqFiaxnaHS6kpqUhOzMbqakpSEhIkkB+08aNqKmtFRHFZn8QLSF2IrFKsKSsoKNbg3VNVZdCyxXYzcECIXjPeQkwGC0q2VGCHSwIClBB3x8ICNgQH+9DdmY6ehT3kBKJooJ8pGWkSScMlptEWiMIR9ge0xJ01LaUHRiH2EuLJbTXJAEEBRPkUAkWCDjSASzwPMjKEM0G61y4XemKITtieUSHkOQBPoC1jIIlZ5wPGHjuqPTrAD+Vw/7wOMebgDkZDZxjyT6gpgNbT7O0gmKgBN+11aX+bv369fjyyy+ltSXvpZEjR8p40MUE1fkbPvfpK7Acgxo+3A9BKyYQdH7ib6PLJHfHhzjsL6ptANsCtgX22gI24LDXJrQ3YFtgxxbQzLuuQQeBLwbULDVg6yo6CAwaL730UqFNap2+Bsdmxtvs8NBdu0eXcxDw0GB07ty5Qt+lmvZf/vIXycJ0ReM1g2MFPhjcaBCruhB8r+wJBiQEGV544QXMmTNHalCZceHvtD2j2odZUz1vAhAM9iXg8VoZVdaq8y/f83N+TyCCduR7fs//k5aqwIVF7/Z8bYrc6rApgKNOpUmlNe3E71sj7bjl8eVYsLq+83L97PxSnDQyczsdCXMbtK/W3PJHZrcS3chbb70lmTM6pHQyCeLQpvytlqZw/3rtO2vdbaGw7t42263HMdsuOg3bWvJtx3hgSQJDXpYtSacKBvgx0hb2r3/7M5YsXY2SPgPhcPuQlpGBEWOPxKJ5C3DM0WNQVl6POZ9/DLSF0BoOIdjcgubGIKa//RbaEMLkM8/Eu29PQ35ONnLz8qQVpNfHjKZVssB2mwQyGKBQhLI90o7ComJhT21fSqPH3qnEIMfMsgR2kPB4WCLhQ7wIPMZ33HNxcLqciIQjAjAEgwFhcfB+y8/LQXFxDxQX90RhYT5SkhNlrEbIxmltRYQlJgIaOKRURAAAKW+whButYyMw4OgAIiyxR77X8WoxFCxWghBLHBaIIDCC9Cm1gIVo3oJVPHHwLHxGsrPAQw89JNlsZTSZ5VUHz9kcnkcaPUdyruaLcxBbYDO5MHbsWAGUyEj6+OOP5bnNF+dFARobG6UrBVmBvD8oKEnmmradVsuaCQAF/cl4Y/kGyy8I8KelpVn3t4MdXCwNFH0emGWbh+fVss/atoBtgW/aAjbg8E1b3N7fYWkBM6DUIJ2BP50E1lzSEWDgT/okg2qur1lzLTfQz7oqN9iZUc2SADryChTw8xdffBG///3vJXh/8MEHRXSwq0WDbNOB4fGbATEDXm3byfKJ9957TzpfsKc4napJkyaJ88TAiMwKZnp4LAxkyPhgcMa/BB7ImuDnfPH/WnpgKmxzX8zsKDhBgEGZEWRJ8Jy4Dl98z+8VEGFgxBcdOQUluB1L+C5WvtPt7on+gekQNgXCuPGRxVizubnTtLdf1gejB6TvtCOHnrP+iPaiQ0o7P/HEE9LnnQ4mBcl4DmarNC1Nic5qHZY339dw0hYYZgEO5r1ggQvWa7vvBHNoE1HC/zz7f3h7+kfIKyqB15eEcGsAF3z3e5jx4efIzUrGmKOOx60334aG2s2iS5AYnyidIOpqqpCYEIuBgwahva1FaNflFZUiRsda8KqqaoRbI50dIRjck02QkJiAoqJiGRNkIggQYnRc4D5cLpZIWICeBdZ1lEh4fcJg4LgJ+HlfNguzgy0q8/NyUdq7BMU9ipGTm4PUFDKUHKLRwDEpDIaOAEfaT8ZQrNEqgxDWhMMCH+R9h8aCaDF0gAoiQNnxzyx9ULDBOg8LZ7AAh+0v7MEEMEQPSVLh+ZxjyRmfU8pKsgGHr+Hm/YY2oXO8lPc4HDKPcX7jPcakAruO/Pe//xVtBc7zZKdxziMwyNaYnHc4//E5z3mPrAYKTWZmWuC02YZa5xedm8h4ow4TO1+Q7XbZZZd16jWYLAcFs/l7m/H2DQ0Meze2BWwLiAVswMEeCLYF9rEFNMtsBoGawWPrKjohrLukg3HzzTdLFsTMcitFn4e5pzRbUzBS903A4A9/+INkX7hPAg8Ut9oV4KC/p9PCtnZcGOhzodNMsaunn35a2n6SNsoyDQqhMehnEKTZOwUs6PgoNVRtxeCZ33P7fDU3N0uwzRedMjpkrIOl/fh/fk9Hjevyd8ok0YBbwQSpRTeYEwQlFJxQwIJlHGZJh5Z/8HtlhpjaCLptdTTVPiZQQdDhx/cvQHmNBdJ4XA5plzmyX2qnuRVQ0mulNuH50WFl+1LWeDM7RsYIHVQ6mezlrusqu4TbUIcyGrjYx8P9kNy8Ag4S9Cq4YL2xWA8dL5YXSOBhqT0I4DD1rTfw0ouvi+Aju0PU19fhjPMuRE2NH56YFgRCAWzYuB7piSlITklFSmo8crIz0aukBMkpybj9tjvx2muvo6qyUsoXyDiI9cTC6XBbZR4xVnkHtRG435ycHGSkZ0mpARd2b3BS4LFj3CsbiGM81uuF2+WSQD4UDKKhsRH+5mYJ5inqOGBgPwwfPgy9SkuRGB8vMb4FCLaiNUwWQ0dLzA7pRQUVrLIMqw2lCDtKm0oCDfz/tg4xotNgCFJa8Mi2pUsQoYNBYok8bL/+wTrW2Y1g0KBBnS2Do8u5Dsmb6hA8KWWm6bPXbGHN+ZClk+xSceWVV0q5IIF5Pt/J/uP8wv8ThOB7gg3sMGEyDqMZaxzvnGfIePvNb34jjIhoHSazs5HJdNgTIP0QvGT2KdkWsC3wDVnABhy+IUPbuzl8LaATvgIHpu4Bg0Zm/Bk4klZ70UUXSXaCGQ8u6rDsLSXeBBzU0WDN5w033CAsC5ZzkJq/o9phM6vL49KA29Q7INjAcyAtmAEyW3ldfPHFOOaYYyTLo2KYe6q8zu0zk8rtKAPCfM//azs9fk/gQf8SqCAYYbXmswAMvnQdZQfwPLU8RM+Z9mIgr+UdyqxgwEankY4iXyzn4Ht9qRYFrzF/U++PwS8eWdwJOiT4XPjjVYPQKz++k+XB42S2inW/BBZIr1XmB+3O4+B3PDYyG66++mqpAVZWiDJMVLDTrtP9ep47bBcJbGM4KLPhf3Uctmc6uNxuzJ49Ay+/Ph0btzTA7WpHekqyBPmJ8bGI93pQ2KMIffv1QUZaJhKkjaRbSgvIGHB5PPjNr2/H3x/7u7ASrMXSKZAGjjGW4KKm/JOTU1CQXyDdH9gZgn9ZIhEXx/KjOHi9PimfIELB+4ggXW1djZRKEIgoLCxCn959MGjwQJSW9kJyCtkWzNZSqyWEtnCkU7iRFrHICVYphJOMBmExOOU3VtmExVlwCC1Bj9tsebGH16ezZcb2vzdp43u45f3yM4KnDDLNgNUOCPfLpdirnfK5zDmF147PfZPpVlFRgccff1y0m84991zpSMJSRgUd1D8gwE3gn12jOK+Yi85Tui63T7YgBahfeeUVAR3OOuss8Rt0LtD5TFtqcoxp2d1enaz9Y9sCtgVsC+yGBWzAYTeMZa9qW2BPLKBOpNIiVQDQFIakngM7OVBTgWrll1xyiexKMxIa5EfTI7t7PCZgoGABM+Zs1cXAlqJWFLBixl9LLkyHNxpw0OOi46JsDB77rbfeKn3HuS2WUPTu3Vu+Z5CvLTM1+0OHTEsipL1eh+aCtrD8Oh1uq/48KK9otoSyKBSw0DIOE5xQ5gQBjK6cPrN0gQwKPTc9Pzp/BChiPKmYWT0U/8/efcBbWlXn49/AgIgKCCqIisauUewYEQtRVERFo7Ebe401IpKoaFQ0sRu7YkPB8sOI2MEgYhQbKoji32BswcRGUaQP8/98953nsublnHvPZWZgyns+M59z7jlv2Xvttfe7nmeVfcFFc+Bx802Xt12u8v120dm/7jJyb1uk+RyyABAUVssIVVxTNIzf7UxhC9PUv0hUR6I4EtZbI2Rm1ZfxuFUlMKfvw5SKVcmFgIt+7MrIh2WbLWu//OUp7eivfLmt2HSLdvVtt2877bhj23rrq7Rtt9m6pyogFXq+ty0hly+f3+3C/Wxl+f4PHNqev+8/tM02n9sGUpTDHLBvbfmFK/rOFHLAbXO5ww47tqtf/Rpt6623bVfaaquuhyIiQjDQmzPOOKPrGH3Z/mrbt5ve9MbtVre6dbvRDW/YrrHDNdoVr7hlj87QnrnQ62VzXtaVqQ+J1Or6qR0rQ8g3U11hPkVi1bQH1RrG18ISGJLLWfNHua0fEsgzMeOYaLPsDGXeiFAT3eBYu0hIMRSx53+i0kQoIZ8y/oliyHM2UY4h7m2niuS3BqgJdbOb3aw/4/rc32yzeRKrzts1+WxdP0ZnbOUogVECl7cERsLh8h6B8f4bhQRqPYbh1pTxyh199NHtWc96Vt8iU2pF0huGYL8KbGg4DOs1OLaC4RgrgPOxxx7bXvCCF3QgLJ3Cft+pBVB3ZqjRDEkbGA6aaAlGj7zUPfbYo/eD0SPXPB6W5Cbz4usTTw5yAQnAOBIhkDoLDKWaBpG6FSEjUovB+zCfdU0qVDxWgJr0DWCNVzgREr7zmcHot0RS6FONtsj4d/lttVPb4iZPam2zLXtTLzrv9HbhT97bNm9/7vJnbEpFud71rjf/X2itcXJdJBFv2Zvf/Ob2F3/xF/OklGu7Pxk5Vtuzg0iM3zUpm43tWgEUc/ORfz+7Uqy6zWkf05JqoY7C+eed0zZbtknbcouteo3Enla03M4Ny9ty10qawMr3npBx0Yp2xa22asd/94T2yEc9uu88IVqg6zusv5nohhXtVrvcpolskKpxjR12bNe+1nXmQ/MRWH8664/t9NNPa2ecfkYnsXa61k7tlre8RbvtbW7bbnazm/YdLgQM9EgsxS9XFh7tO0RsNhetID1ChEWPV1iZEjH/ni0sS1mFpEasz3UVLmv9Nrezle1INlzW0l/9+9XUyTyTXDXFfD3jPAfU3zn44IN7wV91m+o21DUiIs/uPLMn1eUxZ0U1fO5zn+vPXFFvnh/WffMzkQyTdkBaSo8XSlWqfR1G1A37s5R75tiF7n1prjeeM0pglMDlI4GRcLh85D7edSOTQDVGsnd2tnoECnixhc+rqXDiiSf2VISnPOUpXUr1gZ6ts3yfsPmQDkkH8Nuw7sOcp3IOnDMKgGOFyhANtt2yQwVQm1dSMGrBynhaYgghTnpxuXPO6RW3XYsnnhEll9TvgHruq03a7PiA8RSM9HciP5KCUskTgDmpCdmpgsx8rsUfh4WwIrtEYqyu2iVaJe+pRF6/j+yyG4fxTv0JoEKff/H71r7y82u35SvmINk2W7W274O2bTteba7SfwpZGiskjPaTC5LI1mrSKKThIGmqfgzJlzVh8K2uzDak8zOPO+kQwmFl3YZVtshcSRisnMBzUUAKwa4A6nvxpLkqD+V97tiVdSH6jhcr+rj/4bTT2+Of8JS+BeX5F5zfzjn77LmtdltrZ5x5RicEbn+HO7SLLtqkzyHbY7YVy9vpZ5zezvrTn/ocud5fXK/d7na3a7e5za3bjW50w572M1cn5by+6wRyAaHQoxl83mzztumyZT2KYq7Q4yYSOOYqNays2DiSCWtOs1PXJuvtmAq15mR7WV6prsXum6iEPK+9I6hFp6m7wLEgvaIXeF25A06t+5DvQnYmYiHvIiMVofRceeMb39jJizgIcv/VBe5xeEyLiqi2TdXbtNn9L20a5WL3vizHdrzXKIFRAqsngZFwWD35jWePElhQAh6YdSvLaoDEMABMgWmGyJe+9KX26le/uoMDBgTwmYiIPLTrNUJIJPKgAsyFjFbbbikWeeihh7YHPOABfRstbQCGnZedMiZdg3EjckFKhh0ohGd/4xvfaEceeWR76lOf2o2p5I9OE0687/rmf9IBEg0R0A6s539qN6RA4tCgyr3qrhWpt1DJiQD4y1J1098QE/pwwk/Paq/7+K/a+RfObamoloOaDmo71FdIIlENtlYTCSNdxQ4V+rqQh+my7OPGcK/IehXioQOFRDtM3q1CGsQcn7DqsXPzNyTD3K9zB15cjPJKV7pKe93r3tre/o53tGvscLWe8vDHM89ov/3Nb3qtl/vf//7t9DPPbP953HHtvHPP6+Djqtts2258oxu1v7rTru0Ou+7arrvzdXsNB3p37nnnrUyV2LwTDAo5SrtANCSSKLtHbFp2t+jzbWMY5MuhjwFWeSZU4nAkHy6HAVmNW2YsXaKC9KwZnuOf/vSn+/MdYbzffvv1qEbn5VmfyATPvkT7pfZTUuY4DUS5ee7azlq04rDmw0LdGJIj9dhJkQo10jF9G5IbsXfq77V+VGyYRG3U83P/afdejSEZTx0lMEpgHZDASDisA4MwNmHDlUBY/kQHeJhWAiLpFDlOwcD999+/g/9XvepVPa2iPpwBBg/tugNBBT/D0Pns3pBQf+cxStRZOOigg/pWe6paIwqGL20SeSBtALEgbcJ1GDoKGSIn1HwQxYBwOPnkk9vznve8vi1XvDQxQNLehIUuZcT1WTuyTWYKPYakcK9KXFTDLikYIWS8x4sYQy67VmSrzMg3dRgmGfzVq1P7EuOqGlz1/OG1jvne79qrP/yT+Utcf6et2uuecfN2hc3nxjhGqLb84he/6EalMXj605/e7nvf+46Ew1IUaQ0dG0Cx6rv9IaRGrJpeUT2U80Bk5a4SnVRYGckQKiLfXfx+UVN48rQ//LH9+ycPb9e+zrV7hEJP3znzzJ4Gpa7HRz/28fahQw5pV7nyVdpd7rJ7u9Od7tjJiC23vMLKaKILOl2w2aZbtE2XrUyRWEk2LFtZdyFbTVZSYSQY1pDSzHiZqlN1DZnx9PGwdUAC0wiH2jTPUzs5SUNUsFnx5qTB5RmRCMI8u5yPgPC88lxTbPKxj31sj1ZiK9zqVrear/szixiWQjjkepP6lmd8bBnH5jnrcyUcaqTGNCJtJNhmGb3xmFEC658ERsJh/RuzscXroQQSep8HcE15SHE/RgSCQJjlT37yk74Dgf26EQR5qAPeCbl3rXi/85mRUreTTCi/d9+nAOExxxzTjRR1AqRAqLuQSAJtRSKonK49CAeVsO2m0UO5N9mkEyLqB9z85jfvqSBHHHFEJwQYQPe5z336vWr+aM1NrsM3zWN8sad1rtxcjdyYNvzxAFVyIn3Sn2G0RIic7EChTz6ndkTSOFL4MW2Kl8bfITSyjV1t60LkSoww/frS8b9vb/p//z3frdvdZNu+ZSbSwSuEylFHHdV1QwqMMbvuda87Eg6X41pQycSLDfG5LSrndrS4JPnQf0r0wsrohosN/5VRECuLTvZDe2rGhW2LZVu0K19l62a3jHPPO78tW1njxPykH1tc4Qrt9DPOaFtd8Yq9Nsp559ux5fwuHdtnimBwjloMc5EMc4LbxO4RK+MW+jaeYwzD5aJRlZiyvo6g63IZhjV20xqxMm0spUO85CUv6c/KRz3qUW3PPffsBH5SLZ03rfaOZ9xhhx3WDjzwwL4rhffL6jXU1aQDWYfy/Ew65NwaM6fPzmM/eGV76Wmkx6j/l9VojvcZJXDZSWAkHC47WY932oglEMIgOzUEmAKqiXhIAUXejv/8z//sng8Afrvttpuvb1CjG1zD9bxSH0HkQbZUdE9bMyoixQvCg+I/g+YTn/hE35ZLlexHPOIRTWXs7AEecJ7tvZzjOjvssEOv8+Bz9WrYCtOWXHamUIEbEE6dimk5yUMvcVSjenNipKxScLFvtXcxCZHIkaFqDWst1PslOmEuh31u14rsQkGeqSWhD/k790nUQ60b4TuGov8InRAtMbSGYadpazW2Djnqf5r/ed3pL7drBzzuJvNkww9/+MO+pRo5277U2NUUm414al2uXb9kakXIMbta9PiFlXUapFysZBg2WXkMQmI+wuHi8y7Wj5VxD3MnthUr5ox29Rb6+tGtef/mDPrNN1+2siL9RW0TBR97NM+yTjSo87DZZrbRHKZFTNlfcqz6eJnrVa1ZkzVjBF6X+TCssRtOIh3ynWeY5+2nPvWpXpPHy85UN77xjTuZ75lr14k8swPQHef5opaPNEgA3vPgfve73xpr96TnEz2sJEKer7FHYs/ol99SKJOtEdsk9adiE0xr8CzOhTXe2fGCowRGCax1CYyEw1oX8XiDjVkCYfXjHa8h9yn8BNgCqh7SH/nIR3rkgVQHaQ5C6K9xjWvMb20FACekklyBZdtaOt5OCe6XHR+QDHJEXTsGjuN+9KMftX//939vn/nMZ9ptb3vbdve73717RREJKUSJpPC3/64Xg8L1RUsgNtwvRtNJJ53Uixg++MEPXsXrXgmBSbmZQ92oIDyAPaCu46tSIb8a6H6bdNws23+Rf4pYJk2j1lpIXYlEUNRjas2JtD2RDTHG/G3M/M93tbhldOLzx5/dvvi9c+dFcvsbbN7uc8vzmnobIkxsqXb88cf3FBhk1PgaJTBKYMOQQKJl6k4EWYtH0mH9HeNEIA4j+UIcqH9k1wrRa3mGGXfPB89thIPneOoO+VsKlZRItRuk1ikuzSmRlIZZ9CUOg7RvSPRXiU9KE8zzMVF+s4xQjQhz/LDAc71G2jXLdcdjRgmMElg/JDASDuvHOI2tXE8lUMMIYwgEhPsbYAVEpSuIOvjQhz7UAb2XnEyhkrZIrLUegGPHq6ngMy+9/x7gjBORCAgEL7/LF1XgUQgnsgGAdT4i4+EPf3gvUFl3gYg3JV4220CeeuqpfSvGeCl4WRhByI4vfvGLnah4wxve0K/lniEphl67DGMNyxwaGkNiYdrQTyMcqrESoifGTq5ViYulqFZknegHfa0pHMm7jScrxpqxGYbHTgon/dwJm7cTf3Vx5vxtdj6/3WCrU7rsjeMvf/nLvoOJyubja92RwKSx1Lr576UurEyxqDEG086b1rMKJi4Rep8iDGuouGP1xmqPOa52hLUD0aggK2IS2KHbmY/xcjq+zr/ap2GUUgU+dZ3MZ+Qmwg3QQr7d9KY37RX5A8a8a0OuU72p6Yf7u6856hqimqxj3v3nUa5pSo51rv6K4jLnRXG5l/VQm4A/6+2FKzZr3/vJGe1HP/9TW758vvRn7/JVr7Ks7Xrz7dpfXHNuq9q6Bg5J1Uo4kOdCoGzd0f6xJcPn2jRyvYLuPA88x7/97W/33ams80n9M8c8b1IsOVtdmnd+E5VoK0x1XGJnLBY9UNuZOktpa/R92Jf6zFyMwDfv2C/ax24wr9gC5oj5lVetYzVJe8Yoh3FOjRLY8CQwEg4b3piOPVoHJRCvuKYxNGKUMxBECyggdcghh3QjYvfdd2/f//73++4PikrZrzuGh3cG8M9//vNu/DN+Gb3IAyH9jAcPfLtIKEDp3bFIBuSAV4xkRMYDH/jAXsdBnQYGghfDxj20SwRFCk8yApzrPO3kbUE2fOELX2g3u9nN2j/8wz/0ug7ayMiYBBwyNDUaoQ7XJCJgGPUQIJdUi2pkDQHcYt6e6nkKYBpuobnYNSugyf1S6DIERY2ESMpGBWg18uGgL57ejj/l4kiHh9z16u36V/5Vj35RV+Pv/u7v2j777LOoli/W7kUvMB6w0Usg9UMAB+uH2jLWA/P8Fre4RV9/ovNJoxrOH9eohOlcqsdcyodX1oKA7Qo2nGsttHuPyv7+fuQjH9n/mwvSx6yP1iRrztCLGs9tQsJDOHzlK1/pBKzjtRcgUhvFtbQnOwf5rCCuSDOfX/SiF81Hi0lHu+Utbzmf4mW9/Ohhn27/75j/bVfYcbfWNl11txm70Dzyntdqd77l1ebTtvIsyJoWktffi4G7jV451zEBRPdqtMCwifVZUce8fnZ+tlJmA9Aruu4Z7R3ZZd7Z2eIv//Ivu3Mhc2ihe09qy2LPx3pOLc7sucaa8v9TAAAgAElEQVReME/MZb/5GymOzNNu7UU8+J19oq277LJL22mnnebTDrMuDNs2zVGxjg352JxRAqMEliCBkXBYgrDGQ0cJXBoJDL35iWxgbHpw2+rQFpWqykuj8LC1ZRYj304SvHmMDFEKiAAPeYCfcQz0O96xiXrw0LejgeMZ5B7622+/fc8P/au/+qseOcFw4VWRciHCgrFQIxtSq8D1ERm8Ktlikkcf6EBsHHzwwb1tajdIp2AIVSOiGkKRXUiFad7dagQNiYlKSAyJCH+HhHCvGF9Db2p+q/epxEM+D72zSzHO0teQC5PA/9CLE7Bhl8xXHvxf7bs/OXNe3f7mr7ZsJx7zvg76nvSkJ7W99957UVUcCYdFRTQesIgEzPWsJeY7wtG6k6iGFE0NcRByIUVUo9OJPKhRExVcD+d8Ir+sUW9/+9t7TRsEx+Mf//h2t7vdra8ziACg5k53ulNfx6LvqZMTgGR9S/SD74Chr3/9652ItbbxvCp+i0TJcUld047jjjuuR5qJLvrbv/3bdutb37oDJySHaycKwlpovSafRz32Ke3MzW/WjvrOae2sc+YK5eWFeHjUntdu6rQMo1RcK57sFA8clXT9kEAIB61dqGBwekO3PLfpQJwFtaeJDkj0Qkhs85CeXv3qV5/fNtt5tc7D6kgsc7Q+E5O6iUyQluk5xJnBbkhUA7sDucB2oMPWCPNUBAfnhxSRe9zjHt3JwQbR52lpICPhsDojOJ47SmDdlMBIOKyb4zK2agOUgIeoh3OKCnpoKwKocJQoAw9iaQoe2Iceemj7zne+M1/DwcMc4E/RRqHMDAIPf4BAuLF3O0YwChglfme0urZaDaIQnM8oYCwwoBkpib7wWyITQji4pxfjh9ERo8dnhrtChsiMd73rXZ3QyGsYnlkBxULAPcZOjY6oqjCJJJgUnu2cadES7jHNeziMVhi2dWiMzWJYXhpVPv/Ci9qL3v3DduJP56JOvK677IT2vz/6fM/Zvf/979+Nuro7xvA+I+FwaSQ/nhMJiIqyTiAnva597Wt3UjSh0dmxJtu3pgJ9nRNVB+s8zfpQyb0qeSSpNAYpZtYaUV+ieoSPJw1ClILXPe95z/l1LN5WbXHtRA4lPcF6icQwd/RHZAMgZA0L2ZA0KH8jKBAOIhusdyIdEB7OTdFWay7S+PDDD+/k8BOf+MR2r3vdq1/vjD+d24742m/ap/7z/yYSD4++13XaHW4yV4Q3czmEw7QdCkYNXXclUKPWtHKhNdixNSoouuu86GCev/lu0nPLXKHv9Dg6uRQJIdfoNocFOyNbYPsudZoQe/5GQGYXJ21JoWT2QVKdEIDazfbgsHAOpwTSUFSRuabIpSgljpPIaUg61mf4UvozHjtKYJTAuimBkXBYN8dlbNUGKIHseOBBzNAQIvyyl72sGyUiBNQ/ELKsUON//Md/tC9/+cs9fF6orwc4zxkPI6LAg9vOBT/+8Y872cDTwABAFPB8MIiFLnq4O8dnZAYDgtHNSBGK6X/qEfjsfEY2IyHGE0NDpASjgRF8oxvdqBsSCBFkCTDwb//2b72N+pjIAOfPGuJZDbN4Q6MCk0B/NeaGXsLFVGd4/Rw/jDio1xm2r7ZtqZEPC13LdQPczj7vorb/u37U/vvXZ8835bTvvqU954n363UcskNJQtin9WuaPFKcLLJ030npKYsRRJMiUhYa92nhv5PavxgBtNhYj78vLIHM0TqG1gdzHZAWgYVg4P0fbsNaIxTchT76rupjdH1IPOR+Q4DmOnLZpVAobEtHbRkInPCYemmTMPMTTjihr2l3uctd+j3Tl0QJ1Lop1kcRDdZOa581DAGbWjORUogKf1vr9AlB8bznPa/f493vfncPDfdyv5NPPrmTIlLL1JSwjmtPCgIHIJ551nnt8K/+bycfhhEP199pq/aIe+zUdt/l6vOpdq4/plRcNrN3KcRsPXaWdT9RD5VYq8TbkECvpF2t55HnsWdsCL4A8oWklOhHDggpmP77zA7wjijw2TMeseh3BF9slcznFD1mI7AvpEiYj97ZK0nD1DaRSNKNhi/2yvvf//722c9+ts8dUXr+Ox7xl+dQar/U6Ki1RexfNho23mWUwCiBvl6tGK62o1xGCYwSWOMSMM1SKMlD2QOe8fra1762EwJIhboVlpBfhjfvnRB6Br/QRAQD4/ab3/xmN7w9iBkjjOOdd965G723uc1tujGNbPDQ9nsM6RQ1DCDULkYHY4PhwYBnXFQwy5jwu+MYF3e4wx36NW3LJariyU9+ct81gUEe0Or6k8DEGhfsBnjBADd68qezL2jPeMMJ7XdnnD8Hci48v11nxdfbv7z4yd3Yyyt55/EcB9TXMYhxG4M30TYJ3Y73alYvWY1GiXEYz1xIp2GkSgzwhNIml394rdqv/Bajcwh0ZzH8N0A1WaVLFdhXAm7SGNXvAmyNh/lvjUEuehdFhWSwrkhZ8Mq6EO/7MGUqpFEd93w3SRf9Fn10/+9+97vtox/9aDv66KN7tIAUsxrBoA309pRTTumeWB5SkVVVj0I8RI8BKH1C0vpO7rtoruhRJT/SVu/WM2ufNu277769nSK5rK1+twZr6+c///nexmc+85n9umRV50MFjoiHT3/9twtGPOx2i+03dHVda/1bzJwdjnlfUy+yZe3FxTwXInqG82lIGKRj9fukGeWZW+fG6pBK2pKCknnPbksp2pgaEOaz/4pSVtJBe7PFs2c/3UUwclD47zM7wrPGesBGSYRm1o7MSfMXOSdSgj2D1NPXSmwjM0UCiYw0J5ENUjHve9/79nUGAVi3Dp9Up2mtKc944VECowTWqgRGwmGtine8+CiBiyVQgRODgGfsX//1X/uDHaEghBmJcO9737tHHijGKO2CF0C+sL23bT/JaPBQdo7QXdEMjCbhjQyGVF33N28Er0j1ZCZ0V3sYKMIlGe+8gAz4hDnGEHNNpAjDI/tqi77Yf//9u1Hxile8opMcMTyG3u0REC5tFtSxMj4fPPRT7RPfu3Jrm28zRzpccHb7y62Oby/b/2ldT+gCUJWq48axRrwATX5L9Ip3xBFjF3jL38YpYfIBlBWATepF9dz5fZIHUH9iOA6JiArMpkVFDK8ZUiOkRTWAlybpDefoyJgMa0HGeEzzvR5bY1IjIeMsogHBCZRYM6Rhme9ysBPWnXokxrBGMWQ86n2z1iVdyzlZO7RhWOuBjiqK+p73vKcDoj333LM94hGP6LneqZPgPP2g26IbtJ0n1TqXNsX7q00+W9u+973vdWLUOqn2gn5FH5P3bp55hXzL+Y6zM4aCuPqsRgNS1/3V2ZFusddee/VINJEPNWIi5FrV68ztP5+7vH3y2F/3qIdJNR4euse12t1vc/UNR0Evg54MiYOsG5WAqyC5Nmla5ELGMOdNIiyi68PxrpEMw3sN2zSrePSRrpoDgH1qKnAIiPoR7eizZwI7IJER9NJcRiB4ZpgD2c3K9yET6m5VSYvw3axrrPVDkVf2hHpRSARtQFREHo6xpadIByQgWZjnIpn22GOPPgd9pw9kuqZqU8wq4/G4UQKjBNaOBEbCYe3IdbzqKIFLSKAaQD5LqXj961/f85KRChh/nj0Gt5oLHvhHHHFEBwgIB4Y1oMhr4aHOGOYdUPsB+eCaCAphvh7qjAwP+oRhxmCPcZ6Cbyle5Xqu417xlHvwM0jkh3oBJp/73OfaYYcd1o4//vj27Gc/uz3/+c/vkRHVcxPPRgDmqA6zSyAg3xm2MT3ggAPa//ffv2nX2eMVbXnbvF9oxYXntJ2XH9N2v/0Ne6oN3cjWhCEYUsArBqPrIia8G09jA5AJrfU54NPYMfrojeOSp1v1aFJvGMOJpAnArQCwGvt1Lvi+er9jwEdfhxENuXfktDpewtlHZd09sgIesgoBUD2qAUMZj/wGsIiasl74DQgR1eC9Fi2sYC7nVpBm7UgEVyU0870xSrpOyJHoG6L1gx/8YF9XrG/xeNJrr1TCj/5YH+WDI0ask9GP3CMjpf4EsgE4Q+raUSL1JzJHMjcqMVPXScchV1/84hd3EkZEmrS3d77znT1Fg2cW2SDKYkjOZSwW0lNkwzTiYYfttmxqPNzrDhdHMq27Wnj5t6zqY/2c8UwLJ60n00jxuhZNWmfq731dXrGi62N03Hf0flbA7nhEAfIgOz0A79kxKsSCOeC4RBw5zz0887Nmm0ue3WwAToMQC979hniwtg/TiqaN5FCmQ7I557ERzDsRDyIYFGSNfPPuOaQGC1vF8ewZvynK+rCHPay3L9GSS5Hd5a+FYwtGCYwSmCaBkXAYdWOUwFqWwCRPl1uKWBDhoMiS/bQZAsJ0FShjBDBkEQjAgKiDXXfdtXv0PJzf+ta3dkNYCK+cYb8BCgwIBgYCoAKzgLoAu4DReDHinQwQZSwAo9mKSxt4Cd37q1/9aidF/vqv/7oXUXNvhnkKtMXwSi7mxg4Il6peMVrl0As9Nc7qe9z1Xg9tH/jKRe2c8+fCfy885w/trBPf1m6w8/Y9zBsgklfLuKQ/xtq41C05E95trBIeG493LQYWUBnCqJ4X4BgdojP0qALNoZEfGcQQjwd5mFIxiWwYAoRL6x1c6jisL8dHZplnQ5BfAVAKI2bbW9XjzW0eT557hGPqIWQe5/p1u8tJaxpd831IDZ9rUdMauRNgJXrg4x//eCcQFKSUPqagXNfvCy+crweTv10b6DrmmGM6MSq9q+Z8O87fyAYRG0AbMsDOEtbERAGFEA1Qq6kh+c29eGcBo1e+8pWdgEHuIoWRw8CRNIrUlqhrbAi3yMlvC+Whj8TD2p9tQ2Iu60oleCetLfW8tLIC6GlkxaQemSOiG/N8TQ0FpG8i0zxzPV+9Zzcoa3Sd59b3OCDon88IBPOXrQCwm9Pep72GJG99bue3PAdSkySyyvfVxqhysL6wbzwXRDpoY9I+soWmeirmsnluRy0kXkg9z7M4RGZN8Vv7GjTeYZTAKIHVkcBIOKyO9MZzRwnMIAEP6Ri6AQXeGcTSERiyaiAII3bcC1/4wl6Q0U4EgGb22o5HUDgvwoFHEEmRnSMY1rvttluPmJBz6UHNCGFo10iDGAYBJgwB1/DOk4Lk4PlktMu5BHx9ZgBpKy+hdink5n4pFkkUAaMxvoeejRnENR6yUgLG9yUveUkHS495zGM6gfCTU89rnz5x62brzC7j805vv/zyAe1q216xA0YgDJFA7hnXpNjQQ/rCWI1uME4TNk9PGHn0zO90goHM2PU/gNK1YwzWKAhGb7zi8eqFxKiGaaIghtEv1SMcI3MxY76ChY1VcQKWA2iHXtdK+BlHcxtgNreNn1oJognoRfVaJmIl4CKexlw/KS2Jhor8a9FZ1xymRDhOGwD3D3/4w329QTLQcTrsfom6CXEassK9rUXqKkjnErWgT9FZYI7H1BpJz6ydjks6US1sGR3L2pe0D/dyzaSiIfwU95WfTlYiK5AND3/4w3soeoCa96rbkdeQzFhIp0M8fPa437TT/zRXtyWvMeJh8Rke/R3KODqbVJoQYYkGcuWQDUOCPOB7oUiVPO/oTZ6rKcZMJ1LoVLQCMgEglxqZ3R8SweBe5ou1lO7TQfrmPwKBg0FqkBRH6/Yw3SDr8kKSGsqo2ieVAI5eRy4hz7xPilys6wKiDqGgUKT+sBdcB4FCLvpNTmwg37FZEA4I0P3226/XREGck8cY4bC43o9HjBJYHyQwEg7rwyiNbVzvJZCHcYxboFDEgIessPm/+Zu/aY997GN7PxWTlN/IuEBCiGBIKLDfgYU3v/nN3ej++7//+w4SbKMpPJHBzavB6+wdoHRuQu49/OPBBEQZPwnd9DcvC2PAZ9fNPvVCkkVQ8DwwuuVmMnpcL2AghnUlHUK0jF6KpamwcVCQjn4IMUc+AWbG9Fenb9EOPua8edJh2YW/b3868W3tvLPP7IYtsJat9YwbEMfDxLCLd42HLfn1MXJdm14ac0CKQYu4okMMXn+HvIqB7ZquxcDMf8ao41yD7rl3UnIqOPM5dQF8rsby0CieBCBqtM7SpLthHT2McCCXhFrXqCNjJWcagWg8pE1YY4wR2U8DaxWMTQLPISaS0pPUiuoFTc0I1wJERO7YhYJ+IRrucY97dLIsr7rbjXb521qjD1Iw9ME6hGRN1Aw9VEwSaKF7osHof4iD9K8CJm01J7Q97Xcd9yIjc+l973tf34XHPa3Htr0U3YXM9aL3SUmqnuGqswF1kcliRJptcT/79f9rHzv61JF4mHG6DtN+qt7WdSfjn++q137SrYaROcNjsuuD5ygd8Y5MQHwh9Txj6Vh2fnA9OploRHpkDpoLWS+B7RRwDvFAJ32ml4vpTyUHhjpXIxsig/pdIj8SGVfT7aYNhXkUUlrUgqgp10E4mO/mKaIk9of+6fc3vvGNHt3ArlDDRbqSbZ8f+tCH9ucNmY3bw844AcbDRgms4xIYCYd1fIDG5q3fEoix7OGbfd1TqI9hYq95IcUKRWL2Hc+zDWwCjQ960IN6xWeGiIe0hz+DGOFg60zvvHxCkhni8rE94HlSGEKM4RRoizenGlAxJrSNEZQ8TwY7kAmUAJyACePd3zXnM+AiXs5q1FejaEyrWJoei3A5+OCDOymlkJb/xiYRLf/5g9PbOz/7u/mLbnOFc9pNNv9aO+UnP+4GHIPP2NMZ+gEoyXdnFPKuAW5+T/QDoxjJwcDzPQO5GqH0I2G7CITU9YjnjRGMrIiOu0/uUQ1/xzmft871hq8YykOwVkOd89vQcF6ahDeco6fJLCSfMWbI0yVrD/kjDM1rY+YVz2/1cA5BTQXTGdMhsIlUzfesDUmxoFdHHXVUX/MQAwgG+drqIKQwZXZOcZ3UVUCGuJbrWNcQtK6PcMh2er6X7kW3rVPyxv0WMiQe2eqlDkGWtU9/k4JET62ztv193ete1wmMBzzgAT3aSFQX4JT+VeJrqLcV3NYot8UAY+Q4Eg+rFqKdZdZmjEPE5ZlU16GlPI/oRKISEAj+0zPPV/8R9HTFmpnUB/fKs5UuBWBXZ0BqKNAt66F56fdZdWPYvxqJUAmW+rlGQSVlKXN+MdkmklJf/SeXvPym/9pgbrimZ0TSMOk+B4X1JoSEayhyyV5xDlma04pHSsOwJiRiqKZzLdbO8fdRAqME1k0JjITDujkuY6s2EAkwCuJtjgctD30Gr/3mX/WqV/VcZAXJHAMwvuMd7+gG9KMf/ehu4GZ7qpzL821Pa9XTH/KQh/QHvBdwwbvCG+5hzzBiLMVAYBAlrJi3hFHA0AmI5GVhqLuf3ya9GA+5RkI6AwjiHZnkYd1AhvQy6YZioTyrxkMF77vd7W69AFeMR3L+xNE/be/+7P/Nt+cW17ti2/Mmp7XvHf/tHnZO7wAxY+EadjTh9QU2h6+EoiMdGISMau/OF/6eImXJl0+xPXqS6Ifsz86ATih8IhiqzvgNaeV/jPLssBLgWdsXwzqAob5fJoOxjt+kyqcCKWHa/lsP/HecHG8pBqkaX7dgTTczh6vnN/eoxI/jKykQAFM9pEmxASrsuoNItSaJ2JGSgAzzShi6cxNCnS18ky7hONFdvKaiduiy81IoF4GLxLBjTsKxo3816so9/E3ntZnuJdqH/vmd7osa81/f1WqQQpZXJWh8V6O7ckwI3mHti0ujvxsz8VAJg4WmYtXRWQkF5yRKKwSCNdB3npWep/SKPninuwgGv3nRI/qZqC4kgucmAgHxBWT7n+dpra00rS810iiRMdVJMCQIJsmnkhaJAEp7a62XYeShOZdIhczJvIdc9Hvmju+SMuK77PbiHj57fiiuigA3J82vkDdskpAxjufUEOnE3gkZnTEdCYd1/CE0Nm+UwAwSGAmHGYQ0HjJKYHUkEIPAgx8IjAfANRnPSANgjSeN19Fxdq9AKMgVFv0gxzrePOfZPg7pwBug/kOKMiV02TUYALWQ3yTgViMT4gWsYdiLGUUxthklNZ80Rsos11od2W6o5yIcjLFCevJbFeakA6ncbWxFtHziq79v3/r5xQVCb339K7Y7XvPnnWBi4PFs8wgL9WVEI7aQWDxIXgldr4X+qpEb0GQ8GdqICOARCcGIdF2Az2/aRLcZjkCt/4qA0e1sXeg6Sd1h4DNeEQ9ICuQKgz01JmodiDrO1SDfUMf/0vYra4yxMfbGyhoAoPP6h9Ahw2G9lYAa60AAdAjOoee+Au8AmXjwA+ijX0gCO/J87GMf6/e3Xu2zzz4dhDnWvYCTSiykLVlH6IRjRXBJHQNKrHmubatguiT6ACnnOnWbS331d8Bh5lAlVuiklzkDcB5yyCHt7W9/eyfO1NkBhBJpkaiFnF9D+QPg6lo7qwd5ljGfhXi4+22u1rZYtuksl1svjplGOEyKBAhJlo4FEKeeQuraxEsP/CZqwZqGUEAs0AE6EYLVuoakyzqFREjUX8iEFM81Z/LcyxybFrUQEK+9w3Ut+hWCYKFr1P76PCQGc/0aFZH5mu9qQUvy0f/UpHB+7IO0J/PWcyXHImasOQhvZGeeL9pjbpFRTXeSppli19qTKMtKFNZ1ar1Q2LGRowRGCUyUwEg4jIoxSmAtSiAGRQyAGgngtgwe3jMP7Ze+9KXdaPZ617ve1T7wgQ+0u9/97m333Xfvxc+At7x4v0VGKLZma0rANAbEmqqXMDSAJnk5617ZMWqqsRNP4Fj4aWlKJuwcoSQyAdjZZZddOhkV8BJAyeg76bfbt08dd8b8DW5zvU3bY/56rkq57clEuoiaEc7OkFRp/8lPfnIHoBXQzdLCeATpa/3PQOfNYmgyOJEQdJsupJ4DHfVfhAVPNMMzYNCx/mcPeaHFCTVOtfUY3BXMzerJnKVv6/sxxjIFIY0F4B1gRJZIn8zHIZEwXKeqLIZkQ8KcAwRCSoW0cm7WoC9+8YvtoIMO6ikUIg/kZtuVJ9FTSUcIUKz3GrbVsQgGJJecb7qCTANSECr0qkbWBCR5n0SmaGMIMOuT65hX6ksgHOScP/e5z+31GlKrJikf2pm5E+/rUE75u+pt5DoNPM6qgwsRD1e9yhbtYX99rbb3bjtuUMTDrLJxXGrZIBCsRXTGf/OC3qSuQsbQfAgYRiCERKCniH5gOXU9HEfPUlthlqiFSW2vjojo/3A9mzQvKgGzGAlRf6e7ieYIQZC0otglqWUS/U7NKWQyIgY5Q4aJ+rDuJ43EPEjKCHIGkUCOSGTRHnFI+C3HDbflTH+zHuW97nazFD0Yjx0lMEpg3ZHASDisO2MxtmQDlMAQHOWBmge8B/4BBxzQIx0UjZQnzJunoJoIByBT0Uj/hUPnpe4DgkJIsgiJeKyHUQw1FHMSYTANWIQ88D7JYM738VYnf9WxCZNkiMXTsxRgOM2jNVSPpRjt8UKGDFno3KGXbG2qZe1rNS6NLw8rwkH9BWCNLjiG8QVY8vYy3hTkeu8Xft+O/PZv5pt6j1tfuT31AdfrepUcY+k7AKBICV5m16ZTjL7qaRsC+3i2ZpE3Ax/BoXAfQ18oPwM/XrB4vBicPITun+08E84eoEinUockxAWvtogJAHqSTiXEP22OHk/zhtY5kevNOv7T5tNQf4f3riHO8YZm4C4NmLCGZEcZYKDWaQDCE9VgzXHv4T3r9yEi0p4hiVkBWuSV4nI1HYZuSqGwjhn7vfbaqxfGVUckBEDV96pz+VxrdDjWWiOqB6HlXtmdAnEG3HjVXShyn0Rf1XnsO/fJWFhztVndFAV7zREFeZF9XkkXiW56r2kVQ7Jhkg7EY537OqaGt7tmJYtzXJVN1VHn261mWnFJxMND99ip3eeOV+/EQ+ZE6lq47kLe48ylGqExSefrfBnqS42UifwXIpWyDs0SFcIjn3QhADhRV/QtxY+9p2Cj+1s7s6UkEiF1aVJjIWSDd2uU3y8NgR8SLmM8nFd1vlc9qmtadHMp628ItKy32Vko1/B7UpW0zWfzKsf7bM0NAexz5OdaGV8yTOFLpEyNXkiNHnMyOyAt5flf52klM2d5/qzNZ/V47VECowRWTwIj4bB68hvPHiUwswRiTHn4MuYw/ozmt73tbb2Wg2iGpz3taf0h/fWvf73XcQDWbBHFK+0Bnocu4CjU10P/ec97Xtt7773nDflqsE8zdGZu9CIHAjupGcG4YyBoU/L0Qzj4W7sCdrJdYt2G0W9LiYSoxm9t5iTDpHpLJxk/AQgVBC3U9SEonYUkWQj0VmPccVIq6AXAmLxWAJ18yYjMRS0w/EQNAOEHHvzjduwJf5hv9oPuvF270Ta/7rrGS2eHgg9+8IM9vNw1FehSkBTgJ5MKgBbznLlJAFEFYUOZuaa2AsTID6BOoTBkBN1nqPLC8ybrK09Y6onoJyM3u2u4Fj0CAuhYdCjV3uNpzNh4H0bYJES6Ar0KCgIkQ0wN+1PlUkmsqlPRy8hoEhidBOYqIK1zOPcZpkAEVAV0AQb0QfSI+gbJgx4WXss6lD4OIwnSZ30KOIkXPyRAAOFQvsgmBWy/8pWv9K0ptUFUg9SvSUVCF5pjQ8JBdINiqqIQpN/QF7pLf/JyjjbXVC79r0SjflWZOtfcsN5qOxJXZIP0I6/hWNXxzRhn/g/JuqoDGd/omHOy3tVaGJWQqOuCz5PWnT5Oy1csSDzMEvEwvPaw3xnrrON1/a3kU51PVc617k9dbxcCo9YqoNcaECBM733ObhD0wXMyaV0h1bK9pOcpAiEpENZK64zIKevPYs+curbXdtexyff1eTuJnAmArjKsej6URfoy1G9jE/IvhGEICjJL/YnUY7COZovjFAZOPSffi3wj08jWNeq6wYlQd6yyXqdGBXle2iiPNWWHjNcZJTBKYN2XwEg4rPtjNLZwPZfAEIzGoIxBrzCZ/GYA8J/+6Z+6cQSYiXCw9/ud73znXrAMsMwOEQiJV7/61e8EkXwAACAASURBVD3nlHGs2ns1SCcZO2tajOkXY4XBF29INW5iuMTgD8EQDwng6H/y9nnss4ViBX35HKCzkLdjMU/IJHJgIZA4vN5QtkMAMo18WAr5c/TRR/cIB9cS4aDgIyCZLcLIG3DniQK66IYw6wMO+mH73n/9cX6o97rVinazHf7coyAAU+Ht0iyEtbtmipslXSee32kgYJIuV70KuKteQecADIm2oR9pv/x7/3mtGbvuDwQAzNJI5OTHS+8310nqhc/0Cfhk9Jo3dCm5+gF23rMVbPL3J3ktAwgDACpAHALHSzOXKkFRwUpASI3KGAKMAI+QlcCVYmzk5jfRL/TDe8iY2saqsyFi/B4SI2Az0QohBn2f74b1WKqOWAPUVjj88MPb5z//+X7Ofe5zn75uSX+oO9vMKjtrh/s7Vx+POeaYTsQipO5617v2KIS6zW+VWY3kqH3I1qsBxXRKNM5rXvOaTjYgd5/whCf06J8aTZDx9x5gF5mRSx3DoW5NIiGyVteaD1UuAZHD7UqH8ysEZM7Vps8d9+v2kf/4dfvdGRfvIuD3ba60rO296zZtz9tv17a+8lbz0VIhYHKtuj3tcG4PwXkIvDpXIp9a6M/vqaMxvIY2Z3eQWmPBPEdUSoUIqe1vRENqIVkr4l0PAeVv60G2hB7WhKnE91AXh+SU3yvxEmI2+pBxj+d/muwy3o7LPejuQuR4zsm785CK2VkoxRtrWkTaFb1yjuOzM0SKXvrbZ/JOm8lJVAcCT+SZZwpSgSyzQ1bWgJC9s0YuTHomLvacnnWdGI8bJTBKYP2QwEg4rB/jNLZyPZZABaSTPBjHHntse+tb39of/HaqABwYBMLqhfgCXkLggUb5kB7Ucpff9KY3dSP5Wc96Vnv6059+CQkNPVZrUoQx4nPNGMjxujB0qhcmfycnNKREDMxquMWIBa4ZZQyh5MwiI3znPyNo0h7dC4HigK2AvwCrCgri2clYhSioBMg02U4jG/J9NbImERn5jndYLjkwjnB6xCMe0fPUqyEJcPL40ouEqp93wfL27Nd/o/384h0z271vcV7b5ToX9SgCW67SKWHotmEVhqx/8tTJclI7h8C1/j3sQwzvWcgVhnIqvyswpi0iH5JzbQ64Hp3XdgYwkJkUDLKI15NRzRjXfseLBhLVUQFd7Vv0tXq+Y6zPYgjPckwFge4dIiOgNe2pheVcd1ooO0LGmIsiADZ4HLNDiD5LM8l8mBTuX/s/9PBXQORzDWkfEiVZzwIcjRvSVPqE+YwMoE90LERW9eLOug45Jzv8uJdtgAFORVTpQvWqalN2xokep90Z14DFAGuy/trXvtaJW6SDlI/HP/7xXcdyvcgz8z3Aus7zunZUkFj1adIxdQ2JHmbN9HfNWw9xWwsO68cw3cFz4bvf/W7vzy/+eNX223azdkHbahWRb7HpBe1G2/6mXf+qp7erbbft/Ba1IX+9J88+oHgxfZ9EaFXCIQ0I6ZjrIRXMd+1FoGZnpUQrmNN02VjT8aQ8ZCel1HfRZmBZNIM2TyLdhnpX5Z/nj++yZgzHbBoBlb5XHRnqSX12DGWQdhn7bCecHR/0PYUbs6ZmLcmOEqnHgPRDQCISnEOG1ke/O8dzlHySRoKQ8XfWDmOeCDKyzN+TnrGTZLnYs2N4zmI6Nes6MR43SmCUwPohgZFwWD/GaWzleiyBIeEwNL5PPfXU9spXvrJXlX/DG97QvWuOYWD/8z//cwdbT3ziEzvxAGAwPBRv4q1WXNJv6jksBGDXtPhi9MRAm9V4YEAxnlPzId6ZhG57TyHKITlQDfh4g903gC3REyEkYpz7PkTFQrnB6VP6MnwfAsghuFhIxtXgzHGTQEiOA7YVjhTlwtsvn1z6Q4xVRiCQzuvLOLzd7W7XPb9ex3//h+0Nn/x9+/1Zy+abdN+bn95uf9Ordm+hVA1yoGvkCDACWbxZi4W9TyJUqqE9lEEFqzluIa8YUG0+CJ8HrgERf4tmIBtAIkXIeDR54xjNxjfeYPoT4st35MK4ZkDndWkJh6FRPQQPk4ioCkgq8PJ9CC/fJ7pEPyMjgEFdhngmgQdjn2r5+oV4q6Cl6lfunfmS9uf6lXgb6uXQmx5vaPQWUFSn4cgjj+zjpC2icRSyrfVmkAY1MmnWtSIy0UZt+da3vtWBE0IjXvkKEIepI9GBeGWzxiTaQhqbuaAuhG06n/rUp84TJDXFoYLpOmcju7ShAtIhIVF1oJJgQ1kk3D1kK9n5HE+1+VkBoOOlg3zzm9/scybb2fo+6+CFV7lFO3/bO7UVy7ZeZXpusvzsduVzvt+2Ou/ktvyCuV08slUt2fk7hG/AZ7zrdA4xjlASwVLTWiatg8Cv9YrOBBTH6450dN26Dao1LUCYrvsskskaRc8QDbNGzdRnVV2H6/o+jUCatLbl2Ppe14FpNR8cn7Upz8DoUKJCyD06kJ01sqNG6iuQpXXS9yEman0FekhHQtRbG8mTzFLEMSkmvl8oHaISMcP1oRLxdcwnPSMm6cRS1oE1bb+M1xslMErgspfASDhc9jIf77gRSqA+hGv4JVEwJg888MAeiqyApFB3QIkhue+++/bPf/d3f9d3q2DYedAzNABSKRgKTYqMqIAqYHhtPtQneTRioNQhDikwySiJJ2hozPg7RlktaJW8UzJkcDkmnsCAqoR7JlTU94BqKnAzomMsBYxoR4xsBloAUq45zYhMu+v4VkM0/asgcpL6D400x/O+Gl+f1fZQd8EY65c+MEzVcfCfES5NQnuB0++e8KP27qM3aX86d257vM0326Q96i7L2o5X/nMHWXYNePnLX9722GOPnr4DqMhZd51ZXxVExZCv+hbCqILwCnwrkKskBB3K3wxpYDb91FZeUDrBoNZeoEdEAwICIUc+ZJM0DuOJdIgOMLL9n6aPvg8pWPszidCrIeVDuQ3nR4BPlUEF9dEVbUc0AGiJAPG39vPs2m5UP73i1U9Y/xD8BuD4PWkl0UXHDmsHpO8B+ZlLtW9Ao3H48pe/3AkvhJC6B894xjP6Fr7DtSfjWcmPWXQssnUe0kXKBv1XQJX+D6M4It/q+a/krr6SvTVEjYm3vOUt/bpPetKTenQDXQrAX2hdqjIKYKyh9JMAV+aCcyvJlDbXMQmx47i6vqVf+m0MRHuICpB29/3vf7/3y/OBfpgLADqCIvPhuz+7qH33f67S/nz+xURkb89F57TNTjuunft/32znnHX6fB6/31IfxVzz35rrPgGxiAcEuXF37+hlisWmzgI5IzZTbyTRS9kGkV4jE5Dr+e87ZMNCz7AaxZLokOh65kR9tkyaw5N00XHDCJmM3aR5XgmHkAeZexnjkOmJZMjzKxEK+T2FHEPuhJxPHYuc57rGNmlkiANEn1oVyAXvxgS5sBg5E52tJFrV02lr26Tn9ixzezxmlMAogY1PAiPhsPGN+djjy0ECFXRNCpmWUvGhD32oRys8+MEP7gYDY/IlL3lJN+gVjUQsAFYBYzx0UilspSkHuXoVh0b/mu7yLGAzbZjkJVrIiKyyqh6WagwFSKRfCS9NgUGGevKCydvf8aDlmtpQPUFATDyLiZrI78PfphmxFXgP+zgr+ROABlgjHBRb5DlWfE+US4xHctIv4InXS+oFo919RDIcdcy322dPvlo767zNenOvfMVl7dn337Z96D2v7akYoiakagD0QrF322237rWctZ2RwVAXhp7eyCTjmuNr9ENA+CQ9TT9DQAEx+kcuJ554YveYBpgBPLaQlWIiasP4kU1CtAHWFDsb1gqp0S8hBatHe0gaVbA49JamjwEpIbTooDYFDCXcmX55pQir6A6Eg+/1CXgAIEMA5PquE89+tp1zndruCoDr2Nb0lzpmmSdDsgHwoStSJ+zkoO1IMCkO2iHSRM0N8k1fAooWGt9paxNgqw36JwoBYCUDqUXAVSV0Avi8J79fm5Izn9QAeoDYffOb39zbb/00rxIdNARek4i0aQC1rnd1zVtsPiWypY5BnVt1pwFjI2VCHxDSgLu203cRUIgGz46QpiFtIgvyOeo7v2uf/Npp7fSzLlqlK1dYtqLdePvT2/btlLZZu6Drnf+V3DEeZA/0IjmQoshKx3kOIT2tT+YmUlMbFXVE5vgeQUGXQxAiC/3mmiFtEpkxSc6VBAhpnDGr+hDCIJFMrlVTl+pYDe8ziRyeRiIN7+1+2blJFILPeQ6lLSGfzHW/00mpJbVoY41g0O6kOiRaiwz9T52KjHeeU2SzUD2JkCKTntHpfyWBq2zXtC0xXm+UwCiBjUMCI+GwcYzz2MvLWQL1gT00Xjzg5UC/5z3v6VEMtscURs/A/rd/+7dep2HXXXft3wNT8bbL83/KU57SjcuXvexlfetMRkI1gmIwr43u135MIhUmGTOT5FDBWQBaBU2ztp0RlZoQCaeOkRfvV8iG1JTI8f7O+YBV9VgNZZj2xviOIRtDmWGdUOREXwCDyXmvBm016ob9ZNQjoewswSPPE6sQn8+pheFeDH7GP7LF9qhIA78Drf9x7PHtMz/eqZ2/fC7SYasrbNquftbn27eOPaI96EEP6vqjrwpJAg0KlwKOGbu0aTHQNATfsxxf7xGSJfpbvbyuzWivXjrjCsjou4gOHlQEnbQk3zHmeWfJAkBV54LHNF5jY0xGABCAnH3itcm9hwC5RjxUfah6UsevyqOOcUB+Das3brzViBNj7lxjDFzz8GZ7vuiP+1TCLXOqAuyQaUPiQVtqOklIloCg2rfabuDxM5/5TPv0pz/d5Q3g8mpL5SFjgEm0A2+q3XbIUIFHxyJ+1FwQFr+Qvg/13zW0j3ysddptXTSOWW+SRpO/XSORSpFT5hsdUZz3fe97X9d1xSH1AYjL+d6HqSRZiyp4DditRNOs69S041J8N2RpUlG0h3yRbCJLjjvuuB4pkJ1dRDSQC32xzlRiNmtV5pBrAbjmzil/uHL72Z93bucuv8IqTbrSlpu1PW+7dfubu12rbb/tlbo8Myey9WnAsUiLr371q+2d73xn113j73kEIPOuA8Rkra3+Nt+Qfqk9EtJvIdkNQX3GI7KvQD7zNutIfbZU8qjOgYzlLGtd0h0SdZBdIHzvXq7ls7HLbhEZV3MBiZi6M95r+xKtkF01yNJn+u7d+kd21rWsCbPsDlF1O30cPnPr87auATlu2ryt+pX+L2WOr+6cGc8fJTBKYP2RwEg4rD9jNbZ0PZbApAd3Dfe1KwHCAVAVmsxryMg87LDD2iGHHNKNYt44pEKAF0D5nOc8pxuiCkc++tGPnjc4GQ3TSIC1IcZhxMEkoyUGSQVBAZ2ViFjMiI8sJ4HaxYDusO/VMIwxyVAMMAwQi6e0EhdDo622e+glG5IMFbBUgzdyCwEiysFuFfKzRSPwxgpfB8QS/u18QOQb3/hGN+h5GoE8L5ELx33vZ+2IH2zbzr1grvebXXRWO/ukd7Tb7XKDnqoBDISwAM55zipxVY3RofzquE0D38NogQCiEDUVQLtvSCHf529jksgA96zgO20CKMnBfwAZgGfUO5aBzqvqv7kEyNdtNLOFHuO+erurrqbdlYyoQDeyiLyqoe/cmpYDhCRlQhv9TU7aFC8wEqQa74mMWmh+1Ogd9wvxkTY7N2RbUosCKB2bHP7IlP6pJaOwrSgD7VNDQbQVPcuLLh5//PFd5oCSsUKUGgdkaaK2lkKARn7WQdfiuRfhk2KE0Z/00bUj4xByqeOChFKEVRoaYG69VLfBq4LPCsgyZ5fS5jo/gFKeau0H8hN9la0Hkx5mbHi6kQh0IeRk6tu4TgoB0mO/01Nkj3lOLokECWmaqAjjlRoQ2iFajiyMs2gIAPYH/7NZ+/YvtpqPhEofREQ98C7XbA+66049Omray7jbUpQOiz5CXmrnC17wgk6QZtvESUC0kgkZxxBGdX3IvSdFONQouIxZJRyyjtSxzedJz4ukPESHsltKCD2yNV76m0gEY5n+e/d7jbZL1FBff1fWykC2mOuIuBRzTK0F40tP/bZYOoRr1rUhz/66bi8m+zq2w2f3Yut/HcPhc2+q0ow/jBIYJbDRSWAkHDa6IR87fHlIoILkGDk1f1qOOoNYuOzzn//8ttdee3UjgjdLfQYeKYQDr3SKxImAkHLBGEc2MPCyhZx7xGu8VBA+q3wq2Bx6OoaGx6Tw7UkG4BC0TWpLve+sbV3IwBwaTNPklZzx9JUhyqhMNEX1bKXgVwiKgLzqZZtmyLm+45PeIXxaCDsDFOmgKJ/PMapdUzuSGgFkiVTIFolAwJeO+6/28W9u3pav2KSLYpML/9iut/xL7ZlPe3zfTQAxkeKRwpxnJRxcq4Lu/J2+hbDxXsEg3ZwU8luJspqjn+vWPO1JIdJ17IArhQYV1BP5APSZH4A8r7B+Mugjb78ljDxbtdYimgE2kwiH9DP9Htb80JeAkng8AUyAxXjx/mpPalCkv5OIuIRDV4BdyctKkoS4Sl57wIn2JM0gBedCwPgb0YDIlK6jVoO2C5e3/a5399APsnCd9F8RSWsZ+eqb1B2EloKMSJ6sSbPM2+gVOfGiI4sQDvpUd2vIvXPtpJkEaGoPouFTn/pUv4b1VfrQcIxmaZtj4rlGBKRoH/nE200u8WKHbCCLeMV9Nl9rKkz6QN8QCO5hTqpb4YUcUGPlbne7W5cnUkxkSd0GNuH0jh8SDr5zf4SQaBpg1xphHI01MulXf9y6/fC327Zf/W4lM7lykERF3ePWV253v+UV2+abLp8nBPXB2mKekYuoF9ezC47xkg6299579zZ61WfAUIezLmbdrPV38ltdS1yvpkBNW9+Ha1OdV9qQdTnn+5ucssVzUh6MbX4LmaD//tffrDHZUSQkY3bQyFadxtfYGccUx5wlUkEbQ7jU52t9Zg4jsYbzbEigTpqHw2fUcE2fZe6Ox4wSGCUwSuAS68+KulqN8hklMEpgrUmgekhj+Hu4M64YpkLnhdAziAFLU5PBiVRgNCfnHkjy4vVCRnziE5/o3jrbuzFu4mlO/u7aCHEcAslJYePVE1sNHW0PsKxERb4fhriu7oBMMzpzv+H1Jx0/rQ0x8Go/hiHNMdiqMVgN30p4VMM5gFokCw/iUUcd1Ws5KHAntSZ6QF4BWUgD4ecIKgYtEAvoAQVf/Nop7Ss/23GedNh8+R/aPz78Wu3Of3W77ommayrOC8+uRuY0OaWtVV7xUoZgqN62STKscqtRH0MjOmBwqMtDA3oIIuNtNBeAYXMMkAYKAAAgzn/1T8ydFGpLRXyeR/9nmUMB945NBIZ2AzDIKPOVnIESx2S7T95MABDBFBmEBBl6eSPrSaRbHYcKTDJ+kVU8+nW3g4Bf/acHtk+VIgEAqg1wz3ves0ddkUs8vVUvIh/kBEAL0CNwkGVA2cMf/vAlFSSNrpAb/Re1gsQQgZO1p8rGd4lMCgjXT/I2dw4//PDe/he+8IW96CRZ1NSL3C9e7arbZAlUZlcFBIj55V2USqIYvKeWTOSJBMgWkynASJ/MScRxUgwATt8hCbUL0eNZgCwzJ6VT2WrUb2RBd0S7TYr0WWi9NJ7SILK1qj7RS/JDehnfH/96RfvKyW2VXW5cE9mw85X+t+2w7Of9szE3v7yQF8Zc6oyImFe96lU9AkbairUqr0raVXJwuIb4LWkKqU1S53rWlbr+1vVjuH7l74xvtp/MDhCJQEh0Q6ITQhKGQDLuZObvpJmE6EEeIDMRCsYRSeQ9UQq1PlAKGE8it2tEWOZV1sn6fKjP0CHhWH9L34dEQuyESc+/4Zqxus/g8fxRAqMERgmMEQ6jDowSuIwkEDAWwygP/BgTjPNXvOIVnWx48pOf3I054aq2zGTcvPjFL+67CqTCPqNHuoU6D0CBlAxGfrzA3UhcCWJipC8UDj40wGMMVaJkaCQCKL5LLm7uUw3het20LbUNtDHergDnSQB3Ei8aI6uCzCEQi2xnAYxpC6N8UnX+/O6aa5oUWUwFkUqve93r+tjTAf8BESAmxro2aXu2nwMkyNv39MKxJ/z8wnbYN1fM326n7TZt73rhHduvfvGzDjSBg2Hx0WrM1nZW0qmC12mRANPGtY7ZEFTMKvNcY5KnP21+/etf37cZFdGhn3QXIAUg3BegRT4gacgZ2KC7iJuQMIuNU+2LsXB9kSfAcLagSyg14AmMpGDkECQNPe4Z50lALWtLPJ8Zg8yNyKUCljongFBpE4oA8nYjQLXTjjnSJ4TuJ7S7euarPKxRdAjwFklAdgrb6rvICKkWQ+AZnRjOp/TVtbSHLgO1rus+1cMbIJV6LPEWA+u2DRbiD6w/7nGP6+lIkwCW+wCTiDmy4LknA3OpbkeY7Ru1N+kvCAWyQnSYYxnX+r1j/W6sHZsif9riHLLNHBLZ8KY3vakDdwDeDkXGwHUVST3iiCM6kH384x9/iSiNSfpJ/vqH6NJ+/US6kal+JlJFOxKNQP5nrtix/eKc67U/nr/VKpfdYrOL2s13+FO77XUvaFfZavPefmQFsK3Pds3Yf//9uxcfSW5Ohfw2VvQnY7ZQJFWA95BErM+CSYA9uzwkZSXPnESghRRKWkSKyhpv8rAeJAolkSIp3IggQgzRZcSC//4mN2NsjFJnIXUXFlsz8nslXzMvIqe6Ngz7XMmIevxwPRmuv5XkGa7rk9bqWfsxHjdKYJTAKIFJEhgJh1EvRglchhIIyVCNhgBy6RM8cEKW//Zv/7YbZoyggw46qBuFajvIn45nmzHEE4aIYNy8+93v7mApoaLuUfO4Y6QHaMSgq4ZJfks7q0FYvS05N/fSloSY+i5bEDK+GGlDozGgPtePDOKZWcwz7vcaMRBg7Xr1+1x/GIo6yVCNHOK5yjEVDNUw/3hJA/acnzDfHBeCZ2gILqRyaWuOcU1e449+9KO94B3QxWNsRwDFEMk3xiM5hOwRPh3ARGcAAiDjbYd+rZ38xxvNN+H2N71q3zLzFz/7aQd1CIcKdmPgV4M4/Ymsq0e/kjxVZ6bJfHWmXwX4dRwiD7ITYaAo60c+8pEO1JB5imsCGkCpNCayAkAAQuHq2p1wadcgE3PLPEvtgxjlZJCUBaAx9SGAFhEnrgOMqI2Rrf4qyRAAX2sSVIN/SLZVUsZxNW0i+pd5WXV3COoB0dT+ABLJwDGAIhlooxx8u594DWtx1DnqPACPTNXS8E4WaoM4DomKcMm41LHKujTUL9fMdpiOQbDxwLtP6nlM0x1jqvYJgG4nDWQDkIj8AbjpRFJbrLHZJSBpDwGaaVuIgkQleA/gNLeMOd1ITn6A+2K6HTCsr/rk/nYsQi767Dlgfad/5CPSzS4h+oBk1qfUdUibjX3ANVm5TtZmY557aZvP2pr1mv6k+G0K3/737zdvx/xoRTv1D8tX6Y7ikvff7RrtgXe9drvqVeZ2WUHYiCiRvvKQhzykR2ZYd5K6UFN7lrIm5sZJX4vcEq3jPdEL5KDfSX0wD5EI1kJ6mWgFx4TsJq/od4ozmrPZ/tNzzDjTP2uIeWz8h9vrThvvSYT52lgPF9O38fdRAqMERglcXhIYCYfLS/LjfTdKCUzyKgTciWZ46Utf2o0apAPDn0fuk5/8ZPviF7/YQRKvVradI0AeRUQEz4xK4c4LcI5BU0NT89sQRDq2VnyPhzSRCPFmB0BWLycvLk9mQnNDdDg3hnmqausb4FVz44ftjWJM82QNgYnjGdIxlmOEVvBVSYgYutXgGxp/lbSpchkC6BynTe5XPf1pR+Qxq4FZAWQFiQDhvvvu20Gi8GVjTT94n8m3Xj+kRYge7WN0A1x2GlAkbvn2u8/PwVvsvHnb8yan9ZD1EA5DQBDj3LVqNMokQqISLdPGd00sANGFEFBpMxmGbAM6eVr9LYJIHrzjsmUd3QHggG71UEI+6AOwBvTqO0CZ7RhT/8D3AAqALkUDMHFtQAVAFr4PFCaSId7dStCEXMj4DXV1MTlpf0i+ur4ERNVCkH4HvITUWzsUGlXnAvgCYO3agMgCyhQqFdkhNL4WrotuhdyL7kff7RYirYdOAqD6Kg3IWpCdJyb1qV43es8TD2SLMhGBMsnbndoJCYM3fkDvkUce2QsrppiuSAnEHdCZmgvGN2Sn9hqrjJe1iufeuAOXKSha5/hiYzMkIycdr93RGW0/4IADOhFG9sAzsgbBiBRwPcQ0ollKBz2LztXIgTpX3ZO+poBkPPTOzY4Ivltsx4ivn/SH9uEjf9V+euqfV+nGFss2bfe90w7tdjuf0z77qY93uXt2eS7ZsSQv/TR+k8iY6M5wLfF9nl8hUrKdZAo2uq7vavFVcgvRku9zXLaprFELIYqMsbb7n/EOwT/LWNc1eBLJUK8x6/NgsfuOv48SGCUwSmB9kMBIOKwPozS2cYOVQPXQMojf+MY3dvAj5Fs0A5KBcclbxzj853/+5w4wQwgw6J/5zGf20G0h4zySAQIVHAfUxNNUvVwBbcPUhBAhDKMUzMrWXRkQhrsiYe4NlDDSknPrHMa9d8au33mJtVGodrxDQ4/tJKOtHhOQH89yqrDHQ8xIrV7TuptD2h35VbAXeVVSJgCWQesV4BVvmHNq6G+8vnkPAFyKcemcFPKLcZ62CXkHSAAxIAQIkyJArgnrzXhVUoBOyYUHshXQ+8EPftDusPe+7Qe/2W5+bu1ynRXtOQ+5Xgd31RMdGU0yoH0X8inEStp6aQH0Uid7yLDc3/nRXeHxokLkw/O42j6WvtBL5IuK/dqPjEGC8V76TWRCPPUAD9BC5mSIWEv4vrHPecYC+ENwuOYjH/nIXiwRWJ02/pMIyApSh1EJk2RTSZcQbwHF+dvc4MW3xlhP1GfQH/M15BWAa34jIxxLp5BP+lfnRrzJmedpbwg+cqOnADFZusZ973vffh3tqURW7X/V1/QT2WCcbnWrW3VCJ/pGvnQZeZLtBvXnpJNOVtzqwgAAIABJREFU6ikUSDkvKQkI2gDXRPoA2Eii7Abgs/UotTRCHqY4ZU0Bm0U/MyYhj0LAZW3J96mHkfVKcVOkIj2SRoFE9lt21dAeukc/U4uEvIFv8k10QtYC/fF9Uj4SYZCijPm7ztUQSJP6CbR/8+Qz2mHH/u4SxMMmK5a30//7S+0m2/2uPefvn9SJq6yXrplUmLqjRnQpO3J4nuRz5liNXEhkivmYaAV6EMLBdyEbkhJFJsYdeZSisKLEzPVELpCPdqXOQi3AWeWQcc13w2fsLLqRY5byTFjKdcdjRwmMEhglsC5KYCQc1sVRGdu0UUigkg06DPx8+MMf7vvXM/YZnIgHxqQwW8aoIpEAJiOLB5LhqRgez6wK7nJnAYd4g6qhOym9wn2rd8kxIR6qgVg9/gEWDCYGHpIE6SD6IlvlBVi4htBloED/AB7RGPoAAKpFEFDNQKygPh5P78MogfyW7ytAZozGmzerIlXPWgC77wI0arRCDMWAwYDbAF0Gb412mAQqF2tXCJGkBCT0mcHNc/iBD3yge6QRN4rhMZ4ZzQzqbJPnHox1ZAPQBlQDX2p+iKZxjWP+a5t25Ld/M9+c+95x+/ash9y4G+0BJZU8qXKuhFTkF5kMQXNIi8X6fWl+D5hx72ERPeAaQYNEee5zn9vzyYFUXmL6hsQDjMkVME7YvWOAEV5u8vRKQclU5zf3eKTNQ8Qfr6gIATJWpV86ATBvvBISP42AGsprEgkYsFqJn4D3CnCNSwXI5p7+2nrXrhH+Bq6l49AfBSHpDwBrjSEXfUGg0Km0LWMb0nK4rWb+JifRImrS0DkpDYrampOZy4uBLfe0Tmi3mgbAYnZZQIYkbD5ebsdXMtA8yBao1hcEg/GsBRxTEHQYbTUEmJPaWkkevyfUPzKq41I/Z16HYPBO3t61U9/sRiQSQ/FgMkWYkQHSxjMBCZ2UHHKwBltnU69H+ythMmtERqIicv60dTDPh6+e8Nv23k+f0v739Itrwjh32aat3X/3ndo+u23fVlxw1vyYOy9bSiaKK8+pFHG0dtetJv1Nh1JvIUVg9dcrBIF3UQr0OnUWkEjZbtK4J+XFePvNd7O88qypx1adqLowjMCZ5frjMaMERgmMEtgYJDASDhvDKI99XCclMCQcGNR2IlCLgUfmiU98YvfQAUG+szUiD60IB8AdUGI4ARdSLniuGaW8qsK586re/Ap4ap0Bxya0OMREvIkx7Hwf4iHgjuHIC6eo4Wte85oO6Ca9GIyMaN5HxdAAH30Uao14AHhqG3xOu6tXKcZ79WbnfggNQEc4t/YBOKn+zrhk0MfwdO+keSxFOYbEQyUf0ubUgIihP6342bT7xhgPWcRIJwvgz7VEuQgZBzrox+67797TK6SqGCMGt74y4lP8jI64BqKBjtEPukQ+L3zrt9r3f3bxVniPvtd1mv/V66lNXmlTQGgdj2GEyDDyYylyXuqx8WBrT4Cn/iPwEGLPec5z+nwCYKQQIBQAamQCMJcdI5AzwtnpiXQV8qFXQA+5ArLxhgJ60gfoNcLBOzADXDsOoWNeqhmhhgAiIuBlCEzqvAqhNySqKilBPjVSIH9HbkgRXn5Ek7mmj9YX5+irvusf4s88AHS1XzsQlsiI6G8lv1y/pmoEbCfaKP0iM2sC+SjYaF2qr+gmGdLRgEx/IxriwdZ+BIl1Tv8d5x4pyJg6A/pE5ogJa0l2B0ghx1ozYyHdiozzHlItY+Lcum5nDCYRCcP71GtnHplXqauQNlrHFbs0LvSWvNVvseab48gr/UOGeTbQK38D1LOSC0udXzleW+i6yBNruVoZP/m/Tdo2179X23L7m65yWcTDLa99frvljme2Ze283o9sM1nTG0LkJboh61/V/xDh5naKrpKP/3ShpjVFF+jDrARAnnU18iTk5fA5XTtZx3TSM+nSynk8b5TAKIFRAhuaBEbCYUMb0bE/640EJhky8qoVjmR8Ca1lXPI2Ai+A/YMf/ODu2WaU8doJNQaEhMi/4Q1v6ICbga+yuSiJFMCLUACzeOFSZKzmZw+FFw9UctYn/S76ArB70Yte1PbZZ59LbDcXwsB7QrsVPlMMk7H50Ic+tHvu9HNYi2DS/Ybe9IAARIadOhjBZONejNyET6dSPMOcXPwHOEM++D0GagBN/k5KyCztqePqc1I8ZjV+sxd9vJTeazFIenDYYYd1IxtYATKARxEuyen2G9m6N8OZXBFUdMQxSClyAaS/f+JJ7eQ/79L+eNHV57v3hL2u1R52z+ut0t0hAI5H1PcBUNPSUoaAeE1O0rRLf7UpHmtgl3dY9M9+++3XPflSjxAKiDHRQ6IU6Avgba6JWBCZgNQDus1HpAHZpeghnQLKARpg2D3NQcciBY2XEHjXQxT6/jGPeUx7ylOe0uWUORgZACqLAdY6h5w3TLXI+cZaGomUCVtUhmhAMIlmEIHkXIQA0gXwS/sBV2sG8Gq+13vGI+/ei0Up6J/rpj4EPRPpAfy7J51DLGRrSQRDiDGkiP/0PcUMjae2SX8g8xTtiwc7BFttWw11nxZNMQSLQ5kOoxgi4/Q/x3vPnB/q9fDe0dWsC2RVU9BybRFjiDKROU972tM6QUiPjau0HvPeWCMgIhtkSwpYZueEpAnk3b0S/ZL2h0xJP7QpdQ6007PIuPkvfUPKkJo95pFX0nKuf8s92qkX3LCddt7Wq4hBqsVW553cNjvtuB7x4JW6G4kM8Z12pFCjNYoOpnZG1uzoQCIUZiGShnocPanzaDEdyfpV17c1uYaN15qTgPogfz53jtweX6MERglcfhJQCPg617jiGm3ASDisUXGOFxslsHoSYHgL/eZF4pEFwpEKDLx//Md/7IYtsKh6efXQM1R/+MMfds83oMH7teeee3aQBVglfDTgMJ7JhM7HMxbDOR7LeF69x7iLFwgwAKbe9ra3ddBm73Xe3RjV8VTFqKyAXmgscgRBwOOsuBtAhExhZAZseJ+Uxx6QFqPRO88gYsZ94mUGIHlvgZuAmlSkTwqHvifH2f3IdQhqAJ1UhM+xDPcYqrUwZ9pWAfrQG72QlsQLXs/JeJClIqL+ayOZ2SZP3+0wIdzaO8CBdDBmAB0vt/+AnqgIII3HlExcc4stt2rXuMNz24qtrjvftIfeecv2kHvccL4oXdo1TF2YBLaqAR9iAqBY0wZ7bVPGIASadArbYPr+2c9+dvd+A+AALHLGOKtXAECZI+QCzDkG2QDI8eT6DvADcsiM1x3w2XnnnTtwJ1e65Hw6j3QACB/72Md24sK8BQTtPOC6AUCZRzVqhNyGhFWV7zT5JXVJZACSRXQBkGb9UDNFoUzzKjuaiGZAUiJlzBeEi4Kh2ll1WhtrqH6UI21K5ItzUmATKKVz5CY9zL3MHW1HNqR4oOsm6oi+JkLB2qUdSXkw35xrXLWVTmfb2klAkQxy7Qouc2xkXKOVhroZQqCSaXVsIod8V0HtkBCdNGYhFfU/RGQdd2sUUtZY0i2k7P3ud78+Nuaw9Bd6an1DMJFr1gjyqTUcyJLukrHx9yyIHB2XdUI7yCTpDcYptUuk2hjX1FxA1Blffxs3ETOu3+tJLL9q23GXh10i4qFddGHb4s8/aNdc9tO2zZWW9TVX27LbhzZqX9Lhss7U8c7npTxlI9c67zLnQiRU2efadW2px9X5uJR1fSlt3liP3e8dJ7UTTjlzY+3+2O9RAuuMBO51hx3a8x9+wzXanpFwWKPiHC82SmBxCUwybnIW4CDnHJCX+wxUKh7pxfgUFQAoiQjYddddO1B3jPMQDrxOUgqAKGCIB0wuM/AEfMSb7xqpD8BoAsIY8cmxTQV/hjujkneL8QlgIAviHWVgMj6BFREOgFz11sbgT6SEezEoY4QDa8Czdru2dsVgTuhsvFuAiP8xTBmnNYKDgX7IIYd0UMcrqN91b3WGtHvoR7aJY7wz1vNdPHu+z/70KRynD9oe8oHsATltSEh/tuszHiFppnnPpmlKTXUhpwpMfeY5pgfa+vKXv7yDj0SLuG+KreU8fQOs9ZM+AAc89MnRdz/j/ctTf9tOWb5bW775xZEO2/3x8+1a25zbATdA7TxAe1reeyWo6FfdjWEScbT4bFn4iICCpAEljcN9haF/8IMf7P20S4VjzSukDPLBuADD0kyQNHSYLOmkgnf0DtBKBX9RDvTJ3wA1XXAdoBr4owfkRG8QHeblgQce2A4//PCexvLABz6wp1eQXQBtQGKNfqnjXYHsQlENpERnkX4ifeyOIdLJdc1J/atAqm5hSQbkpv/1uKHkEQrmPTmY9/5nu0Hf07tEL5gHKRJJT7MbQk1l8l0KNSb/3nfZVnQxUq6CPfM6a0olErPDTNKcao2PhYBj9CpAM9eeRgbmOO91fU8bK+gNIZnoI9cOOWutcQ/fmbdIM+QRPTTv7Pogyg2Bk9osxoPO+Z8tH42Dv7Pmpe5G7qOd0acQo/5OtEPmcWolhLwyl6x/XtlO1LFIC+e6rzZL53nQo5/b/nyl27dfnzm3ZWZeUi12u9kV2p632bpde4crdz1Z3Zo7Q12pc6iuv5lPWScSuTMkDuq8G0amDfVmddew8fyLJTASDqM2jBJYNyQwEg7rxjiMrRglcKklEENoaODEyGTgvfnNb+5F5wAF/5OfL+oBOBdWy8BnBPLM3vnOd+5GOgMw1dZtTfYv//Iv3eDkjc0+8YCSe6V6u98Zpl4VtPHQAgoAAiOVV9e5iAv3AD4YmTxkwrABb7UEAIcQDjFgA67qTg/Vw8RIFbaOJEnFdXII+Ne26g2Ndy7hw959p8/AI6ClgCVwHM/oQp51fdE3gA0R4Z33jrxT6Ty/a4vjFQrkvQZkEUK8hgE97lV3mYhBPyvxkF0fqozqNchIagQQq4jobW972w54tdE4AZBkCpAgnYT9B4AYG0SM1BdeUwAz277xlH7/Bz9u7z56k3bOhStBwkUXtuU/O7RtevbPeh+BDTrgf7YQrNsHXuqJsRonRjbeyY6cAUupJx/72Md6FAh9IA8efYVK6alX6n6YD0mxELouqsi8IdfojnPJETDPfCFLII/uStfgrUUEinIQabT33nv3NIZDDz20j4/dZhB/XpWYC/Dxfa19EeDj+6EOJ/TdXLEeIBr/6Z/+qY8pvZDSoV3m6EJEgnOlkXhPxEHISEQUfY8+WWN8F8IuHu/sRBMPOiKBXiBd4lnP38M0r4WGPjLSxxQxTcRMjTAKiI8ch1E1Ac4hHCbNxWFkiXbVeZd1LGORayRFZjg+deyck2iISkKkXwH4+a1GESEbPvKRj/Sin9ZQ6UB3uctdehpVrdUTOVaS1VqW/743bsYv0UDZASJrjnXWup60C3+b54gG97LW15fzskZqs2sjPz/1qU/1mj4IkhN/embfTnOS55pRq17MDttdoV92KDN/k82kSIIasTLUofqcnbT2D+vkDImhSTo5bf0eCYjVWLwHp1bC4QbXulK78hWXrbmLj1caJTBKYEEJnHXOhfO7D42Ew6gsowTWYwlU42kSeEiuPpAkRB64kzoB4AACDHUGILALzDBApTIw6nm9ACsGIYNRCoaIA+cATwAAI5N33DmiB3hBAcfsIsFY1AbnxIPN2AQ4AHkAXPE3/xMKC+i7NlAREFWJC/3U7xjW8TjGsxuZxJOvDcL8gTgALXne3gHnAP/UJ8iWaMAwTx85CT0GKrO7gLYmNSPFx/IeUiTevhieQ8+5NsWw5L0DHIWkP+hBD+pgFoisxnJCzRMhEoA6VN/FSIgQUcPzRLu85S1v6UXlRMIAE/qY3SoQHgAk4oS+aLP/SAVjkIJzgAQ94D3VfuN57vIt2ysP/VX77elzW4HySN5+uxPbr/7r2/16xsY1cj+gG2AXWQKkp46Ed9dbrI/VYA8wG/Z3oaiggMJEhgRUIu4Af9tTii7QdmQM3aAvzqNX5gNdQe6Ro2gbkSBAuuMBef0yr6RU6Lf+uo+5YeyREcA9XXMuEPa5z32uR1So52De8fy+6U1v6lFJtZ/RlVqkbiizCuwdb3wrISc9SUQHMopOKMSqDfqGmDQ25qD2Jpzf7yFpEFVITn11b2tAjfqphUutCdam1EGhcyI93CepJyFNyCxrwDTSbxhNEECf9aTKJ9fImIeQMJ/zOUREncPRp2l6NInYqcRpxsNxw35MAsTVQ56xrm0PuK5ECpmlJkvWyRq1Qb88GxDOjkU00mvEA/3NNsN17lSSJO0YyiX9TD+GkQ9JN4nMXSfE3tD7T3+sjZ4VL3nJS/oOOlnDTjjljHbIUf+zJOJhdVMWFlo3Jq0x9fhKKEUnJ61lNeplIWJ7PTZdLrOmV8Lhtc+4RdvlBttcZvcebzRKYGOXAHL4BW8/qYthJBw2dm0Y+7/eS6AabUPDkDHDkFT9m3dWqoIt0hjxQy8lr5X8cjUb7D2PmLD9XoiCY489tueOIwJEHzBO5WkDzrar48XlAVXrAEDi+QLYgQzGKyIiRQud85nPfKZ9+tOfbo961KN6bnqKj00y2qpxHq/e0FCvXulpgDTAKtEWeU94MLIh4d0+BygBPx04n3vufFG82s6QDckJz3Z5yWdO1fNpymaM1IqQwsHrB1AC3V4ARPpTIxRizOeai4HwCpAmHatug7EX3WLsHQNs8qbHex9gQA7ZVg4JATQDwMABmeo3gAMwIqy6J/NGt25vP/LC9udzl/emXGnLzdpz99mubb3F2Z34AcR59AFteoq0Shg9+SPJgFz/AXLXXshDGA9r3c6xymASEAhoq4Cv6pntP+n6Ix7xiA7MpJUAQrzDqWmCYADkAHHzA2GQaJHUuiArY4l00D5Am9zIAamCtCEH8zBbP5qzUjMARLVYjI1UB5/32muvLo+8gHmyIb9KMAW00jfyTfqCuZ9zhODTPcSCeijmLX1UC8W4aLvrIAm0VzvNGXMa2ZItFUNo6Cf9SbE+64fPSWXSbn02d5L7n8+JQFjKIj0km4bzYxbvcV1LAqoXmz+ztnEpgHXSWrjYfB+SFYmWqNEQvguhYkzNW3qNZNI+cxbpqFaHuTacZ9OeObPKIMdZR5JyQf+G9RTMCVF1ovA8VxRJ1Z5EtqUWyFIiHpbaxrVx/Cw6sKZkvDbavz5dcyQc1qfRGtu6oUlgJBw2tBEd+zNKYAEJMFwACyHzPI5IBAAOkYA0qC/Gqhx14FcYt/ztFH+UV27bQ0COR1eaAQ8uMAFk+B0g8rfICGALGJXDDmAk7Nv9UqjQVm28xTz669ILGEOY6HsAH+MYiEwOc7x4NQw9xMXQwxpCgkEdeQJVCTd2jy984QudcEDWKEi4UMj6mpBVak8kHFo6BTALbKpXYcwAXuHW9GVaZIS2IJV48RFbKQTKww3M0A0y8/0O171VO22b+7XlbfPehe23Xtbe+Kxb9/Bn7QFcsyWkz6InFLEDbOM9T/QLIC/FBYgHxoGkgP5J8hl6DWP0Dz3RIemSD189ooqZGiNpDXaJ0EakA8IhxRP1Qx/IQ7ukBYmiIV/A2rwBzpES+kXOvPv66V7SnYB5vyNyQnQhIdRUee9739ujDYBxKT/mmR1kyGLSGKWehnHONoEAW4is6GbmpePppegJa4HPIlbI3VwWjp8tA80RbQ5BoK3WFcfql36kfoLxT+FG3/k8q/e2gq9JhMKsZNuamDfr8zXoRwXrtf4EshnJpOCuz6ktgoCk3/QsEV5kkJSSkKCJfAiBUIm6SuDU6Aff1+MTSUIHzSu1JkReeXbYulckj2PcO/VcXCPRbYzbjx19avvOj0+/xDANUy3W53Ec2z67BEbCYXZZjUeOEljTEhgJhzUt0fF6owTWcQkw4ITL2/oQUMr2lgiHeLoYjsCSVAehqwABD2c8p3KyX//61/dwekXykArAHi+tY4AZXjL/ebTl87u2EHBAi6c8YJTRKzRdiLoUArtoAA3Va78mQcQ0r+diwzZLG1ybAaxPCIkAu4Sax9MbDzKDOSHd8TSSC/nKUwbeyVaRQdd2fAqoxXBPRf2MXYx91/M/+ebJO05edYo/aitSBfD1nYiEbO+IXJA6I6waAAE2k95BXgHoZFMBI/AMjIpEAEx44P2dXRgAah7w8ze/Zlt2g8e2tulcLu2Wm53X9rrJb9t1drxKr2GRUPqMjfOkbtAjupdCi+RMLnQPYNdGAD8FOL37P42EqKRQ7pXQ7wCqWu3f5xSNBO6f97zndVkgZaQYIYoCmIy1GiLkLuccwDavtN9xojSMM2Ii6ULGQyoBEo/sEDZ0yD0Ae/ckTwBMWLl5BxySgbofAKGXfrl/yAXXMM6u77NrpfifMUwfU9w1tRTcS9/cXzRCaoq4R6ITnG+8tNt6oU3+Xkjuk+bccH7GG7/Y/Mzvs8zTWa+1IR8XwoGeIpLI3bgHvOu7GiT0SnqdNcnLuJqb1gTrEjI0xGnkZd0JsZjfhtEWWY8y9yalhyGpkXVS/Kw/dCk7algna+RSyIasRdEDWyGq8fD1k/4wEg8bskLP0LeRcJhBSOMhowTWkgRGwmEtCXa87CiBdVECAakf+tCHOoEgVJbRKP1BUbts+Ze2M/ie+cxndnD47ne/u5MKXoAjD68oCeQBLysjFNDwnzEIREmV4Jnebbfd+n2E6zIw/V09ampC8Frd+973bi94wQt6O2YJd740Mp6VcAhQHxqwMWzdO6Ayhm88dDXtI6A8BrbfgL0UVgspkXfXJW8yEbKOoHEN0QHul8J5ADHDPuHyNc88xIZ7VNLBtRNaH+9mCArXASQBSPcB7oHdF77whd2LL2JBxINxrluY1pBgfXRugAqyiTc+4DfkinsLv1f34Bsn/a599/c3ais22WzuuLN/3Zb96tB2rR237/cDrqNbqd+AFNFeMkE6uI6IGsCYN9b32sLDDtTTb+2gv/qXsH1eeLpWIxcm6VTknDHUR/eTTy5yQ7QP4GW8XC9575Gt+YLE0R6eWe8AlLB19S3MDUSEsQHyEyUgGskxjpfOkHQF8qAjolCcgzQkc+OFRDQn6w4PCCBEQ4rZkb//ISSQDmSWLV2jG+SCxMl2gggE9wqZAwBmi9TIMPNl1oiFYQRQHYv8Nuu1jN1IOCxtVazRPSEpQ2K6Umo/iDJQN0T0lTUdkUhvpdTRtxQOzjPEGpfUOONY60lUorKmd9R1AmFB9xHR0oU8q/bff//+7KjERiIjai2OSTowEg9L04sN8eiRcNgQR3Xs0/oigZFwWF9GamznKIHVlACjj1EGLDIa1XEAvoR5i24AIoa58M5BAACbKtQLp2VQZqtEW/I5V54/AxQ4ZHgCCAxMoEzOOo+z43hJ/eY61ShkWLqPaAkAtxaJXAwMrqZYpp5ew+sn5S0H3AwjMWYBPCEtEklSUzICUoFEoB9Q9BnAREok0sFYAobul3oUqT4fL2WAQ2oX+B7YDlECSAZMpsZEduwwbnKm1QR46lOf2sOa3QvYBTQraIgQeUjpB/ALfKdmQ/WaVoEnXeWo7/yufejoi/dHv8KK09uPP7dfO/0Pv+sec2BbaL6wfMSYGgLATmqKACfAMlkBOoA3gC8aAhnhtxSio+NAPjJDdIFoAPqZa1UCJh7/bEMa+ZKDMVHHQaj3i1/84l7LQeqDEHSRCaI73BOBYM5pizQI5IcoCNcmU+3UfmBeO1L7I3VURD64nvnpWG3wWV8RfqIf/K2PUjVc23Wcl8KM3lOHxPiSkf90IakN2TpSDQnrQnafQcpEN7z7rz81JWjWOZg1qBID5J1Q/EoshPALSTbrPcbjliaBIbGasyeRPNYgkTmZW9ZtxCHdtZsOMsA6T3dqREOIrUpkuM8kUpkeuyb99bxQs8F9EHWi7WzZHP0JgZYIjaQRLURQjcTD0vRjQzp6JBw2pNEc+7K+SWAkHNa3ERvbO0rgUkogoJbRZwcEOdk8wqIK5JIDFoBdPOABW2984xt7SLiiYYo6ApsiH2ylJuqB5xjYYmQCRkm7AHAQDu4FAMlHzzaACIf6AsSkUgCA++2333yRxGEY7qXs+mqfFs+2C1VjthIH8dRVoiIRJfW8EAQJYY+RPK2RNdceweDvALfkL/NC+lwJh3gXU2wv0ReAYirDG/MaaVLboACiwmx0ws4ErodoMpbAdGRS5aFtjuOJ58EHXgH6gPkKZobEzJHf/m17/Uf/a74J5/3hR33LzD3udpce6k3ntAl4Bo7pm+vTR5ELoimQIUB0XsA48IIASQFQZEQ8+WSWKAgkhL4mIiLbnk4bl9QeUdtERAPCDFD/2te+1tvF64skIRNyRhCYCwgQMszv+qSd2uJ47U+4O9m6ljbxKiNxAH5AC+gzn8wdkSnOB8wQCCGEQiKkloK/fQ7JgNxwru/N20QoIfyqHCfJQBsSZaO99CoRCUOv9ZBIGF6vpq/kt2GI/GpP4vECq0hg0jpV17C6ZmVcs1b4G1mGiKaD1oXUaFHTx3MCoZfr0Y1hwcq664vjrG0igZAMyAaEmPnoN0WKpVWYo1KG7BREj4e7WeSaWesWGvKFiIfdbrF9307T1onja8ORwEg4bDhjOfZk/ZPASDisf2M2tniUwGpJgKEJcPEcHXzwwW3PPffsIfNeQFYAT7ZOs4XmIYcc0j3NQJVjGIfqM7z0pS/tkQ0KPfKy8joDO16OsVsFr69zeMAYp8Aj8iFeKWCDobnvvvt2cAXcAmNelyfhUCMXqnE+BEe1jQFJ1XOX4yvAToi+PjKaU6wv3sYQAglxTgrDag38lJOH4c3aY+wBYWkuvJrGV1QBwAxUq+WQ8/QvUQHar+30K2ONDAAUqtxqGgZ90E/g17Z28q3zutqWZ7ZDDrzvPNkAjADY2gaAIw/cDzChd3Q0xAFd8jewXsEzoOQ6Ig7oHTJCFIKXfgP9ric6Q1+BcB5c0RUhBAK8kBhSi9TbeNjDHtZ3cBCVQucBLnqeMXaOviJiFI7U3kQEOUbFYACqAAAgAElEQVR/kCpkB8Bpk7mFDECyJFpIv4Ax/UjhUuALYUDGPqf4pDY7P7LQF7JIHYbF9CkkZdIkQjIkgik1JxJ143oZ2xBSNSUpOhMibqHIoVkihRZr//j7dAnUNc1RkXcljUIUZX5njgzHRuqcZwHdtmOLz0i4EKNJW6rzPikQdAgpR//VZqHX9N2xnk0K1SI2EN9q/SCr7ZDkGREyNWtwvf6s+jMSDxvPLBkJh41nrMeernsSGAmHdW9MxhaNElirEkhxQh6jl7/85T0ElseIUYgwAKqqZ/64447ruerAkOMBTy/eVLtcIA6e8IQndFCW0G/GnvswFNVtAPykS/DkinwQ9p3tFRmcvL7CZZ3Dqy4v2DUub8JBP4cRDZOM2kowZPCmGbxVtpMiJEJGBMwF5FXgmuiTfJdoiYUUJ23MjgS10Jt7pq8hDYT0K0oouoXX0u4HQDpASweqFzsRFq6pbcgmY2q8gV7gw29JjwmAARiSI+53xMqbP3ZS+9y3Lk6vUFH+eQ+9/irFLwFthAb9QhhIzQBUEADxpPLSi3gQYSEiA4lA50LmZNtF/UUSICEQBSIHeGvVQNDekBgIBKSa/0gNAF+0gRQKxAw9kXZkDphb2iTE3LxIyoB7IUm0XeSFPovqQQKQtzQNwIvc9MU1ED76mzFCoOibeyMt/K2NIj78F02RrVjd17n6kVSaCvonkWfRz0lh6dGh6G31JA+Jq0o+BNCGUKuh75knwzmU+88KHNfqormBXjzz0PtQF/wd8qGug3U8zHPr+0EHHdR3bKF/ngWK/6ZwavSgruchs/2WOYFs8KK7dN5/xGbITTuleA6Z5w9+8IPbox/96D6n04foYl1flzJsI/GwFGmtn8eOhMP6OW5jqzcMCYyEw4YxjmMvRgnMLIEY+7zVcs+BFp4koAURwAtaX7zJdrUQ1nrAAQf01AovoOhJT3pSB0pCaAEnFfMT4QAgSdlAWABWPFMJZefZdVyAmBBa9QKAMVtj7rPPPv23y5NwmCbQeH0ZtjFyh57gAOsY2xWoDc+rxw5BWiUkYpwHiIUYyLUTaVDbPfRi5hruGaM/5FCAumOy3ZwaATyLdAOYDqBXRwExVUOwESMhFVwLeAZGgHz514loSRHL1BPJTh1pky1V//XDP27nXvEm81154F2u2Z7+wLmCpXkhP5ACCBB9Fz2QuhdACb2lT6IJ3CuRC8gCURdICIUes71fCidKfeBhdR7SxH1CZiTtIVs5IlJcR6rDxz/+8Z5edOCBB3ZSQkQCkg7p4G9Em+gM804EA9IBWaH/yIPokr8TTcHzS17ZFSAFGoEy/UbQeE/xy2npMVVutTBgvq96UiNyAt7qe3Qyely94BWMDnVvErGwEClXCYxKsM280I0HLiiBjKODMg7ZwYa8h1EJlQh1Dn0W+YZsQPohBuzCYn7RZ2SAz54ndezzuaZYmMd2o0iEjrlL960zrut7c0e9FM8h80lEXHbvSR+ytqRGzaVRgZF4uDRSWz/OGQmH9WOcxlZumBIYCYcNc1zHXo0SuIQEYmAmxFnxLxELjEz7qwNfvLPCr2PAORbIeu9739vrNdj+D7nAAASanv3sZ3dPrTBaEQw83ykaCRD7jYHoMy85I5JxyWDkAYu3GeEA2CIo7HjhHozGdYFwCJkQcmRoqFfQXY33SWAqIKqSBgF4uU/11FWvb+6TcHa/1SiFafcbKkL1ANYQ+QCAAEnnIRiMORD+2te+tusCIM7bnzSJIShNKL2xVs9Au+gFYJyojbQp0TbVm37EEUf0LVd3uuOz2mnLrznf/Eftee32mHvv3K8H7AAo2fWhns/rqt2iFJJ64TOPKXIs20Dy+PPISi8A8LMDQ3ayyI2RDeaKKAgEAlKDvrqHtmiD9tBzaRC27bOVqOuKwEAG0HXtRUqkWj+ChI5rA9LDcf4DaMCaeagv5I3IALxmfaWYXoqFVi9wCIfocwWDk6Iacs94qKtOVi94SIFhpEI9fzGCoZJvk0L7Z+3/eNxsEqgRDM6InhjXrL91TYt+2NbVtsr02RokogERjXQ2xxB1zhddZF55JXUs16iEgzll/iAIo1PmBJ2n+4mkkLJhHplvCAfpFiHQo/POn6WGw2IS+tVvz2kfP/rUduS3f3OJQ8caD4tJb938fSQc1s1xGVu1cUhgJBw2jnEeezlKYD6fNvUCgLEPfOADfX91XlqFI1XQZ+jxoMb49w4EvuY1r+mpF0JmgSleLduUMQKdK0oCYQG8xTsGrAGdQJbdMBi0jEtgCmjNcdry/ve/vxuT97rXvXpaRd0a8/IKqw65kGiChQBZVbEhUTBJ/WLsh3CIdy4kTM4ZAjiyqPnPAfyzyqhGW4RwqJ7xSkj4/PznP7+PMRDN+Ae2edaBgRQY1dYhkACoefONtyKJaiLQK9f0G53wrr+5jmuoK/Kud72rPeVpz2g/v+iO7fun/GlefE99wPXa39ztWh2Eqw9CDxFdVVbT5IB0ULNBVAEiTLSN73wGaFxLO0NC0E/AP9EGfk8tDdcR+YAgc76ICKSMa5sXUoKkoPDAIimkH/HOard5QrcRHog+XlzzYVJ0gnQI4M6cVBSzvqr+VKBIntmmNZ7eoefX37V2yKTIhMz/6EsIr0ogBEg6pobJV5C6mF5OioRY7JxxOV89CVTis5IOIaNDPuS36Cay2BaVtmP91re+1efLE5/4xE6ymdtejpGW5FyROeZP5nwlwDLG3q3/Urc8LxDWyExRcJ5HriPNCMkgKujII4/saULWJTVS0sZEYFQSdvWkNHf2b047r9eVGYmHNSHNy/caI+Fw+cp/vPvGLYGRcNi4x3/s/UYkAUZf9TIBXAC+7TEZiwoDyksXPs8rFYMQCOR9etOb3tS/f9zjHtc9SwCW4mBf+tKXOvi8//3v3z3ZgFmK9AF07gGQSddwfQAUKOINi5HqOwXBEBuupThl9nPfiIboMu9qJRem3VxRRGD5Hve4R9cRnn0AQMQKj3wqw9cccNcV4QAkyM3m+ZdaIK2B3jnfd9klIwDZtZBgUjkQXLvf9e7the/4YTv5FxeTDv/wsBu2W1zrwp6ugRBQPO7/Z+9OwCyrynPxL6PRKMYJorbYZOhEiFcUSSB/0IgySPAmTokiURAVFEhUVALivSat4gCigoo4ixhEcEBUVEBQ5AqJGEUxCXqDUTuKIGCMQROvMf/nt7rf6lW7T1Wd6qrqrmHt5znPqXPO3mv41lq79vuu9/u+AKgA68ydfA4IAU6QHAgGoEXchs985jMTKT/ZwJzVR+ciH4Aqc5oCyBxWZ9xXQg45F9BCsFgPl156aVU1HHnkkZWEkz4TUHrSk55UDj/88GoDLy4ZFA1D5UvGAlkB2ClLOS2x0oL6caTkw7EeZ+y3+ITsFc6LBVqSKOTBcL6YMy0BEHI1ype2Iea3NUHVgBg2LwUaRjYkPkvmEwKOu53/FZRsidWT8lr3M/9jrCHlffSjH633DMSa+Z7UmlwpkHjIC+Q4QtL/F+6AXPjUm2w9WZfjEsOzMXYnHmZjrcV5biccFue49FatDAt0wmFljHPvZbdAfTCLi4IHMg+cdqLWrl1bgSFVAQLAg50HxTyoOtcuK5cKoMrOLaUDwHbyySdXMGonCpiy24ywCOAjY+fL7oHR7ridKw+u6kMs5GEUeSHrhYdJu8JcPTrhsDgmLUBu7M0dMTzMB4CCYgWBEBeKuN94B/Cz4yiGB/ebfffdt+52AuV2KoEGYDtkA79v5wE1CKoTTjihElg/+vH/K8e9+e8L3+ocRz3qruWO//XdOp8QAdlB9XtAFGJB25IetLUmwsPcB3TMeeDGedoStQIVgxeZtxeCxDl2YPXDnKdOQJz5TKVgzprrQJK0s8iLRz3qUZWcE+fBnKcKUofdXGvCtUBXVAcBYcn2IaYFkqN1qRgCyoC4cWI4LI5Z1Vux0BYIiZX7vvpaMqElnFp1VatycI25ZQ1zq7v44osrkSBgI4LZGsiBLDD/rBkuFRRNyLpkPWoJyVwTUhv5Zn1Q8nDDUFbWnf852uB/BYIQmWcNIqURgLn/hGzQr4UgHNLm6YiHB/3mXWs6zQeuuetCD28vfzMs0AmHzTBav6RbYJ4s0AmHeTJkL6ZbYClYoH04017+tgCQB0TBGoEmO6keFEM4eCgEjv76r/+6Rt8/6KCD6s6WXSW7XV5Am+spH1xLyeA6/vLk5B5CSdSRCR4kkQ7ksM5zOM+ONpXDox/96Crf7+BpccwooJy65eMf/3g58cQTKyEFrAMGgHobc4JywMH1IA/9FA52PZFY5gC3A/MBWEc4uMZYA+tiHrznPe+p3yGdAAoAAunw56dcU2645T9q+bf7hVL+eLeflX1+79dqmY64mQR4xEe8nUfAi/oRDr5HjrleP4YHQg2xInYD4sC8pcTxrhzzH0kSlQawFDcMBAHSgUwc2QCkKUu8h1e84hX1XZlAGbvou/brN1IjwTeti7iOyCaTY9QO9kIDrcUxG3srZrJASwDmHt6SD74bqhiSAWV4z7V23ZOlveRChCCTIYJbkHlrnWf9R0Vknnu5TyAEpwv4aQ0hF6wFRCQigbrB/wf3GCQfwiJpXa0lbRFTRRBbLkmtMqNVCi20W04nHmaaiYvv9044LL4x6S1aORbohMPKGeve026BiYczpkgAPzvJdlEf9rCHTQSnA5zah0+KBIBTMD9SWnJWD3ceRl/72tfWHdunPvWpVd4OREV2DkTx/yeF9SC5++67V8CG4EA4AGkeOpMBA3Hx/Oc/v8ZxWMhdqj4VxrNAdkGlx6RmEahNJHpxHIBmftZJo6rEYYBNn4EG5wMhAfbmEwA9lFvzD3/b295WG0d5E/VClXT/4KfluLf8wyTS4WVP+/Wy6/3vU88PaEo72lgY5iHlgZgLwAxgQwpunjoA/QD2xC6YKvCcuYswSSBJ5SJlkHdUFQgIqgXBJ+MqZH0gD9SHTLMOzO8ArKgrtCHATTtcZ20CXDJ9ZE2EcEibhwTEeKPbz1qOFmiDbbZBOLNGWpVbG6ejBegUB1QNXNy4CCHfrFeqBiSC9ev/g0xD7tnmvLkc1Zx7PMLBPT/ZadIu7+751pz57f5g/SAYHO4nfnOO/w/mPmKakkgbuSe9973vrWorJLc1EZeKECyj1BQLNdadeFgoy85/uZ1wmH+b9hK7Bca1QCccxrVUP69bYJlYIFJzu7OOs88+u5x33nl1t5lfPhWCnV+gqX0I5Rrx3Oc+twIfagTXUy8gHyggZKwg+6ZwiEuG8r/yla9U0MQPXjA9gfMAP+4XHij9duqpp1YQx61DUMoEu1voXaplMqQL0o12t1D8AYSDsRcgzgO9XUnjjURI5oW2Ia3MnyKAZNo78AB42y1tCQfnU8twqaCy+fM///M6l1IOAuBfvv8f5TmnXF1+/J8/r1Vt80u3La8+aufyG/e5U90p1a4EoIxrgvlOpWAHFXACXARJRZi0gL0NtBgQk9Sd7S6t75LpIfEgAKQEpUSsCIIHRHn525wHruwII9MAJWSKtgJwcUGJskEd1oAdXTFQ2AmZlzUbUqUlSRZkEvRCl6QFhm4UuY+GmEqnhvdXpJk1SpljLSIK3acFBfb/wJy0zqyjEBfmbFKz+h7ZYP5S9QzdhUI2uF84x/mOqOG8IzDMc8QDlw3/N6w/pIb/G7LlUDmIheL/UWI9pJytpfTpxMPiXyqdcFj8Y9RbuHwt0AmH5Tu2vWfdAiMtACx54IvsnV+srAB2mKSjBISAQju0OTzwkcULgmcn6yUveUnd3bbbK1o4BYP0iQAoABWZu+vFf7BzrUyxH9Rtd5h/vt1hEnNBAo866qgaH8IDZg9otzgmb8YhMQm4IyRoKLLJGCIFssMYQBP1TD77HejnkgN8U7fY5QcsgI4EGUVq8BOXZk96VIBlGJ/gc393XTnx3OvLf/7sNtVI97rHL5UTn3X/cs+7334iYj3CADhCBGgzaTgSjPrGPASQHAgD6yFAX3ujbNBmv2WdtATMVKODIEAyeLdz60Xl4KUN4mH4HWmjj4g9oIodApQShFP7XS9oJJcLRCAQlqOVkndibnGsl8XUilb1kjXUutQlVkNLulEzcJ3jxgP4H3DAAdWFAknnSLBX5VjHXpmv1rE5m/8v1nQbrNX1WUPqdq615Rxrzmfzm6Ih1/pfk3uD67WNq5XYQAJGiuMgmG0IjKzVrbkeEA/nfvpfykWfv7H89GfridEcPcbD1l0hnXDYuvbvta9sC3TCYWWPf+/9CrTAEKiQx77hDW8oH/rQh2psBlHCgTIAJw+IHgaRA/xmSdLtLnGtsNtllwlIlMEAiOSbD9jZwbLb5eEV2EJCeDgEAikiqBs8QIpOLoe7sgGwTjYsrklpPOzOc6lBDtmdp0ShWEBKkU4HpBvzgIn0It8BKQK+AdB2P6klnGs+IAAAcRkxvJtTXDeiQmil4RQEF33ua+Vj19y1/L//+u8J0uEVh+1Ytrvr7arKIekr7YjKZgE8mddUPCERWvCetgY8JXgkMOSa9vfs7GpTS7A4ZyqgY40hXM4666y6Q2ueUwSJh0KW3iooEntCP4A4xI5ytd+aaXertWVLyscX18zsrRllgQRrbV3SzNPM7RAN+d364/aGFEY4UKRZmxRG3OyA/hxRJPhMDeG+AOx7+S3rIQRHSLsojzJ3rc+QCkmLa635zlr1e+a2uhCD3Dv8v/A/hULKfUKg4iOOOKL+r3F+AsYuhpnxgx/9tJxz6XfKBVd8rxMPi2FASimdcFgkA9GbsSIt0AmHFTnsvdMr1QJDMJ/PAvVJjwn4C9SXAI8eBvPgx6+XEsIuLdcLoNDO63HHHVd9avn3ykQgkBeVAvUDcMlVwk61gJIeXu32+k6AwMsuu6w+3B577LGVpGiPof/xSh2zrd3vjD8VC4WL2AfULKTX5kdkz9oZsGPs2pgKUTwkgwOwAmgnToH4BubL+973vgrwxTmgggBAWom0v5EI1Di3u9uO5Y0f+f7Ew/yvr7pjeflhO5Zt77ZNBSDmF5Ik6ScBIn+TZgM0lBl8zJFr8RWPrSkUuEhQGPjdvNWuuFpECRGiIFLxfN+m52uBH7eko48+unzuc58rBx98cHUlUnaAWTKzpM/aDAyypV1mNmvLWymEw9AVYLo1sTV3t7f2WlV/CL5WZTTqXmrOyQpjLp5//vnVdcd33HcE7kU+A/Yt4dYSbyEu2j4j1qJ2itIha2KoIqLqSaDXEIRD+ykPOS2ehDgyCEj/Z5RNFcdF78/+7M/qfWQYEHkxjIU2dOJhsYxEJxwWz0j0lqxEC3TCYSWOeu/zirXAqAjmAAyFwpve9KYKaEhVkQN87IGzkBLUDHx73/72t1e3CRkLPAC+6lWvqkSEhz8PqoCiB0I7s3aXPcBKoWgnnFsGsAhESYMZ4sJvwJ2HZA+fHkQ9oPbAkVt3qraybDuKL3vZy+oYcgfg2w2UI5OQEI7MlaR49Dm7jq3SIfESgBOAQplAPuLKNaTSiCuEg7IC7O10IhxIuylwvvqd25XXvO//ThhpzfbblJOO2Klc/cUvVLUEgI9MAG7sxiobqI/8G9hHmHAN0R9uQnFv4L8ufSfZuHVBYQCApS36EHVByBXryzqxbvzmc2TlGkkddO6559ZAq3zPX/nKV9ZdZNdH6aGNmf/aaQ35zRpJVhBlpfyVQMzNhnAYd8UsV2KiXbNtusvcS81PZKF5ZS5SNpjz7t9ILe5TFGnWhfu2+A3IuaSXTfDHEAhDe48aq3FtrezER9FG6rgPf/jDtT3IQSSItlDjcct77GMfW57whCdMEIFRV41b37hzZT7Om454cN+STnPPB2w7H1X1MqawQFc49KnRLbD1LNAJh61n+15zt8AWt0BcJAJYAhA9fMqzTvbtIVNgO+CKP60j8nHnid8AdL31rW+tYO7000+v6giB+MjgyeztJAORyIPf//3fr2DJA6LvyOoBQa4X4jYAeo4Es0x2gS4V3+LTY1KF5kZ2K40JIPDJT36yZioBRvhSS5UHeADNjrgb5O+8hzRoM0cYb+QTFwnAmsqBy4FzonBIMMWAfKSUa6hkxBoBQi666sZJpMN97/af5fq/PaV8/dp/qKoZxJnDXLRb6z0KBgSAXVTzG/kgEj+VD9cgoB+xgVQR+NE5CAnlhZRIf1uiJTEhQgi0Cg3n8z/nVgE0UQQh7qyj2IjNnYcYAQ5J3LXRuuKKEfeVlUrGtYB2VDDEqciJ4ffL9f4S14n0rwXf5j21AEUDpRrFkfs81wTxe6wB/wMQ0NRnfkcYIyIELUW6eSHg5vuICx7Cg9rC/xqqJ6QjEhuZjQhHQiA+kW/UDf5ftYqqUcqL+W7rXMrrxMNcrDe3azvhMDf79au7BeZigU44zMV6/dpugSVogezGtnJwu9d8ZGWs8FBn5wg441oRuasHWOfZfUYckIPLJsCvljoiqfuARISDa/fcc88K0lzH55+PsAdK5IQ4AB4kW7eN7J5Nl7t9CZp8STY5O+0BuB7kgWUuAVQGlC128gGF7L63IDhuBW1WFOPrs/kBTFA3xG3BvOHa4xzxPAQgbecGI7pO3dQKCKvE/Pjri9YVrxz/9cOvl+3/32eqexCCADhRPqWA+gAvZSESEB5IBb7h+gxQ7b///vWlfO3hAoToAPwFn1QuIKQ8Co6009pKhpWQLSEclJN5LVDri1/84grqBF0VFwOJM+qgtLB+9EF75nK0apHI2ccpTx/a4J0tmRKFxZDMzPgrf7GB+xBEaXM+D9Ui6bc+jAKyrWJs3F311k7Da2YqI2tSezLPWoJhKhIK2QvAA/Je5rs4KpQ9iDuqAS/El3mG6DI3vQRdRQZqG/IBQYHoi5uR+37+9nsCN0YR4TpzLVkprCHluw+4n1h35rc2+YxMVF8yuCAzKeGUjQA555xzyhlnnFHJOm59CWg5iogaZ25vrXM68bDlLd8Jhy1v815jt0As0AmHPhe6BVaYBYaEQ/zupadcu3Zt3UkVmRzhcP/7378+6LUBvKTBJMMFlOw6yTxgx9ZDIqk9ib0da2QC8OZBUiwHPvXICYDthBNOqGqIBAcLGGt3LGd6+F5hw7ZVuptxTyBDY0IJw63GjieJMxBN/kypAoTHdQL4SQrJRKIH0KkKgHxARrnifZhz3k855ZRKZokRAQzZ5W99s9VDVYE0QHa5xgHEvOj1l5R//P56RY7jt+/90/LEh9xhIjUfgsH1FAT6QaVgzgIxrkc+yKgCnAFQpNoHHnhgJc70ETDyuzKQHYgM7QuYbtsZRdBQ3RDwDWyJV0Et4hyqCtJ1hAIbJvAlUKlebfO9taOt3Dxi57inuEa5wJwjbdMu5/jNK6CUHcY5Qi7EhSRjmUB9Aespq5W1BwQmMKD+BLy3AD5EY+wVsBrbuk8kk4Hf0obU6be88ru62r9DnI3T55yjPcNgi2m/92HcgJa4GCoqcj/LNW078ttQsTEE0X43ho6p4h74zfpAypnzFDLiHVCVIfgcsgUJCmkNOYf7G2KLcgF56F1QVfVZH1zgEBXWpvmYFK+Jb+Id8eB/hnnK9slCwe7minnpOmvO/wef3QuQDT67N+gT4o1bn/8f7gshsJF+zqNwEGj4KU95Sr3/JMZE5s5S+7/RiYfZrMi5ndsJh7nZr1/dLTAXC3TCYS7W69d2CyxBC7Q+vnlo9mDvwdSuq7gMMlAkcKSHyfagbDjvvPNq8C4PfR4auVl4aJXFIKkvRRsnSfe9B14PikCmTBXHH398VT9kF7QFZkvQpMu2ydnh9R7ABrRIX4loEoMAQEAgkDYDKYlb4MEfiEiEekAJ+QTY2MkEmh3ULslYIQCpnViEw3777VcVFPFDB2CAI4QA0GJnNjv+CC1z6jb3fWy57Xa7TozHAbvfozzu/7tTjcXgWkCKmwVwpF3mrvb4zbsget6zq4sUO+yww6qLhSOKCO/aDbBF3eD3doc5tguwbnfVkSaxhVgm11xzTb3WzrEdZGsH6WHtWUNe2X1nf6Av9UVl4Rq2B8oC8P3Wrq3E1lDWuCqi9E85wKTyAVpAEECMnF37W5eZdu74LbYJUdGeH2LL9cl4oH9Ik5AUzvdZG9yjzA2f2zp9B4Aa3wQCdb7ztNV1CFTv7NWqd3IvCiEwKuNB5mLs14Lbdp62hNOQWBgHELfKC9e3668trz1P/cbGvLJGzCkkg2CvwD3wbs6aY8hBcxvp5hDE1bwy961LdqQc8FKH9eEwNtRB1EnmMAKCIgEJpm7vrZtR29aMd8gi78Yo6grrkurC2Bkb46Zd+qJd7MblSZBLxCR1g8CrIYQWU4aKzfmHEOLh4qtuLP/+k59NKqLHeNgci256TScc5seOvZRugc2xQCccNsdq/ZpugSVogVFS3jwYe/cQiTAABgXsAwIBKg+A7UPyBz/4wapUAIzsknkwpIwQm4HS4YlPfGK1jvJIxwUm8+DrYVLZVA98bxEOHhJbAmRIhixBMy+7JgcgZgfZGL3//e8vL3/5yytooYYB4gAI4AFYAEwS5wDQ8BkACqDx2XxwPhLAZ4HhAAmgRdYSkmll+C1gBbhBbvgO4QCwAP/iiSC1KA9us8OflK99b/1OuuPB2/9b2feBv1jrIRcHSAFm19ldBcrVmXaat0Ca9iJJxCABbpImVhv4wdutFSxTnWwz3OlX9zBIa9YRNRGlBDWQ/iA+kAj854HDxMxQv2sAPqQDcMVuyEDjYvfZ79xMfOYGoswc+un3gLyoIJQ/Ki3oqMnbkoLWq91u69r6d39A+mSOJP5EVBVRLuQ+E2m9vgO4ytaXKDuMBTIpqg39B2SjwmJj9vEKSeG7xADxXXbXo8yIesr3gHQIB3PLvcv9Le4q5giix7xiR+dOdYyS8A/nwPCeOw7ZMM4NRP/dS81fcwNRxuXH+kI4eAHriBUubQgziiEKmagWlGyabxYAACAASURBVGEMKRoSnDUuDuaicWAvc0c55h27+NuhbudbB+yflzEL2dSOfwgqxE/GyBxkZ2OQ+WhuxM1JG42T3xElxsf/HnGDxHn5kz/5kzoPQqq1LnnzZetxxmM+z0E2nPfZ75YPX359Jx7m07A9LeY8W7MXt1gssO6ar5XDzripNmefQx9cjt35ToulaZPa0QmHRTksvVHdAvNvgTwEtjt5Hvzy4O5B713velcNJma3icoBOQAMeEjMwzQlhKwUgBmiwS4Y8ImIsMv8tKc9rYInO+BUDcCVrBb81JES6pFeEZBTbutXPnT3mH8r9BJna4GAxwBX19t15FZhd964evC34wmAIxEAeEDBXAOIgKHWFxzAA1YBGmAJcAE2KWfssJpDApcCfABM5OPZvVUuAgBI0QYKG8Cfv/d97rtDuejau5evfOPWia4e9PB7lEP/6LdrWcAMsAvMBOwATeq1ewuoIRXs3iIezFdzleoi2ThcT7nDNpQdyR4REDqdtF4buGbod3zmgULfs2ECWWoTmyBIrCFryVp7/OMfX+NbaCfg73fxV5AO4qsAl1nXrQtFXB0Cytl+NkfAs3Uu6KC2CDSI+PFbXDYC+hLzIXU4JxkItB25wt6AKJIKmPQCfh0hggBZZblWHUgUL7/7Dsnhs/P8nVgB7Kd845xrzUvXtUSGuRT5v3awZ9qCfPDiukNt4ndzrlVYmJtJZzobe7bnso22p8/6A/B71379APDZTf+8I6B85zdzxjz1m++0l4sO4piawbxNthR1IPesSX13LjLBfV7/HNaCdRI7Z87E1Uf/vazxkAfGLWM3kx20U3/jXpEx0xf9ME5IMbb3vwjZoG5uHf73uP/81V/9VVVBtUfm3Oa4z8zU5i39eyce5t/iMyocrvla2X8DcBvWvmbVdmWv/VeXAxcpmJt/a81vieuuWVfOvvDm8s3rby3XpehV25R9dlldDtp327J6k+p+XK781LrynqtvKtddv/FH43DwITuWPdZ7U04cC13+/FpjptJ+XM45+UvlnRP93qbsc+gu5dj1ycA2OdZ96upy2CfWP++sOeDB5U37dsJhJgv337sFugUW2AKtT36i6Wd3yIMoYGP3yG+HHHJIleECkB7CI5X1sCsrhSj7JPVcJF7/+tfXVH9Pf/rTK1gEhPioe0BEWshGAQiR4ovlQKYOUHpAbQFlJxwWeALMsviMeQBfFCnGKa4PAJgxBz64V9gxBWYBCuAh2Ul89r1d1uy0Ap2UBsAOUGROffzjH68gXuR8QKidH4gsQEl7EAzqNF8pHLj4cOexa/sr91pVXvCGL5fv/OA2Ez1+/oG/Wdbc40d1hx4gMbcBffNfOwB2RIOytRVRglgwX5EPhx56aOHygVxw8CkXABXwogYCjqJoyDprXSxcA1gBc64FGBEqADt7xLZxRVEGe3kXlf+zn/1sXUfiPQCGymFbQJhPO4JP/5E/rcpBvSGNpvP7n2pqDFVH6nr3u99dQflznvOcur5nc2RO6Sd7J+uIsQQskTDaCSC7P7RxDVoiJ3UOXRl8H4IhSgnvQCwwrk62cx8zxsguY2Fu+Q7AD3ERwibEFFtrn1cICG00TiEe9COAN+8he1sFiPutukLE+Iwk0QbrJmSCdvvOZwQAckP/XBs3G3NHTBEvwXmReQC5tdiOXwC565VnzrOFtuuTeWg961MICvXEZtrFZknbGncb7bAO4g5hDDJWec8c1M+QPgiHEM4ho8xt/3PcS7SrtckFF1xQyS73C7GErLtRSpPZzMfFfu50xMO97vFLNZ3mI3cboK/F3qmt1L6ZCIcWuE3VxDW77lTe9OQ5pC+9cV056sRvrwfdu+5U3v7kEWB7nHO2kg03p9orz/pcWfvFaa7cdady4SSb3lxOesG15ZJpLtnn0IdMAPCFLn9z+jyna9rxT0Gb2GhjDZ1wWG+L2/x3+99gTiPQL+4W6BaYLwvkIbfdCfKdB0sZAgAiAbnIne1kJlp/Hv7PPPPM6j5B0WCXk8T+hS98Yd0JBoiSes0DLDn6Yx7zmAngBMAddNBBNRPGcAe7BSPz1ddezuZZwFgkPgBAkyCFmTOAinkgs4ldSCQSsGXHlK+4XVfgHkiJa4R5hCgA5LhAqINSAbgANKTFVB4iQDYM5bYklB1QIAkAA9TVIbOFGA12dAFuRAKQ9NGPX1wu+r/3Ljf+2y9MGOAZe/1XueNtflgBGeIAgEMaAJsJjgrEA6EB+3aDlc8WSBDBUhMcE+nihSBJtHyVJTBl4g+kAeoje1cf++mzrDAIPTv0jqHywLnq5D4hG0zqUVYk7Yg9GWC0y3qTRaNVDgVAJ4PAbGZESJTEfLC2EQ6AsLqAPm1Pu3N+wHDAZ30guM1GAijfG6vEHqCaMl/anW02Cvht2x1SZzZ9iRKjBf7mYgCwOc6ubI5sokJJWtSoJRLwMPMy/YyCxBhkjSTopTYGcAdYZ0xaVUzGzDhZM17+TjyP/B11QRu3A9lgHXGLQwa97nWvq/Mr7icJIppx0B62jlrCvNQm60JZiLsoN2Kf9EM7k/ElKoUEIQ05GSIohHaUJFHYsRdbITisvSii2C7kjTVi/RkD53JzosBDRD7/+c+v9w7jl7mpzCHJN5v5sZjP7cTD3EdnNoRDu1PcStZL2aY8/bhdyoGby/G0YHLVDuXtx6zedHd/nHPmbo4tVsKVZ11d3lO2LQfvt3pCmTCZ3Jls05ZAWHPATuX4DQqISdc0tlvo8reYoTZUtLGf25Q1q27doPDYrqx9zY5ljxGN6YTDeqN0wmFLz9ReX7fAmBZo/Y09HOZBEHEADNop9eApGwGXiPb8j33sYzXAJNKAjFvQvmc/+9kVOHnZtfTgirRANnio9IB60kknVTICMCTFd64H1SEwGwVOxuxWP22eLBCZd4BCG5wtwM0uKZULEACMk28b64BIwIF6gELA7idABDwmyr35hVzwHVBBFfOBD3yg7nDKZOK3AJekteR2ABBSRIgN4hqAhZsB1Yw6AMXqbrDtvcvpF/+83HDL+swND/+tfyuPe/ivV0IEUOLaoCwgXvnaqnwvwMmOOxCDcDBvteeYY46pxJp+AmkIB2AbAQKkOUI4DKXdwB3CBFECuLIJwiHEWwvu01+uFJRBzvVuXSWmQdLN2nXWZgol8S+4Q2VNByQqu401Ma6PewCxeQCQI2gQTda4tY9ssbaB0zZmwZAcyJoOOGx3vtkr2TeQKIAwIOm+kJ13IDoA2Pm5b0S1kQCZSVM6itwYt8/aimCIiw07m7Nxb/C39uZlLENcRFUxqv7Yx7t2h0wx1iEY4q7Qum0k7oT+Oy/ZN0LkmbcOfZeuFiBHPJiXiQOiPWyWDCAZnwSC1Ed2B/JDIJnjzk86zGEA4WQ/iaKkJVGybjPuGZcE+TSftK91wzBHkd5UT+ZBAqAiXKwta5D7kP4dccQRdR0bk8yBuPO0qWnn6Xa4aIrpxMPmD8XmEg6lTJa4t7vrs27NOGTCOOfMuuLFdsFkFcNGm7a2HpI77TVTA/D1PV3o8hfKnk3/V+1Q1u5yc1m7wV1iqnnXCYf1Y9EJh4Wak73cboHNsEBASBssMgApgfne+MY31oc6AIobBBBpp7klBTz4idvgQZAiAnh71rOeVeM6eECNGwViwUNxHgTt0NqJ5WvP/QKYSJvaHcuAo83oYr9kHi0QKbgis3OYHVrAwZwg4X7DG95QVTHGG0gHXswBYFqsA4QEggDBALwDNdJORo2AbAB2KCLe+973VmAkZaT5Fxm4utQN8JLAK1v8BgoHqgmfkynDrigwpPzb/tK25e0f++fyg5u/X/b+7Z+Uh+75/1WggwTRZmAKcFEmoKNfwDTVgDr9BvwgMEJ0UBwgOABO5AHiI9H/ra3sfre7ub7XRzFQgCrgEYhSfnzn2RnISkYGRMIZZ5xR3UysQ3Ek2kwg2ksVkmwdXJ0ojqwtfQzAbXd9hy4Ss5ku+mXnn8LBuFv7e+2114RbgHpG7TBn/Q93oLUlsRjiiqA9xgJplPSfAGXcGRJgsFU9JJZDVAatuiL3upA5Q7eMliRx7rjZO7QzbhFAvfmWGAwhhNLvgO4oHtSpv0iFljzYHJcX9Zqv5gIVjPVAdSKuSZRJWb9xEWndd1pbaTe7e4XASRpO6wQ5EMJDGSFK4lIS26WfLekSVZ21nXtI1BFxEUnwT+tKv9RpXfn/o+63ve1t5ZxzzqnBUWVIQjy0QWVTrnbNhlyazRpYLOd24mH2IzE/hMOmCod1N95czj5z3eT4BGWbsmbX1eX4xmViOul/FBXjnJOeU1688sI2xsGGOvfbtqxuFRgTsSm0/X5lh4u/XtZ+cYPPv5hMGwrcBNBO49px5aeuXg+EV21X1h4zeud9+hFqCYHWptOQO7MiYha6/FI2Av315Md9B+OxZtUO5eBD1qs6hmO1ZtcdyvFPnl7dUufEA2/e6IIzhSJmSDgcf691k+bFlHXNfgnN6YoeNHJO5usXdwssHQsEPOYBM1JXPWhl6wI72sH0sG+n1G4uYOSBPw9xAgB6+LO7K1OFHWI7q1KWUUQcfvjh5XGPe1x9OM1utnoCnkRMt0Nl1zJuFC0ZEvJhuT80LoXZkx3bNuhc4guk/YA/9Yod4bhNPPrRj67SfmSC3fcAe6AIMWWe2K2nEgD+gQ1/AxTOsUNLZWMOaENAEjIB6AXABTAEsBBYe+yxRwVa5hG3HWQW0oOKBoAB9JWB+HAO4kM/tBdpgCTxN4UEJYJ4Eog1c5RrELJAnAR95EoA8ACMQNMll1xSSQOZV4YuEZnXQJgykBPKVy6XJYCKbdt1EODLDi996UsroFTfgQceOLHLDwiyBdtHoSGWCpsj/5A7UaVEadEC/3HX1hCga7uAoexD4UDlFKIku+ejiI5RrhaZP63aIeDYmLt3mBPJ3pFUisYJ2ZksCkOiY3ivGwLf4f1lGAcg7U+btWlUIMLYs3WdGK7puRA8KctYqytpLPO98TW3kQ3WEDKO+kwwRVkcHH53ZF62ffN3ss84J25TyfCReBIINyRZlDt+T9YJbUKetSlKM3+jZog7SQKLJluJ8qNiyLhbR9yyEqgzRLgy/Y9BWIvfwHUvfRoS6cvVrWLU/4tOPIz/X3RzCYdJLhUD0Ddz3IeNO/HjkAnjnENxceVZX5omLsJg978hHDZK9Nfbbc2qbcp1128IsDyME9AE0ZwcjHCOio8bby7nnHntxqCIg3qH7hb7HHq/cuy9flJOOvPacsmGQIrTqkwWuvwNU26068NwPm5X9tn1pnLJqBgWIwiEjeMfEmY6xcf6umaeg6WUqdx3xl8+cz6zEw5zNmEvoFtg6VggD/bDXb30wEOd3UWB+C6++OIqk7eDCRxFLu5cO71UEMCeHVWpMAFFu8AICgH8kj7Nw2Xk2FKaCfrFhx5REXm4MuO/nIfd6R7il47Fl3ZLM0/aXdCAMOOTMQMaLrroohrXA/hBAERxAPQDztxuBLHjloAwoC4AYAAVgB8BkJfdzKc+9ak1GKV5l1gSUR8gMJTP/QLpwG1HPXy6kQoIB6AU6I6snGLB9YgJ/eJ+oA/apC1RM9hBd5jL1Bb8xs1pQAjh4FzqH6ld9ZOkmzIDmAL8BRjMTnV2dQOIkXjagdzQL+2zS9vGyGjnvZ1m5AZwx2cdSRO3AusU4adepAXAiQQAAK1JaUVb4B/Q1wLMcWbnUJ3gMyUFBYpYLOygD60LR6vwGAX+hiB8KgWE9hl78wv5APgisPytn4gg7l7GbOiWNR3Qz31Q+SEnQvhkrFoSYnh+ux5iw/RhHIVEym7bOIoAas9riQJ9zfoz/6wf8xXhiwymNOLOlvvq0L7tmIREMMfafqZfIQkS98L9XJ3JDJL4DnFzSRmpIwoT5UXhEvcKY2hdJcNFCKsQGO38RJwgGpAqSDjEWjJktP/PVhLZ0Nrnpz/7ebngiu+Vcy79TvnBj346aWn34JLrzTEbwmHkvXEEaKtg7+o7lqfvv7rsufOdNsRjmOMu/Qw7+ZN3tJsYB016RAEpJwIxTpN9Y58Ddijf/MSGIJZlMlGxKfiNVWZPOIwGxduUfQ4YnaVCXIaoMCaPhYwN99sk9eNClz9qPgzrFFC0KlpuvLmcdOLkoJdT/TaZOGlUGZNiVGwMujkqC8Um7UjcC+0Yl6QZ52Fgjud0wmGOBuyXdwssVQtM9UDugTK5zvnEk6kneGQeHj2EAmziODz84Q+vD4BICLtggFQbJT+g1AOp4JJ87u0iixUBqKgv57T+3Sv1wXEpzacWoAAedtuBXiDdgVgC1oF6cwdQQQAA3lQBgJLrEqSR8gW5FbcJpBTyKv7gAAZ1BFDFjUIaTVkTACzgHQgBYABxigr1Uua4HlkAeCEJABvA3/fmNgIE6EEYJHik3z75yU9W0kE5yDHECbKDWoLbgjmsTAqExKmgoNDHzOkAWf0HlrmYUDoo07mpz3kBzZn7URDpl5gWOVf7kRHUEtZSAupJ4+ka9njmM59Zx6BVDyTuwTigOPOwJZ38rW120akb3AcAWwFD7Ug7hiqKEFSJH9EC+1F1DAFqC+gRDQl0aA5xOdEmahb3EveeEJ3tdQHzKbtVnYxqc8DxcC1mHmbnvv19KvVI25+Mx1BRkfqmUp1kDFoCKe46cesxn60pY0IZZN209o1SaUg4teq2tG+q/rf9tZaTcSKxG1JH279cE7Ih9Xs3b5EL5vNMc9La8f8GWXfqqadOxFcZ2mxc5c5Sus/Opq2deJjaWnMmHBQ9pgvBlH7147gFTHtOC/aHcQym+G1AOGwErdRPdyqtqmIjAB4NfmPdCUJgM+wxeYSQDvcrx26SypGKY6Prx8Q1q7YrTz9kx02Cdk69yz8/5Y+aVZPqnE6lMc1vkwiEqRQl7fhNRXpNkRZzMcV36ITDbO7k/dxugRVigQsvvLDuYPKdJRMHBAG8PDx7J+cGCAE28neAY+jnHxm8h0kPo9QNyAzgjf+33UkPqwEykS2P2mlbIaZfkt1sxwvwoXyhMkAo+I2qQcwDhBTgABT523gjCMjjzTGKGgCaagG4kHJVer+AWcZBOJh7CAYAC8nhWuqG3/u936vlAd7mKALBXDPHxBwAkoD3BDZFkgGrCVrpb7/nUM473vGOSiCoz0HNYH0gLuy4Ig6AYESCA0GnDa0biLYApIgNhADgTJFBsWCNJMK/v53HLoAgldHatWurfNy7I374ykJ+WJfqYhOqB7a3ZqXSpLRowV9cCWZD5o0iHLiakLcjhqgruHocfPDB9V7giKop/c78aIH/dMBwCFijQmjdGri2IHoyn4xRMh4gmYyxcRgC2ZTVguqhYmFYf9o6SsXQkgEB1fO9iEeRAmlTXCq4wpkv1gqFy0Me8pDajLQ5bUrfRrmIzHe7xylPe0LOZb5kDWSMnGOuuRc4hzufe4ZjFHkzTr3L/ZzpiIe7//Lty4F7b1/+5573Lre/3cYsPsvdJrMhHCYBwZkk+jfeXK64eF257PpkFJhsycllNWkxNytLxcwpI9fX3pARLWAdlV5xFKCd0p1iPmbJj8uVn/r6RDBEJU7eub+5nHTyRveJNau2K79Wbppwp3D+9IE7F7r89TaYFsxPZ78pfptaUTJVPIrZtWOS6mU+hnGWZXTCYZYG66d3C6wECwCNAjx6qCdBP+CAA6qMvI3+bYeVzNvDoQwVAXLsA0DZ/SKZza6t8+wyi+Pgeyk1gbXsuibQWivFXQm2Xg59NLYBCQBAsicIFikThM/x+w64AFQBVGSBOYYYABgdgCSALaMDMCt+ASAFbNjVBq6RA0gEPt12toF3JACwyTUDCSBoJLID0UCBgGCgvkEemNvAv3bvuuuuVZWhnRQZlARAM3JBH9RLjeD9sssuq/J1c1icEm2zS6stdt0BPW0IyM47ogBJoG3iPlhPykQKtLEAYkfnIOje8pa3lD/+4z+urhU5EBZUHurTb2Vz9UDwCOCJyKM6Qt44UmbW1mwIvVHuDvoqG4KxTDaBxz/+8XWs2DZuUQHgyrDO2931cQmHFuTnmqFqQ7+TbtR9B9FgnKlluFv4PAzImDkbsqElQ4ZrcioCIrZNWW28gflc11Op0dRh7M3tD3/4w5WAE2iVO5JxCJhPW0JkZT7MpCqYzz5MVVZ773BO+tq61pk7n/3sZ6uywbqX8hOhFAJtS7RzqdbRiYeNI7fZhIMiWtVBA+bH8Z+fV8JhUjumm5WzIBwmZXRYHztgz69cXQ6bITvCXNfE6DSXk901JqUn5b6yoU2TCJUpGrIly9/E1WHWhMNMipKp3SrGJT464TDXGduv7xboFph3CwBGpOR2coExO2bAW6KqqxDYsYv6jW98o/pyCzAJeAEh3iOdbt0l7FIJbAfYASzAYAvMgDxHHtznvWO9wAWzgHHmax+JNJBvnBEEgsMB+8YXUE/GAcoCwKFVMGig86SDNL8ASUFI7fLL6AAkmXvKs9OOHAMWxXTYe++9q18/EExhAXQiM8xF7UAwAPJIAfVSMCA3KCMcPusDIoSPunPVB9yb/9qpXdddd10lHQSpNI+tC+SE+BUIFPEjhoDaTjRgqD6gmPqCOqHNthAAa/7rn7goXFSsL4Egc1CHIBiUkywX+mwt2v31PTcHwQONRxvJvwV0406GuEUEnFvH6lGnfnA1QfwYg+c85zk1oGfAY3ats7ZTxnQ77C3Aj4KgdbdKcMOQmeaesQK+2dmc0Sb9BlARUiG0WuJhHOIliogW9Ldj25YxVEqMa9+5nKd+Spd3vetdhcqBSsjYm9/mQe6lAeet6mShVA5Dgmaq/kUxl7YNxzoqIWN67rnnVnc8JB31E3Iyv8/Ffivl2k48zC6Gw6a+8qN2mQffHXq/cuDOd6pTasFcKsZxyRhO6pkUDpu0d6ey19UJ6jhT+sk5rKBJrh4b6hnbnWQmlUMpZYHLHxfoj0VGTBNnYxMLTxO4dLq6OuEwh7naL+0W6BaYXwvk4RlYtFv2yle+srpV8FcHwvhJJ2+6h0APuRdccEEFdUcffXT9zUNgC6Ja33S7xQCaB83TTjutgjhgwTXZ6fV5JaQ1m9+RWxylATjGdlR6v1YWP2xt1C2+T2YFfyO8pGAE1O3aU8SYg3atk0KPGwE1A9Ig8Ua04fLLL69gm+pBe5Qr5gF1BFLg/ve/f1U5ICa8UxwgQtSFbEAiIEdI9l1DwaNuhAN1j/VBpWG3FclBIYGoU662DoMYUiUgG5zDFoA6siBuR0NA6zzZYqiCuCsIoBlCApHDtcQ6TaYLfUDAWGMIAS4s0neSnrdBHEMEzMatIj767Ok6gB4A9HrEIx5RbcwNRlvZ8aijjiqPetSjJkiX1u3A3wnMONOsbcnIVpGQ+AXpy9DWCClkCKKL3c0VZRlfxIMXQJ5jGEemVVKMAs8Byrl+Nracqc9T/R4btmRH/jb37P6zP3UDV7eskaSvzH0299aWgNjcNs3XdRnnoetICAXjqH+CYiIekW/+15iX+V8zJMXmq23LrZyVTDzMSeEwSQUwAhyP66c/DmEw7TnTy+tHztcxCIfJCo6mlFEuGKWU2cZwGNWukQqEGdo6Ot7E6FW6Jcsfi1RIM0eoH6bLTjKqd61LybjERyccltvdvPenW2AJW6AFPaTfAAuwZoeVGgGYSFA2u4lAHcDlQf6UU06pEuY82CawWh7GAUNkg104Qe24Yzg/edk9OAZILAap7xIexq3S9BYcZh5lLmgQ8N4CubjS+C1ye+DIvPKZDN4hNoK4BIgAJJc5oqzsmAOUwAbXBkSCuYgAENgRUEEA2OFWNgUCFYPyAXJg3bw0j81z54oFQA0BXAP0cc9AqtktRzjYPZeVQ5nSDyI7qB68uDEg6Vzf7n4jBLiISPGYjBhxPwgZo7+Z+xQM73znO6sqA4jkrhBABkCrC6hGWqxevXrCjQUZ8vGPf7yWY21qS4iKzd2Bb9eoctkcGSSGBbXIySefXG1GFSXQJrArXSbFSeI6ZFKOoyoYdW5IgbjmhGxoCaqQGa3ygbuFcU9aR+NsbnGbcS9DyMTloo3VoPxxiIX0J4B3ociH1rVl6P5hjUhLy+1A3JNjjjmmKtPYxiuucIn/0SobpnNt2dI3kqENo45DsJlr1g7yW0BM49gSDi2ptpj6tKVtOG59K5F42HzCYZCGcgKEt+B/u7L2uB3LHvcsZd0168orz0jmhxHxCV6QDAbNNaVsyHBhBKcod8M5k8Dpqh3K2kNW13od6268uZx95rryzV3uV96UQIzjEA5lsitD5tHoWAmzyVKhL+tKkY3igduW1WnnVDaa5DIyOSOF9KSvPOOmcl1tXJQXC13+1CtqXKA/Mxnxk3JSOydes2PZY0S1k8a9IYLGbUcnHMa9O/bzugW6BRbcAtlF89AMiHnII+22i+kBln+wh3TnecBzjuCPHupJrIGL7IZ6IFSOhz8gCBg566yzKmkhwn3SmuWBOLvcnWxY8GGe9wra3dcAwBBOrX97QJx34Cfp8dpzQjoFPHonl7erzmXAzr6/zSkqAO4OrjenuDiYd4gHIIXbg51Q32feuk4MAsSEOU2abR7bJUZQcIegZIgriPb4m5Qb4UAlYU3I1IBEkBaSO5E1gCRwLdIhmSqyBkI4aD/bIDeoHFqQq6+Z/9r+9re/vfaVukEdCJDsUFNd6Ds3BoSDXX2AzPkCs+r/S17ykqo+CnAOOJ4NIMvYZtIEUHMhQUhax4hE7dY+ZIf4L+wBGP7pn/5pDZCZdJ6tz/7mtqNVOGiXOWc+aUPcuQJAUwfCwjgaf4RRSCW2o1SheGBb86eN65D2qidjOWx37ochjGbTr3EXY0gpZaf/qYfaxhiIl4KAOvLII2t8kcQicW2UAOzkGKVCGrctC3VeS3i3fxsvCjpjikyxvtmgVdN1wmHzRgXx8Jkv3VT++qJ15YZb/mNSIcstuORsgVkpagAAIABJREFUCIcprTmQs4+zMz0EnKOumd05k4MqjmrrVNkPpgWdm8j6p3KnmC3hMDlF5LC9Uka+6cnbTnw9u7gYMwfRnFv5W4BwuNe6sv8ZN62vaApFSf1tlIvILIJXdsJh8+6R/apugW6BBbBASziQqZ9++ukVnNkl5Q8uBaaH2JADAXrAB4WDXWPf+d27h1rAB9mgLA/2Hhyl24wLRR7uh9LlhXhoXwCT9SIbC4RsGErmEzTQO+CTbAxD47U78OYDcBTli3MpHLg72GHnvuFvMvKPfOQjNR4CYgHY945oMHeRA3bhxV9QljZybUAcmMuJ5wCAmqt2wtVjlx4pgYSwQ06NYDec4sA56uRuYccVuIvLBNUOlwr1xz1I27UVIUHloG/ai3Rod8RbkEWJgcRDJBx66KFl//33n1CCuEYf9M+aS6YKbfj85z9f15s2PuEJT6igH1HiSOyDgNZxJm+UBc4N2eF6IJB0H8mAdNFnYN/3dtopQBBCCBHtlzkDqM+4hmxq+zyqPS2Z1Spk2jSPwyCVLUkSkiUg3ThkDmXMEVrKNkfc65BGyAvztSXGWuImbW0DcfpuIe9bU6lDuLMgHJApCN299tqrBj8FzGPztMt4KQchtrWPduwT80ebQjamfea62CDIQJkqENsheaJmmWkebe2+LoX6L7rqxmVNPMxEOEwGdJNHTKaEvfZfXfbc+U6NEqH+VypXfmpdec8nsvNeinMPPmS7cvmJ64H2pvEgflzOOevr5Z1fvHVDJXbydynH7tzWOdM5G+q9+qZy3fUbr0s7E0tiCFTXHLBTedO+G8H95F4OwPs04Hd2LhWzaOuGBlGJnH3hzeWS62MjP2xT1uy6bTl4v42KjvWnL3T5o1cvxcVhG4iCmVUM62N7bDoeDy4H3/ClsvaL63+aPvvGaHeacRUO04/9wt+hepaKhbdxr6FbYMlYoH1o81DOH5wqwUOq3O4k0gCVIzux4jx89KMfrX7bdmGTrsw5gJpdWhHUxWsgDd93330rGEtAszYVYEt4LBmj9YZOWIC6BbAZggDjGrCbkyPzHu54KwPIi9uE36cDR0C/HXX+3RQ4YgcgChAEyAYEAcAtbaa5qR3KFGiPW4J2ADJ2ugWZ5K6AbDO/7dJTJPiewgERIU6CPiI6qAyQDdaGNisPaB1FOFhDFBriK/hbe6gDhoRDFD/ajXDQB+uGG1J2ubUtQTO1H+kAJGsvlyUvwB8wo44APB0hCmfjWpHxaQlBxAMiBMi1uy5IpPYBt0gH44VsQDx4WevuHYIZJr2o9rRlTgXUc0+IS0GUMyG30pcQCi1wTZ+9txl2MgcRNEgmfTHmxtdBDaMvifWQuDW5Lm1qyYyteRvgesOlQt8RDe7R2szm5hhiLXaJK9IwWOnWaH87/mmf8fR3GyTUmqOkM48FkjW/2vO3RtuXc51TEQ93vuPtymN/f1V53MPuU/y91I4ZCYel1qF5b2+rXFifreLADS4Q815VL3DFWaATDituyHuHuwWmtkBLOHgwBeZe/vKXV2m6XUrAAjDzQJ4HQg+7JNweBp/xjGdUSa+DtPutb31rjbTvOw+MiV4fP30qh+wkem/rX8idwj4H5t8CbVC/zI2h33l2Jb1PtTMZwgGoyI5y0vlpdeZJQElS5olcT0FjDjoe+MAHVvBv7iIXzEFKgKRmVDYCgCuFMgA0ADPpN4F3cSMAWYoJJAKFAgUBQCfuAyBEecBtAACmXgD87ZIrL23UX3VweUAkALoIDOUGeKevkYkjM97xjndUt4lDDjmkqhUcfo/7AjLE78gZpAm3DXXoF4UEIM3tgcrBkVgZs4kzMLwnRLmkrk984hPlNa95Ta3/hBNOmEiJidixthEN1j/FhbYILkndRNkhzkYL4Kdb75k3sWfrUtFeF0Im5ea3oQqhJW7yG7KBQsCLqoWNkQ7Iq8R78J7YIqmjJTi21j1LKlTxOhBr7Eudg3DyTmESpUNrb39vrfa2d5+WUIrLSmI3aJ9xES9EnBDpmbn5Odh91DyeSgUy/3e85V/iciMeOuEww5wdJ6Dl8p/2vYcLZIFOOCyQYXux3QJL0QJD+bLPxx9/fE15J3Akn3fBIwXhC6gknZatwuFcQI8EFsgQ7A+w8pBoF9YDZHbBI+tuZcp5AM7D5GJ4IF6K47il2xwAF8AQEN1K2+Nz7bfsNmcuhHTKuLdAIjueVAHOS8aJkBDKsjt93HHHVcUBlY05aI5S1SjziiuuqMBFLAE77K4JaAX+xXAA3ql6gOcQBMgH4Bjw9JsAkpQFFA9iONi9f/SjH10VCJQRfk/QyJST9muHevjZa691AQjm97QnhAOy44wzzqikhvKlpg1p4Br9dy4yBcHgb0QggCyYJJcPGTi4OyAsQlJ4H7XbP9WcyY54smlEgcFGyA6EhvX+xje+sQYs1I82mB+7IUHcDyidjN8Tn/jEGgQTScJOw2Mc0DhUOLSqDbYOoM49ZCpFREuoZNyRKQgn48XtQhlifZgPxt580I9hNp1x2r05azP9mYpoAcbZ372ZOwVSOO1HOojBY64NA7cuFOkwGzvk3uE9ZGIb6FI/zj///JqthpKIS17uK0MiaUg0DYmNITm1UP3fnDFezNcsF+KhEw7Tz7I2tsSmbiCLeYb2ti0FC3TCYSmMUm9jt8AWtMDwYdGDLB9hu8PkuoLQ2e3NQUb+lre8pYK6V7/61fWhl9Ta7ie/7SOOOGJC0j0kNKZ6IJzNA+sWNE2vahoLTDVmLaAbyqDbz0MQMZwbQEhiQ6SudpcT8SWOiAPIdgCIdnjtrnO5ACS5MvBzTxBD5wHF/Pjj9pG22NEG4B3UDYA9UA9onn322TUOBPAsQwY1EIWDjBWUEqPAECJA3AXnIj+0LaA1YIv6J7EQKIeALYTB4YcfXttBNeBIcEOAGGkCTLmOsgJZAeBzrRCjgiuD+pK1wPVDSf1U5F4Ih1aBlL5pq8CUwOBjHvOY8sIXvrCCXe1xfmIlIGPYhvsFUsj1yAYxYShEWrVD4n20WWumIx4TMNL5IUFHActR6ql8NwSevkdwab+2i4eBJNIvfWZjShb3QQREjql23f3ekm9p37Cdw3Ni53YM2jWT68U1ePOb31zj7LhHmwfmiXdubWyEhNtll12qraMuGroxhLSZyi7pZ9vO2K4li1vCeDh2udZ7Ym8k/WVIxBAOfjeXrQOKIkoiSjtH3INiW2U43zwIiRFS2+cElUzfkWK+X4zBMxfrP5qlTjx0wmGamXXjzeWkDTEnZIB4+nE7dneKxboQl2i7OuGwRAeuN7tbYCEtkIczD4AXX3xxBXJAksBddlo91OWh0kPbmWeeWU477bQKIDygi/1gp02+dDu5eSjsioWFHLWVXTZwaKeXhJ/0GtkF+APAYhkAXtQFiAUqBBkiEkxxJoILeJMOE7hHWFA5iK9gB9wc57IQpQG3gaSHDRgLcHQ9xQLiAWDl5qGNwzgm1h1FxgUXXFDI5cWlEJ3feW0WkKyrobTcWrVuqTCUg7BAjDgArRA37YyZam0OwWVAYnakkQjcKRAKiB6KD21kM/cC9wkkDYJBHX/7t39blRuyWRgbMV24ljz0oQ+duFdo15CcUqYx1DcHIoiKhfKgPYZj2ZKcLWBuwXVcf1rw3NoU+YBwQFxxt0BcIR6AVfV7UT1QE7TxHoZKi5b0aP8eEhKjQHy+a91i9AEJIjUrNZkxlo5Ue81Nc8y6oN7xnTEQ0wF5nLk/tElsH/JtlOtTVGnD+ZM+ZQyi3sn/E+eHFPJ3VE/qQo4437n6GOULIhupxdbmF4JqVEaKBCpOHRnftNVY5Jz8pv70b2XfPWfX+6VKPHTCYXbj3M/uFphPC3TCYT6t2cvqFlgmFvDAl10mD/iUC3Z0SVrtomX3z0O/B0G7T+eee259UOS/jXgAkNasWVMtEp/cZWKe3o1FaoGrrrqqSsu5ElAdIB0AQwQDcAs0yqhy7bf/vfzqqruUB+z065UcABhHAW7z2e42wAZsAmlAJVWPHWVg5aUvfWmd52ImAH/xl08WBaAGyFI+oEoVIVAhQCXmBJcNYCtAMju/rqOGkO5TmepJ8L+c075HAaJefdYewB5g4w5FfYAoTNaFYX+nIwOHoD2uMMpjU4QjVROw/aQnPanusovBwT7uEeyrP+xDdcG1glRef+LeggBynV149mxdLYBF9xxkBTcO9xgkhvGgMBBXQd3tOGYHPMRBSIVR5FLbv7gFJSaJqd6qQXxvTohRow9IFX1Qv75qU9rju5a4GBIOGb9Ry2kUOeG8zJMAd+QXl7X3ve99NYApQhj5wc3FfIvaxpw177SPfakzqB3iHtISD1GZRDEQEqIF8VO1eagkUVbWgusz3rk+dg45EVWC8dNe6plTTz21/t/hvoPwyxxulRohFNTfql3a8Q4RFmXDbFyLFuktb6s2C/Hw4cu/W677TptJoNSAkosxuGQnHLbqdOmVr3ALdMJhhU+A3v1ugVEWyC5THszI1WUC8KDtQTc7l3nA972dP58BDgAHkEtwyeFuXrd6t8BCWMC8RX694hWvqDvklAdR2ABX/3TznctHPve98s/X/6Tc+Q7/Vf5wp++U+63ZoQKwZMJI7AU79MAcVwo763bhxYSQZUJMAjvKALMsLVQEAKhyAOf2aNVCzuNSAAwCTYJLAtjKiQwcsAaYEHliQkg9aad67dq11V3Jdc5FUiSIYoKwxg3BWhR3RdBWpAUg+pd/+Ze1bc7Vpvjzz7Q2A8YDnAFe9calQ1+pO1772teW97///dUGXDjEe7H+AUhkjWCbn/zkJ6vKxFjwxadqYFv3F6oo6hN2lvFCgFn3kwBU9SJrlEUZ4h7E5t4Be0QQJQsCIjZno5AFLYGgL9ntHqbnHDUvs0ve7qz7G5DWZvNEkEbki+8RIsgkYD/3wMRfSJaNqeZ/7N2qBFpCJOMVYgQoRyYhHLi1IHu5T/jd/PGuPa4ztxDIFDZsY6zYEvmgnRnXNkPEKJeIYdtzjjritpPgrFPZc0hiJFhs1HNcKRCIiGyBVqWfpSaiaon7REgKn11vLDPerUtTG/tCG0OAZOwX4l60ksq84qs313Sai5146ITDSpqVva+LzQKdcFhsI9Lb0y2wSCyQB3QPZXYm7SwCSiS6HvTy0OdhDngBmjzEAjWAVKTfkWArb7i7tUi62puxxC0ARAAcyYwgYKI0gcDnM575Z+Wf//Ue5Yqv/7z8+Ke3mdTTo//gv8rPf/qjCfm+681lc9fuMIIAEDOfgX4uEbJaAHJ26a0BYB6QA97I2UdJ1ZNZQuWAKQUGsAw8CaaKnAv4adcVICtLDJIiRF4IkTamQktqWJvcHCgOqBwAYhJ62TsOPvjguvsOpA9TjU7nUqHdAd2t1D5A2NpGzLz+9a+vpALwT7rPbta/+waXFLvsiAg71YJ7UgS4FoHzla98pbqbJKgmEIyMoXoIeYHs0XaAWjsQK8YE0E8sC/1yLfIB0M79p+3DcBc+Uv6kTM1OfJQpQxJg6MKiTezspS1xu0BaGS/zEAGRdJUzLbeWYGjdF/K3ue4wZ8ynY489trrQGF9KHnUhEsxL923ti+uOtmmn39gMQDcPXcflwphlbrTzaqY2t24psXXaG3v7vlUcRM3Qlo1AkVnGPNBWqhbzn9JHilfzN+WxrzGLGib/c6zj4Rgh2hwtATWq/pn62X+f2gLTEQ/77XbPcuDe25e7//Ltt5oJO+Gw1UzfK+4WKJ1w6JOgW6BbYBMLZPcvAbhaMBL3iOwUtQ9xKaiVh7c+tDPt7vWh6BbYHAuYi8BHpNQA1TvO/GD52N98v9x2213Lf//CHSYVe5c73bY84w9/rTz8QXergM2Ob4IxtjuggBeiwY48QG3XFfkmTsSnP/3pugPPXQMJB9wC9sBlYhYgIVzrtzZIJRCoPHWqA7AG+oaycOtIHIYTTzyxAkGKhQSxjNtTgGfk5YCa8wRtVTZABljKVKAcbcpucGuUcVwq2vMDHEMk+g0wpHKQvYOdyPXVbYdaX+2+P+95z6sxKUb5zos7QKHCDUSAToQP9QIAzc7sKOCnOBlDkAqoImiMRXbXvSNCBQ8FuFvXiIDWxIoIYM7n3Kty/5rOPm1b9BPpwN1C3/Uh9gaWzRnvcc8ZNd+jdslvrZuHv0M4aCtbCRophgZAbp4YczajiNEe8xZ4V28UF0gINmOvuP0oT7sQD0gj44ckGaYC1a7YqwXtLZmQtrdkwygbKoedEHzWonGnwrCGzRH9s14Qb1LDtkRCG/ixXbcIh5A22pFYEb5r3ShGtXdz7j/9mskWmIp4uP3tfqH8zz3vvdWIh0449JnaLbD1LNAJh61n+15zt8CitUAkqpFNeyhsA821D2ptELvsFIZwyMNofH8XbYd7w5a0BSLlNkfFZzjvs98tn/3yzZv06a53KmXX1T8pu/3WL5ZfXb19BVdAqFcCNwbIx2WBhB8g4jaEmKBwOO+88yqBwCUAgAQwv/Wtb1UAF7AIrHHBsHMMtCEugF4A2m6rsrwAWyDauaOAnTLt7gKUQBewbT0pwzq1/oBqB2BP2UEx4DyEA2IEiEeGkN6T3UclMVvCIes4xEik9y1IZws24mahXjvvyAfBIZ/73OdW0sERP/xkJlB2yrP7TgXiejvcYmg4gGDZNrhbsBkyx3cteQFgU1IA2UCsviIqvIwVwG0MfD+V68C4biat20O7m9/K+fU9wS6RD65Rr/aYf+aRcdIu70Ny1/kpL3F1cg5Qfvrpp9c4B/4W60PgSOWzAcKBGgSpgOAK2I7tkVdxCzFuCB/2S3aWkA8Im9Y1RDn+N+R9qCaYikRRV+asd+2yBpAz5jnVD3upn32sPcFFrb/XvOY1Ne3qVGPTpmIdEmMhyVvXj5wzLpG0pG+QW6nxi4146ITDVpoIvdpugVK6wqHPgm6BboFNLdBKpbO71j745orhLpLv28js7S5YG52827xbYL4t4OH2w5dfX778Tz/ctOhbv1lu/fal5SE7b1fTVgagJ6ghVQJwBfBlpxRIAYa4AwBjdn3t4Cd2AxcFqoHEAwD4kBJ2Z5NCE4Cz657dZSoGxIPdZzvM6tp9990r+FYOcAhAxzc9O/Uf+tCHamBG14t9wF3Bb9aXsrXbzrA4KxQRf/zHf1xjNgBxdr99p16AFOgXJ8Ex0+5ze06rVPJ92hiXhaRhZFN/r1u3roJESgvkRwL+5VrnxOe+3dHPfYL9AVIgHZlDNWG3G5Gg37/1W79VU36yH2DNbklxqDw2DaDVFrvnrkP+JL4CAiKqmBaMtrEaWv//nJM4BSFa2jgQrXtGXDMShFGfjQkgbW4ZO4QDcgqoNw/TphC8qTPuHq1bGkIFicTFx5w214466qgaWFH8AyA8Ch0EC5uYo+aqen0XBQZCgf30zdwE8rVRvX4LUeMdGYCsCEnSZrKIWqIlYNSr7+pFKCCU1ItoYIsQNwm26bM2IE2QTsaIixCiKeS3MvSfDZXtGu1iB/XpW+KU6EPGOXOtu1PM9x146vIWC/HQCYctN+a9pm6BoQW6wqHPiW6BboFNLNA+lAUgtDtBHug88AE6bTA0D37O8zAbMBNSIoTFOLthfUi6BcaxwE9/9vNy0edvLOd++jvlhlv+Y5NLHv7gXyl/sNvdy83rvlw++tGP1qCDQI3sFYJJAp9JxwecJAZEdqLjC45wsFN/2WWXVWB4+OGH193WYRwEDbAGADXXAESAm51bu9z5PlkOgDuxBrQBKFJem3IWqFMfkCW+AdUApYA0l4C2a5QLlAH2QDUSBBki+4U197KXvawqMoA9B+Dv+qRvnGk3v1UwObfNUBGiJOoQZIE2UVW8853vrMoEdpIxhCIh9lFmVCVRp7QqiVHkJNIBgYPQAbDFc/CdgxsBkG1cxXtoU2VqD1BrLBAQxsNLPwDmuFsA+63bS0umRtkxvC/GdiGdfM74tf1pJ6b5EfANLAPgAeHOc705ikChiPE+JH6yY4+8QEBpN1LnwgsvrH2TqWKPPfaopIP5gUyjtDGfAHL1UcGoPwoZ/Tff/eY7c5HNAH829B6ipZ0zUTm4VttDRMVWrZtQSJPMqdjbWOizOhOMU59llBH0lDvNcccdVwm5HL4XKFMwUgeyQRna4V1/xBNCriGkUlfGpavuxrnDzu85W5t46ITD/I5nL61bYDYW6ITDbKzVz+0WWCEWyMN2di9DFuRhMhHFgbQQDt4DQDx4tjLWPHxGLbFCzNi7uUAW+MGPflo+dsX3qqLh33/ys0m18BPe93e3K094+Pbl3tuun58OfuCUAgAKsgxAoRigXABOfE7ASOAqqV/twgK2rrdbDDwfcMABdXfeOY74+083v+0+22lHPijPZ+AwcQcCPoEuIBMhELBmPSEptMFaAq4FBdQGbaVusDb333//KqkH0HIA/2I6IEucLwjjkUceWd1BhkB21HBFpZQglYkfEIVFdrRdy+3jgx/8YAW+gKvAkE996lMn0uMqK6BzGLyvvce0SgLland2wX1mK2CUu4U6jRFCBYEgRgW3Cy8kB9DeHkgfIFwZcUvxO0AaNwfzIYSM36Lair1aVwzfRdWgjW2gyfw2SsGRNiWWAlKEzZBdCAl2jatFXAy0LyoO1+s3RYP2Hn/88XV+vOhFL6oEgzSqyBTBOKl0qCi4oIRYiJJBneqLogSpg7AB7pNG1e/meu773o1jgjZmDWSOxF4tMRFFATvnPP3TH+PgmjaDirqRaIgFc5UyJzEpzOm3ve1ttW/G3Ln6odwEC0XOOf70T/+0ZrjQ/7S7zdDSXSoW6CY9TbGIh3Mv/U75x2/9aJN790LGeOiEw5Yf615jt0As0AmHPhe6BboFprXAMDhYC0DyYBliopUlD+M+dDN3C8zVAutu/El9UP3Ml75fqBva4253/sXy2Ifeu/zhQ1aV29/25xUEDrOiADQyN8gw4R3YA66QDgAJ8BPFQ1JdIgecZ6deFgAgtnUvUGYb66SNJ9Cuj1F9t+NOBRDQbB0lvSNQhIywow9Y2m0Gqu1qA8yuBYoBLu4FyIa99tqr9hkYTDsAsXe9613lzW9+cwWN6kBK2DFOAMqAeaBzKql5ztEnrwBr/aKsoDiQocILMH7Oc55T01uyp7ZGDRJQHjJFe1pJfkssjLqfDAEimwiUyeUCAaEtADoyyVhRsgCqyKJhBhHX2ulHBCEgtMN8YJfEfWDfxD5od8WHCoiQCxnn1i1jXFALEGeMk2o4rif6pG2Jr2DszU1AnIvIG97whjofTj311ArGEVLUD37jmmAOJRgwO7CJ8pJZI+oPZRozc8rYpH5lG/M21okx9Vm7A+b1vyWhQ9IkALF5bB6G3IviQP1xfUiwU+5L4oFQ5Dz72c+uc/OCCy6oMSsQd9akmCSOSy+9tBIPvrN2pcZFLlIj/a//9b8q+RKCKe4Vaetc70v9+s2zAAAinebQDW6hgksuJsJh3TVfK4edcVM13JoDHlzetO+dNs+I/apugSVigU44LJGB6s3sFtiaFmhBwLjt2Jxrxi27n7eyLOAf1TmXfqd84dofbNLx1fe8Y3ni3vcte+2ybbnDL962/j6dmwDQRVkAZNoF9RIXACBDLAAj2YW1Oy6DBNAKwAEt7RF3gHZXuwWXM7krpK0AWNJNKisEBhAXSXuUGr4DzkIeODd+9VENDIkDaQaBUAoPBAZf+MMOO6ym8US0OAA/ZUYi37Y9JONQwaEeAPUDH/hAOf/88yug5dLx6Ec/uqb7TNwA5Qe0j7LJuIB8qlnPdogVKgFqDwEn7YwjctjE2Nkl128KCIRCG4gREGVnpIMdfmDWd9QA1CJ2zVv3mZANLSGibS0hMZXNxlm5CdqrDQkwqk3cdPyGIOMOJFbI6173utqvk08+uRYN0PtOzA9zlwLCO2KFbfQzh7H3QkAgMswrhI33EFfJ/hLFDbtZK0gvdkFohIRq3RVCegXkJ0Cl9YZI4waT71p7mt/qdB1iwZisXbu2zivpbk877bQ6dtyGpKRVBrt85jOfqWoWLjXUPC95yUvqXEdUPPOZz6z9zJgkTe2oTCnjjE8/Z34tMB3xwC3uKY9cXe51j8mZhjanBdMRDlee9bmy9ovrS52WALhxXTnqxG+X65y4aofy9mNWl9Wb0Zh1n7q6HPaJW2eubzPKXiqXIF1eecZN621ZtitrX7Nj2WOaxs/2/Ons0Nq/nrfrTuXtT962juWWngtLZbzm2s5OOMzVgv36boFugW6BboEFscBFV91YPnz5d8t131n/YNYeD/rNu5YnPmL78rs73X2z67a72yoIgBygMS4SfMHJ0GWQyJEI/9nFDbE2G9A8DhGxuZ2KHB+Yiq+8+gBwQSXFsnDwbT/hhBMmUkwiG/QhMQj0s5W/xy0gIA0QlEEACKTSADz322+/8shHPnLCpQN4BPKSpjC7/iEfNrePM12HTOJGAGB7+RtANq4IB+4CCAhxLlrXCX0EXhEX+gdYA6cIJzEQ2oCWvo8bSAI8+hwwm3NHzYt2/FuwPepc9gsZYr5ql+8QC8aUC4sgoS9+8YsnzIJcANaNDzLqoIMOmkhFCvCzh7FJYMW4bEQR5HvzILEb1J/YE9qL/FAHwgH5EcVLXCXacU5MBuWpMylokQPWV0iAuGuEbGF7KVbVccwxx5TPfe5zNWYDEohqYe+9964kAnsIJmoMZEBxnTgllDbGGtnwpCc9qSpWorrbHPXJTHOu/z53C0xFPCj5kbvda87Ew3SEwyQAOg2RMF9EwZTltIRGA4Lnbt1FVMKNN5eTzry2XHJ926ZpCIfZnj9jV28uJ73g2nJJe14z5lt6LszY3GVyQicclslA9m50C3QLdAssBwuIyXDxVTdWRYNYDcPDg+djf39VWbP9Npvd3dkA/tY9ISn9gKcQDsOUe+M0KvXP5tyhnL/dQW936yObjxpBXQA/0AhvETUnAAAgAElEQVSYnXLKKTVrhYOLiB1g2SsCdiOP93titLTtBDYBXQCQW4ryBWsUr0EGkBASAeQhb5yHxHBEwTFO/2dzTgJatjvXXBPEexB0U7BJZIK+crEAZr2kDEU+tMEm1SvNqMwkXDOoJOJu0wZCbON3+D4pgYcpN1sygW0ciU0xirQKwZP51aYgRTZoF9cgu/niFHBhCXlh7PWb8gRI52KACHrUox5VySBzwXdIGOchmzKfEDBJ4aq/6o8CJ64I6vcC4rWLuqQlX1rlRxuPIylnE2QzrknaogzfIzDME0Fa/8//+T/VNUbwRwEw1UexwX3IgWwwB7mMmIMIDEQLdYf2mdcHHnhgde1pCYfMqa7Cm83q2nLnLhTxMK1LRQv0yzbl6cftUg6cLGgrpfy4nHPyl8o7K1Ce6pzx7DQW4TAHBcV4rdgKZ13ztbL/BleSybVPQTjM9vwxujShYFi1TVlz/a2bqlW28FwYo8nL4pROOCyLYeyd6BboFugWWNoWuOGW/yznXf7dSjYMA0He+Y63K/vtds9y4N7bl7v/8u3n1NGAssi/FTZV3AK/hRwIAMy53gM8AzrHbdhsCYeWbGjrGO6UZwe3DY7XZoUBHikS3vKWt1QwB3ja/X3Ws55VXSCSLjTlpC7AjtTerjbgJ2gf1wNKAbvndpvtpOdINoPs/Kf9UVzk+3HtNe55cT8BPDM+bBQCwu468oFvv3fSfq4SFCz6j1gAtoFcUn19FIgxrgMZ5/Qncylge+hOE1eDNrCmvowiHDIPpysjY+kcKoUzzjijkiJPeMITapwDRzt2gLuxAsLFQtA/agiKDW4UVAtRdMRNgoqCcoBixXtSfhpfNvE52YiSglIZceOJSqLNaJE+aY+5hGBIXxIkE7nBTcTYIYbOOuus6jKiP+oWm+HQQw+tJEL6aS5ym0EWCRJ6+umn17S1XEzEOjG24pWYn8OsLLH3uHOrn7flLTDfxMP0MRxaMmEKt4p5cqdgyZVOOKzZdYdy8H53KpefGKXB9ITD2OfPNE0nxnCb8vRDty2XnTHKPWbLzoWZmrxcfu+Ew3IZyd6PboFugW6BJWgB7hLSWgoEOTzudY9fKo/7/VWVbEA6zNfRAv6WSAjBMPTRb4HeEMADVsPglPPVznHLGcry20wQ2UUOwALKKRTsApOs+51/vOB7sm8AfTlXOeJbUDNIvQm06ivQB8TxlwfOKSEcyWDRBoEMuE7KxHYXftz+jXtedumdD9yqK24hKQNYTrpSZALiBfmAUKG8ECxR3wTgdD2SAlAn5c+R+WPs9dln/UsMjcyjUSoUvw2DiU7nVtESXsnmADwD2lxkuAQhfcTjGFW2a7iYCKpIEcHFZIcddqhxNv7oj/6o7vyzibgmxprqwZxos7ZorzFlS4SEc425c5Juku0SQFJ5jrhRUEgga7wjrcxBMRxcYyz0h4pBmWIxUGUYE+QEVxakGOIAwZX1x43HPHYNVwqfZehQhwwdUsGKL0L5gYCIWw97Dt1exp1f/bytY4H5Ih5mCho5k5R+JneKddesK2dfeHO55PrGBXDVNmWfXVaXg/ZdHx8gx6iy2tgBQ0u3cSXW3XhzOfvMdeWb2Z2vJ29T1uy6uhy/IQ7BpOurS8K6ye1qTxgoKWqshAtvKtdNuDxsKHu/bcvqgerjyk9dXdaKRbFqu7L2mOljMGw6e1rXhpljOJQy2/M3rXHCxrvuVC7c78dTxuOY61zYOitlcdfaCYfFPT69dd0C3QLdAsvSAlKjSWs5jFCus9wlHvv79ymP3G0TTeucbRFwl4KGfvMtwGvPGcrE293tLRF8riVJhrvgbZ8CyFr1RVJY6k8yypDkIxEuueSS8oUvfKF+v/vuu9edYkDRrrUXIGcX2o63nX6AnBqAG0Ib/0DZ8Y1v3Qmyy5/YGCFAZhPzYtxBbxUUbVumUog4hxzfi6sIAoJdgGDZQuyQUwJQBeyxxx6bBI5MfdqXfkWm32bx8LvvowIY9dtU87Hte1x6gHy7+wJFGgNpH6U7nS5QpT65BnkkqCYihYKBOgDhtNtuu9XPCAVBI4151A/JIKGPlBDcMKgOBFFFOrBTyIX0P3EdlOMF8CNnkB8ICSoL7h0UDexCbYJAEHzUu3PNsyc/+cnV/giKHMqTrcKcpXzQPmSDNJniN3Adef7zn19VDmxkzg5dWnzeEut23Lnbz5vZAnMlHmYiHCYD2k1dJjYSAqN+u7qs/eKmsYYmejUE9SOCRo5DOGwS7HATsw2A+5QuCc2FE237cbnyrC9NBM/cdESGpMBkJcA+hz6kHLvzzOO48YzZEgizPX/QllbdwGWmTBcAtK1rdnNhNhZYSed2wmEljXbva7dAt0C3wFa0gFSWF33+xqpouOGW/9ikJXs+YNvyuIetKg9cc9cFa2ULzkf5cE8FTlvQ2KocWiCzECA69bbuE6MIhwD7VkkwjCcQEqKV+EspedFFF1VpvvgGOdQHJNpB5nIA0IrRINifowW37WC17hRtZgrfJ67EQtkp8StapUHs18YSCPAfnkflAOwC5lwWkBB246WQRLAAyP62G98qHtSRmBX+jttNO09ie78PXXCmIpNi1xAbifmgfGTRy172stquI444osaYCMmSvrYkSEggc0IfBZSURlT/KB70S/8QSz7rX6tQoBzQzpAQ2mZ+JJ6JukMsIEESMFS9CIm4YziHrZxDfUGhgfChntEu89A1CJ6nPe1pVYmB/HFoKxKBwoJSwlxUFkWEuCRUOjJaaCOb6IN0oWJzZK3H1nGpasdowW46veB5tcA/futHNT0y0np4TBdccmbCYboMBQ0AHcZWaEG9nf5Ddix74MpvvLmcc+a1G2I+THbT2FyXinrd1XcsT99/ddlz5zttUE1MBfzb77cra49b366pUnJObtNO5fgNqoz2fNkcLnzythvMvpQIh6atGb8ZXGSmzlYxzVyY15m+vArrhMPyGs/em26BboFugUVnAcEfP3bF98oFV96wSSBIOdelPnvi3tsXKS63xNGCj7hUBIi0qR9bX/0W+AdQpq2jghXOVz9GKTKmUjiM6kPk+1E5AHlxA4nMXHl2toG+v//7v6+ydMH7KBqAUDvfCV7YkggtYZN6AjSdF0DfAuoA8oUgHaZzTWjHoyVvfG/HHXCNW4C+ci2gBADK7ZxTBPgdGKcG8JLBBJD2vZ36YR1tPIWhAiJ2GNqmLSM2arN95DuuB8A1dwKZGLi2tC4lym3ncluP7/U5bgkCT1J3mAMUHQ94wAOq+4Kx52KDHAj5FBeKZJUwV0KItNkqfGeuIRsSjNO5rvPOfYPbBEUJxYQX8kEZXCD0iWtLUqu6zjmu42rB7gghqV7FfGAH7hMUG1Qcr3jFK2ofZGJJgNeoe/LOJiFi5mu99nK2nAW44/31RetGEg/1f8ojtp8UXHgcwqFMIg+atJfN95PTZs4QSHJSAMKNCoHNJRymsu7o8hpgPBVRMPH9gJyYlKJy6t+uPGuDsmOxu1Q04zehxJgpJses58KWm/tLsaZOOCzFUett7hboFugWWAIWWHfjT+pOlPgM1A3tISaDbBN/uOe95xwIcjamGOV+MAR9ISFCOLQ+90MFhHMBKyBmuGM+m3ZNde4oQDoEzLnW93aQs6vsc8gQ37V/D0kTZQDdsgXobwDmqD4pN3EilJud95AyAdPKaQMkLjS4SxaENrijtrS72Gl7wKZzW/eLjL3rEuQQ0BX7gOuJFzICEBbbAfEglgWgCwS3Ng4B0LqTKLdVIoyaT0M75nPbj0984hOVcKAAEPSTCiC/t3MmcTXacWzJHq4WAftSZsr6IFgjlYD2IwwoCcRS4EKBhEK66CuSJQoHRASb6Bsyw7Vxz6BKQGh4UdGok2uFsrnxKJe6AQHh89FHH13jhCRLBiIC0UDZoHzkD2UOQkjgShlSuFYgSpAZ3C3e/va3V5UEV4uk6wzREJeWljCbj7Xay9g6FpiOeKCae8ojV1fiYSzCYVKcgI1S+qndKWaS+Y+W5s+FcBDD4YqL15XLxHCYlFpyvf03EiKzUTiMSBU5cjjHibUw7jyYyXbDcmZ7fq4foW7w00yEw6znwrj9XpnndcJhZY5773W3QLdAt8CCWcA/lvM+e/3InSeBIO08PXL3exbqhq1xjCIY0o6AsRbUD+MBtKA0IGYUgF+Ivk2neAjBkJ1mREBAr9/0I6kNA2IDuqZSHMT9oFV7pA2tomII6uPeEMDfpnXMd/OtckidbZDPtLsF+aMUF7lmlJog40gRADQD5II2CkoImFMAUDvYUQeUhy4XLTkT8NsqT0bNkyHp1Z6jT4Ii2sWX2hThgCBy+K3NjpG+RuEyVD605SKbECv6xb0E0BdbwfeAPKJA+VE56Hf+Zj+f9VVMhbSDPREQsatzEAxiMiBsfP/Rj360urAgb8Rs8O4adlZnSD2uF4gJ35vbu+yySyUa2FyZDuSGdKCyVey7777lf//v/10Jh5CCoxRMC7FOe5lb3gIzEQ83/fA/y9fX/Xtt2KuPesCUrnubSul/Uk56wYZsCkN3ihlB62gFxOYSDjPHcBhk2Jg2hkMTm2CSEmO6sVt6hENrs0lxJmYcu1EuNtPMhS0/5ZdUjZ1wWFLD1RvbLdAt0C2weC1w0VU3lg9f/t3iwW94/Pav/nJVNJC6LpYjYGyoehgC4aGiIGAwu+TzDZyns88oxUPk+i3gjNtEC0BDiowiVVoSJeRAG4QxsvS0rS0jIDa/TRWvYEjULKTdhmOWvrQBG0PCaPeoXW/g2Qu4HQYYBMil1+RyQdJPJWCHH/FADSDuBeJhzZo1E3EvphpXYNj1FAGIg6SHzPlpZ8ZPX6SNlN70z/7szypId4Q8CvHSxooYZfuhjYbt8zvSgesCRYKXdlIaIAJSDzJCH1rSDbHFHggJKgTpRvNCNFBJiNcgW8qVV15Z3SiOPPLIGuCRmkG9yhe3AdGDCKEsQSggLRANj3/84ydsm75rK3WDGBd+Zx9HMme02Spa8mGx3JN6O+ZugemIh5Q+HeGwiVvF/j8uh51xU710sjuFb2badR/9++YRDgO1xKH3KwfufKfarqnKmyBPVm1T1kxktZB1Ytty8H6r18eacIwBvuc+MsMSZrLdXM9ff/10wTg36dMk15NSZjcX5t9Cy6nETjgsp9HsfekW6BboFtjCFvj3n/ysXHzVjeW8y6+fMhCk+AwIh350Cyw1C4SMat1rEpvBdwgJQFwsAu4WSAiZHBAUiAe773bsERDcELgRAOEAOveC7373uzVoIkANxHNTsPsPeAvgKH7GMBsIVQVQLaPDX/zFX9RgiY4EQlwIIieqiZAfyICoF4B5/fHSt2StSKrQBClN+lhuP+IsyCCh3095ylOqUkP8CIQBezhHBgx9lUkFsUPFIGMF5YL4Em361RBsFCivfvWrK3lzyCGH1IwVjjZl60yqnqU2R3t7R1tgOuLhpc/47fJ7918fjHTTYzKw32fXUi6pGSg2zVZQyixiODTqiM0iHFpSYACMR5bXnL/PAQ8ux+67npwYp89Pl8VhjCRRiy6GQ9PnNbvuVN705G0nkTEzrpUh4TBwq5h+LsxY+oo+oRMOK3r4e+e7BboFugU2zwI33PKf5bzLv1vJBqRDe3CV4DLxxEfct9zrHnfYvAr6Vd0Ci8QCcStpVR5DUG+XH4HABQFoFmhStguA2rnSjdrFl+oRocCF4CMf+UgN0ikmATUAwA3YUxGo60EPelAF1w972MOqOiCH8t/4xjcWwR5f/OIXV1DtOqAaCF/oWBlTDUsCi043bBQLH/zgB8vrX//6Sib84R/+YY3BgFzQLyQFYoGqQZwKMSXEkEjqzhAx6oirRfqr7+z+kpe8pJI7hx9+eI3j4EAMJZbGTMqORTLtejPmyQKjiIe/PHTH8pCdt5uyhpG74kN3ig1XT3JzWLVDWXvIBuXA5mSpGComklmilLJ6qt+uWVdeeca3y3Ub2jOhwpjOTYLiodyxHJyMGkMlQNsPCoobby5nn7mufHOX+5U3TRAXiy9LxWSXkxncP8ZUdcxmLszTlF2WxXTCYVkOa+9Ut0C3QLfAwljAw9uHL7++XHTVDZtUcPdfvn35n3vcqzzuYfcpgkL2o1tgqVugdWFpSYY2IGbiJ6SvfhMHQawBxALwDEwjJPyWlJCUAbJLSElJzQB029l3LaKC24Z4CFwsxCsAnr2U89a3vrWCcQEWZXNIWs5hys35sH+r8lDeTAoK5yM/QtAkdohrxVc46aSTKjGDKDnggAOqy4Uy2ZG7hn5RiyBeuF8gJKRlZYccrVtTm271iiuuqCTMzjvvXP78z/+82tbRqj864TAfs2LplfHsU748VgyH2rMRsQ82daeIDSYD71GWyW57fptS4TCFC0DqHsc9oG3nhAJhmuHaGNfg5nLSydeWS0YEoszlU2foKGVSfISp6ps2pkQuaoiCWZ6/EITD7ObC0lsXW6rFnXDYUpbu9XQLdAt0CyxhC8h5jmj48j/9cJNeSGf5xL3vWx7+4O22WiDIJWza3vQlYIE2BkIAd0A+wNsGqkzQzpxnV59LgLgCJP/SOtrF52rx0Ic+tGZXaA8AnauF2AbSX4p14Du7+4gH5X31q1+t7hbiHlBCcGeIy8KWMOeoWCJDMiDBGrUdmYCAedWrXlU++9nPlqc+9all//33r0QJYiEuGjJPUIYgIaS6fNzjHlfdJ9ojYzEqBsPHPvax8tKXvrTGb0A43PnOd66Xxo1iSD5sCVv1OhaHBcbLUpG2DsH3KHeKtl8/LusoDS68aVLmiDWrtit77b96ItbCBOFwzdemiQvx43LOWV8v76xuHI5tyj6H7lKO3dnfPy5Xfmpdec8nbtqoaFi1XTn4kO3K5SeuD2y5kRRo+jBIi3nlp75e1n5iQ/mb/LauvOfq8foxa5eKWRIIo8D+prOpIShGuFRMOftuvLmctMFmZQr1yvprZzsXFsd8X2yt6ITDYhuR3p5ugW6BboFFYgGpLD/zpZtqrvMbbvmPTVr1oN+8aw0EKfVYP7oFlrMFAOLI8ofAPsETs4ve/h5Xh5ATAdZJXcqVIscw2KNrKAW4XSAe7PwniwSwLXCiGA7/43/8j0o4DNOBLuR4JPtJ6miDiCbehfe4o1BqnHPOOVXhQHWg3dQd3/72t6uSQ0wHrhZiLzz2sY8tBx10UNlxxx2ri0UIhjaORgKVJigqeySY5qmnnlqe/exnl6c97Wm1ea2iYTqyYiHt1cve+haYHeGw9ds71xZs3O0fQZaM6U4w1zb067sFYoFOOPS50C3QLdAt0C0wyQI/+NFPy8eu+F654Mobir+HxyN3u1clGuQ270e3wEqwQNwK9LVNAZq+5/dhQMKA3VHXDO2WVJmj6hCIUpaGa665pqolBKcUoPFFL3rRRAyHFoTP95gM3RDGUTi0yg8BMV/5yldWtYYAkYI/Uj1QayAcpLF873vfW10hKBTEvGiJmJbEaNsS1xYkjwwWZ5xxRnn/+99fjjvuuFqHYxiDow36Od926uUtXgusNMJhcnrPncrx+25bVtfhmewCMrWryOIdy96ypWeBTjgsvTFbdC1+8/n/XL7x3U3T4C26hvYGdQt0C8xoge/d8h/l+z/4afn5f//3pHNv+wu3KXe/y+3Lr9z1DuX2v3ibGcvpJ2xqgX1/957lkbuNEfq7G29RWyAZGzQyqSCniwvQkhAtMeH6ZH2IG0ZUCi2gb8kKSgZZMQBrigBuA8961rOquqEF1vNpwJZsCfCfrvwEc4zSwzXiVbzgBS8o1157bXne855X1RkIE23++te/XtUPn/zkJ8t+++1XCQd9pu5QVqtyiM0TKLJVLFCCvO1tb6vuJgiHRz7ykTV2Q4JZxo4Lmc1jPu3ey5pfC6w0wmEsd4RpXQnm1/69tJVtgU44rOzxn5fetzfxeSmwF9It0C3QLbAMLfCUR64uB++/wzLs2fLu0nA3H4BtlQuAbNQJbYaIAPX81gY3jMValwvXtlkmUof6HG1ASIqA1772teWII44oz3jGM+p1XDBaVcF8jcpsCIe4hYQY8K5tXCoQI9dff315xSteUbN1UDggIgSIPPfcc+u7rBWICb/J/IGsQEyEOEifYueWALn00ktrulC/canYfffdq01cO3RzGYc4mS/79XIWhwVWHOHA7DJlXLyuXPbFWydiPvh6qtgSi2OkeiuWowU64bAcR3UL96kTDlvY4L26boEFtQD1wmR1w4JWt4IK74TD0hzsAP60fiaw2mZxaEmDuDyEeAgRMSrrQ0tSAOWUDYC3l6CTslScf/75dSf/j/7ojybiHIwKpLjQVm8JGe2MKoHdtAfY5w5y2GGH1QwdSAEZORwIAfEbpPnkNiKYJJcLqoak+Ry2f0jkONeBtHj3u99dA2uK3yBWhPJD1rBzj+Gw0LNh8Za/IgmHxTscvWUrzAKdcFhhA74Q3W1v4kc85te7X/dCGLmX2S3QLbAkLXDxVd+fSCHaCYclOYQTaoaWcPB3u+seoN/GUQgwHgZUHCoeUtaoeA8tuI7CQRYHrgNiHxx//PE1VaZ0mgJQjhMrYiFHoQ0mmXSY+v+P//iP5YUvfGG5613vWpUZ2223XW2GdnOlQDjIKEGxse+++1aFQ+wR0iBEDzvEFSXkhrJOP/30GgfiiU98Yn3d6173mhQw0jkhHOIKs5C26GUvLgt0wmFxjUdvzcqyQCccVtZ4L0hv+018QczaC+0W6BZYBhZ4z4Xfrlk+HJ1wWAYDuqELw1gMrUohwDjnDEmAlnCIRQLUh0C4VQ+kjg996EM1hsOqVauq64C0mrI7bLPNNpNcPVprJ45EW99MSo3NHa2WdEhqTIEuTz755LL99tuXE044odzjHveoxf/rv/5rVSa86U1vqsqEo48+ugaMpOQIERN7xRYUE9qezB8UDs55+ctfXj7+8Y9XYgNpgYCJ60Vr85YIGqUu2dx+9+sWtwX6s+riHp/euuVtgU44LO/x3SK96zfxLWLmXkm3QLfAErRAJxyW4KAtsiYDyMB1FA6CRVI4rF69ujz/+c+vAD3uB228Bd1olRc+h3jI+3wD7pANIVmUL0PFxRdfXNv8oAc9qLzsZS+rCgbH97///XLmmWeWt7zlLWX//fevZME973nP6lKR9rZtToaJpMH0W2JEvPjFLy5/93d/V4mN3/md35mI3RBVg/JGERCLbLh7cxbIAv1ZdYEM24vtFhjDAp1wGMNI/ZTpLdBv4n2GdAt0C3QLjLZAJxz6zJgPCyAUgG1A/W/+5m/KaaedVrNVrF27tjziEY+oVST7QgJRAvsJQhnQ3caRmI92DcuICiEKBPXfcsstNaPGeeedVx760IfWuBMB/t/+9rfLu971rvK+972vprE85phjyl3ucpcJ15ChGmHopqIe/VWOYJRs8rrXva7stNNOE+RKiAvvrXtL+3khbNHLXFwW6M+qi2s8emtWlgU64bCyxntBettv4gti1l5ot0C3wDKwQCcclsEgLoIuJGaBuAiCSHJDeNWrXlUOOuig6lZBFYCUSJaKNkXmEGRvCaCtvdqDIJGZ4h3veEfhViELhWwVOaSyFADz05/+dHn6059e03wiKVqSoCVT9K8lNfwmm4WyxXBAZJx44onlvve978hRG167CIa2N2ELWaA/q24hQ/dqugVGWKATDn1azNkC/SY+ZxP2AroFugWWqQU64bBMB3YrdCuuFdwNrr322vJXf/VX5Z/+6Z8qSJeVwTEqNSbyIQQEQB4CYr7dKVqTtITDP//zP5eTTjqpZqF4ylOeUh73uMdNnCpDhfgNX/va18pzn/vcmqEiRxu/Iv1KwMiWNBF48pxzzikf+MAHqnsJtwxBKaeKleHarR1ccytMnxVfZX9WXfFToBtgK1qgEw5b0fjLpep+E18uI9n70S3QLTDfFuiEw3xbdOWVN2pXXpBIYF0ARgQEkL333ntXdcAwyKLP+S5xIBYadMeFQ33IkRe96EU1JeZRRx1V9txzzzqI2iTIowwVt956a/mLv/iL8uhHP3pGwiGuI3EP+clPflJVDVdccUVNESq1JrcMKTrjVpKUmK0tF5JwWXmzdPH3uD+rLv4x6i1cvhbohMPyHdst1rN+E99ipu4VdQt0CywxC3TCYYkN2CJsLnVCgiNqXgJIZmf/lFNOqQBbMEYxEhAQwLbrEsMh3WozaCwk4G6zYnz5y18uz3ve88qOO+5YXvCCF5Tf/M3frM3hGkKZwBXi7ne/eyUcEo9imFUjCo0QB4ndgND40Y9+VMv9l3/5l6r2SFpN5TuPPVq3koUKmLkIp05vUmOB/qzap0O3wNazQCcctp7tl03N/Sa+bIayd6RboFtgni3QCYd5NugKLK5Nrxn3CC4BCcgonoM0mYC1+AiPecxjakpInxP7IfEdXJM4CAvlVjBUZFAeyKaBTDj22GMrueD44Q9/WGM7aHtSYu666661zUNSoFU1uLYlHLhqIBpc85KXvKS6VSRopfcEqMzUSVkLSbiswGm66Lvcn1UX/RD1Bi5jC3TCYRkP7pbqWr+JbylL93q6BboFlpoFOuGw1EZscbeXuiFgPPEYfvCDH5T3v//95eyzz67qByoHKSZ/93d/t9z5zneuHUI4RCURwmGhAPcwdgK3ib/8y78sT3rSk8rRRx89ERTyO9/5TnWnOP/886srBLLkN37jN6qrRdwlWleI/B3CIcTEP/zDP1SXEoEiBdIMoTFVgMgeOHJxz/GFal1/Vl0oy/ZyuwVmtkAnHGa2UT9jBgv0m3ifIt0C3QLdAqMt0AmHPjPmaoEA61bpEPAddwsxHf7u7/6uvO1tbytf//rXq2IA4bD77rtXF4Z73OMec23G2NcjDLQLIeJvCozXvOY15YgjjiiHH374RDna6fvLLrusPPOZzyyHHnpobWfiP0SB0WbccJZjegkAACAASURBVHGrfhC/QYaLV7/61bWvL3/5yycIjVTUBp9cKJJlbOP0E7eaBfqz6lYzfa+4W6B0wqFPgjlboN/E52zCXkC3QLfAMrVAJxyW6cBu4W5RLlApcJNIYEif2xgN4jZ885vfLBdffHENxvitb32rrFmzpjzqUY8qD3vYw6oC4A53uEO9Zq7uFMMYC605kAxtnIn3ve995c1vfnPNQnHIIYdMnPqlL32pZq8Q4+G4444rBx54YHUFCeGQeBPKckTREZcIfbjlllvKBz/4wfKe97yn/MEf/EENTtmSEinLd8qba7+38LD36ubRAv1ZdR6N2YvqFpilBTrhMEuD9dM3tcCsbuI33lzOuXhdueyLt5brJorapqzZddty8H7blj3ueadu4m6BboFugWVjgU44LJuh3KodSaaJgO5WBTDctQfCr7rqqprF4pprrqmg/I53vGP5tV/7tfI7v/M7Zbfddiv3u9/9ataIqY6oCgLe1Ze6ER1IAMQFAmQI8OMO4Xt1v/vd765uE0ceeWQlFXL+pZdeWpUJN910U80yIctGq44IORAXi6TE1Da/+SzlJjJDP5UtQ8Xw6AqHrTp1F03ls3pWXTSt7g3pFlgeFuiEw/IYx63ai3Fv4us+dXU57BO3TtPWbcrTj9ulHHjPrdqdXnm3QLdAt8C8WaATDvNmyl7QGBYAzgPUgf0vfOEL5fLLL68qgn/9138t22yzTfmVX/mVcp/73KcSEFwYvLbffvuy7bbb1r8RCXM9BISksFA/xYWMGgI77rfffhNFizvx2te+ttz+9rcvMm08+MEPrq4Yya6RWBOtK0mCYIZwQDQgK/T7aU972qTy59qHfv3yssC4z6rLq9e9N90Ci8MCnXBYHOOwpFsxzk18MtmwTdnn0PuVY3fO7sqPy5WfWlfe84mflL064bCk50JvfLdAt8BkC3TCoc+ILWUBYJzygOKhJQ2kh/zGN75Rrr766vLFL36xfPWrX63KA0DfeYgGrherVq0q97znPes7UsLvXsB9iAx/t7EVqB2SghNRoC5kw3XXXVdjSchQccMNN5SHP/zhNWDkAx/4wGoO5clQcdppp1WyA2nwgAc8oP7WBnVs41ek3nxH4fD5z3++nHDCCeVXf/VXaxyInXfeeUuZu9ezxCwwzrPqEutSb263wJKxQCcclsxQLd6GzngTv3FdOerEb0+4UOxz6EPKsf2ZYPEOaG9Zt0C3wLxZoBMO82bKXtAYFkh8g/bUuFzceuut5d/+7d+q0uH6668vX/va1yopgBAQdFK2C+9cLZAQAP5d7nKXcre7/f/t3QmUFdWdx/GbczJKQEUDgUFp1LSyuETAiYIbLhhiXKIzcUEEUQH3ZcSouGIwLkSPRjPqKJNREQmaOI64oaJxRRPZghsoo9KuKHEFjTPnZM7vdt/uetVVr6reVvXqfd85HKG7XtW9n1vdSf3evf+7sf27wgd9TyGFgg0VbPz666/tH71P59UWlQodtFNE7969bU0Jnfeggw6yBSMHDhxom6a2aFbDrFmz7BKPiy++2O5Q4X35gwd9z/XFBSCPPPKImTZtmq1ToaKUboeKGFQc0mACkf9ftcE86C4CtRQgcKildk6vFfVLvGB2w9CBZt6YHrEkWlavMbNvbzFvve+v99BkpozpYZo8Z+m4Rk8z9eoBpu+y5ebyeR+ble+3HtTcp58ZO67JDO9lTIv/e0P7mSljmgrOp/f4jzNGtSaazJR9e5gm77KPZcvNqFs/Nvr+sef0N/0eXWGmLtLSkW7m2PGDzeFt4UqS/sQC4iAEEMi8AIFD5ocoNw3UA7oe9l044Io36r9upoK3s5rl8N5779mgQIHBmjVrbPjwxRdf2EDimWeesd9TEKBZCHrp/N5tLxU+qD6Elmqo4OOGG25oQwotzdhyyy3tDIQ5c+bYGRTHHnus2WeffWzdB82CmDp1qnn44YfNwQcfbE477TQ7s8LVjvBuh6mZDEFBhNqhYpG//vWv7eyJsWPHUhQyN3dz5TsS9f9VK39FzogAAk6AwIF7oWyB4r/E15k5Vy02v3UP/vsNMTeMjC4MGV3voTVYGN7W+o7ju5nmPmvbg4bCzvU0+wz92MxfFNDlPv3MjLNc6LDOLJi12EwNOs6+tfDaxhM4+K/tZnMk7U/Zg8IJEEAgEwIEDpkYhoZohAsc1FntRqGHdhc66GtuSYK+7n+I9wIpfHj55Zftg/yqVavscoihQ4fac+l7mt2g0GCDDTawYYNCB7drhYKJrbfe2gYcemmbzptvvtnWZ9htt93MsGHDbBDx0Ucf2Z0ptMRDxSSPOuooO5NCSzT0cltq6u/e5SHeApIqNnnDDTeYe++914YXmkVRbPeMhrgJ6GSoAIEDNwcC6QkQOKRnn5srF/8lvsZMn/yamd/W27jLKewD+pLvmGNHNZldtu/aNvugMLzwnsv/QN88dGDrLIjVa8z0Kzuur2aEfS8oHGjeb6CZMrJ1NoVmPEywMxmMMd6ZGu2BQ+chLThngv7k5uagIwg0uACBQ4PfACl0381A8O9eodkDrsaDe6B34YN/u8gPPvjAXHbZZXa5hLayHD58eHtIoa9ppoPOpWvp3woQtHRC5+vXr5/p2bOnef75581VV11lZ05ceOGFdtaD3qNlFZpdce6555p33nnHXHTRRWb//fe34YVrnwtL/IGD+qBrKvDQtpo33nijrU9xwQUX2GDEbcfp73sKw8AlMyZA4JCxAaE5DSVA4NBQw12dzlYjcAhrqTdYaPbMlii2bCPu91rPZzwzMnwzGYw38PB8zxc4dLRrnTGm+GyOsP5UZ6Q4KwII1FqAwKHW4lxPAm5mg9vOUoGCW6ag77u/ex/M9TDvtr7UzIazzjrLzpSYPHmyGTx4sIVVuKAAQd/XH+0+oZkJ//iP/2hDBtVmUFih782ePdu88MILZttttzW33367aWpqMn/5y1/a26ZZCVq+oZ0qdtllFxsieOs2eJduuFFVG/VSO+fOnWsLT+q6p59+ui0YqRkSmhFB4MDPgV+AwIF7AoH0BAgc0rPPzZWrFTio5sFzj7aYJ1XDoW1JhhctLHDwft0e7wkEor/3VcGMjPBBCgkcitSoSNKf3NwcdASBBhcgcGjwG6DG3XcP5G5nCe+/3dIEt7Wk/ut2nXBf04O8vqZZAyeddJJ9mL/kkkvsMojXX3/dfl0P83qw15IG7VCh7TW1+4R2uHjjjTfsEop58+bZmg46Tl+fMWOG3UlCsxI0u0E1HLQzhYpQaqcKzXrwz7IQnQsgvCGJ+/tNN91ktLXmj3/8YzNmzBi71acLTWrMzuXqQIDAoQ4GiSbmVoDAIbdDW7uOpVPDwZiqBA4/WFOwo0alAofoGg6F/and6HElBBCopgCBQzV1ObdfwC1JcDMaNEvAu8TCffKvB3NX78DNatC/dayCCc1QOPnkk03fvn3NlClT2pcwqIaDAgYVhlSBSZ2nf//+9jgFEHfeeaf53e9+Z3eLGDVqlFm6dKndueKaa66xX1NgoWtopsNvfvMb+17VYdA2nK493lkOLnTw1mZwfdCSj4ceesjOblDooJoS1HDgZyJMwPv/VX/0w96m1yatdUZ4IYBA9QVWf/KNeeTPH9oL6edv8hFbVfSi3/q7N56u6Kk5WVYEolLjBbOe7SjAGGuXCm/dB+300N8cvn3r0oQ4SyqiZzF4ljn4Zz94A4eCQpJFtL1LKgL7l7w/WRlb2oEAAuUJEDiU58e7kwu44MCFDu6h3Tvbwc0m8C9b0IwELW1QMHDqqaeaQYMG2ZkOCg1Uo0EzHRQS6FwLFy60NRO0lEHn+/3vf28uv/xy+zWFAKrZcM8999jaDL/85S9tRxRS6PzanUJbYu6xxx42jNAxbktP91+dU31x/zfShQn6umZWqG6DdsHQuXfeeeeC4pLJ1XhH3gW8/181732lfwhkWYDAIcujk+G2RQUO3iUNrVtHDjaHe7eV9PdtdUvHLAPfA3zVA4eR3iUVMdqqtkcFDiX0J8PDTdMQQCCBAIFDAiwOrZhA0Cf9/pkDupib6eDdtUIzCDQDQYHDrrvuav/75ptv2rZpBwrNRtD7FixYYGspaAcLba955pln2h0jNNtBQYUKSer7hx9+uBk/fryt16BtNlX3QfUd/vjHP5qf/vSntmikll+49ilw8M/Q0HncEhD997XXXrNLMtzSDIUgLlihfkPFbqNcnYjAIVfDSWfqWIDAoY4HL82mRwYOxpiCWQ6mm9lnfH9zdtusBWPWmZZlLebyeV+ZEeMURnhnBPQ0U88ZYIb30i4RLebyW1eZlW2drcqSipFdC9vap5+ZOq7JXl8v1WGYfXuLeWtw/47tPaMCB5O8P2mOJ9dGAIHKCRA4VM6SM1VeQLMR9PI+0OvfKvaoAOFHP/qR3bZy+fLltp6DZjgoHPjqq6/slpbdunWz4YJqM2hWg8ICBQw6r3agaG5utjtQ6H0rVqywu1t8/vnndrtMbb2p2gt6n7bRDAscvEGDggjNwlBYoRoOWtpx6aWXGm3HyQuBYgKP/Hm1+fCvX4OEAAIpCzRv1s3ssl2PiraCJRUV5czmyeIEDgoV5ly12Pw2oPhjR686ZhQUBhTB/a5W4GAUEFz1mplfpK0FyzYiAwd/4BLdn2yONK1CAIGkAgQOScU4vpYC3mUW3gf7p556yi5ZOPDAA83EiRPNsmXL7MwGFzholsKf//xn+8CvwEFbYKq4pHazUG0FzTLQ7IMNN9zQFobUuXWMwgLVgbjuuuts8UiFGUcffbSd0RAUOHhX5br26dp33XWXXcKxzTbbmLPPPtuGIW5mRC39uBYCCCCAQPoCBA7pj0HVWxAvcGhthmYpzJ63xsx/f62nXd1M89AeZuy+PczwXq6+wjqz4LEWM/OhjztmNPTpacaO62mevvI1M9/4ikYuW24m3PqxPWdZNRxG+q6/5OOCHTKa+/Q0I0Y1tdeUsBcsqAMx0NwwMii1S9afqg8aF0AAgZoIEDjUhJmLlCjgLSjpHuhVH+HRRx81V1xxhTn00EPNhAkT7BIL1VnQThPaBlPbYz7++OO2EKSWVChMUNCw0047mWnTptnWKMxwSyM040GzJjQzQkstrr76ahtWKCxQwUe9vLUa9G+FFt7lEW6ZiGZI/OpXv7L1G7QkQ4GFZlroGm4njhI5eBsCCCCAQB0KEDjU4aAlbXKSwCHpuTkeAQQQqGcBAod6Hr18t91f08HNEFi7dq154IEH7HaVRxxxhF32oOUTffr0sfUZFDwolFDgoC0vt9tuOxtQXH/99Wb33Xc3F154oYXT+RQCuPoQWkKhOg5aWnHttdeaAQMGmHPPPdcGFi5wcAGDKxbpDR1c4KCZEVruoV0xtBxjzz33tIUoCRzyfb/SOwQQQCBMgMChAe4NAocGGGS6iAACJQkQOJTExptqIOAvLOn+rcKOKv74n//5nzZsOPjgg+3yCS2d0AwHBQiaZfDkk0/aAGLbbbe121MqcFCRSS2tcAGCggkdr5kOKvT4wQcf2HoP//7v/2722msvc95559lz+gMH/VszJBQ4uB01HMm7775rjj/+eLtcQztUaJmHjtPx3uKXNSDkEggggAACGRAgcMjAIFS7CQQO1Rbm/AggUK8CBA71OnKN124XOGjmgOojzJkzxxx11FF2yYMCB9Vn2GKLLezSB+1Kcf/999uHfW1t+cQTT9jtLYcPH24DB289BoUBmn3wyiuvmJaWFrsU4tZbb7WzJ84//3zTvXt3Gxj4AxBXX8IbImjWxEsvvWTOOOMMW79h+vTptkaE20qTHSoa776lxwgggACBQwPcAwQODTDIdBEBBEoSIHAoiY031VDAv3xBsxC0baUChbFjx5p9993XzkrYYYcdTFNTk93aUssiFDL069fPDBs2zC65uO2228xuu+1m6zIoLFAIoKUOeqlQpHa6UODw3HPP2TBDxSjPOeccOyvBGxS4v3sDBxdGaEmGdqhQuKEZElq+oevoj+o3BG0HWkNKLoUAAgggkIIAgUMK6LW+JIFDrcW5HgII1IsAgUO9jFTjtdM9nOu/rsCjli8oFLjjjjtsjYbx48ebkSNH2sBh4MCBZtNNN7UzFTTLQDMT9McFEAoSFE5o5wkFADqnCxy0BEOBg5ZVPP300+axxx6zdRhOOeWUTsUi3RIKV9DS7WChIEJbbWr2hZZwHHLIIeaEE06w73f1J1zhy8YbTXqMAAIINK4AgUMDjD2BQwMMMl1EAIGSBAgcSmLjTVUW8BaMdOGAHuw12+Dtt9+2sxWeeeYZc9xxx9kQYenSpeb73/++nanw6quv2i0ytaRB733kkUds0UjVVhg9erTd1cKFAC7U+Nvf/ma31lywYIE97+uvv24LRup4vbzHqx3ebTK9sx8UWMyYMcMGF0ceeaT9497vyFhWUeWbh9MjgAACGRMgcMjYgFSjOQQO1VDlnAggkAcBAoc8jGL++uAe8N0uEK5AowIHzURQjQVthTlp0iS788Szzz5rd6fQdphdunSxxSH1b71PxSNVMFJLMRQ2KKRwIYBqN+gaep92qVAwoRkO+vfPf/5zc8ABB7Qf652p4A0cvEHCiy++aLfU1PePOeYYO/vCvfy7buRv1OgRAggggECQAIFDA9wXBA4NMMh0EQEEShIgcCiJjTdVWcAto1AYoJDB/Vt1EBQ0aBaBli9oecQPfvAD81//9V92S8sdd9zR/tFSCvfSbIPf/OY3NqhQkcmjjz7afsst09C516xZY9544w07G0K1H9Zbbz0zefJkM2rUqPbAwTszwYUHLrjQv9VOLfOYOnWq2Xnnne1yiubm5oLAQv/w72pRZUpOjwACCCCQsgCBQ8oDUIvLEzjUQplrIIBAPQoQONTjqDVGm73FIvV3LXvQrAUFCNoSU/896aST7LaX99xzj+nVq5fdhUJbYbqdIxQqKEjQ97WTxf77798+w8HVVdAx77//vvmf//kfW7tBMyI22mgju9PEPvvsExk4uNFQIKHrXHbZZXYphgKHbt262WUd3toNLKlojPuXXiKAAALt//vwd29MjUsuBQgccjmsdAoBBCogQOBQAUROUTUBFzq4GQ6aeaBtMe+8804za9Ysc+yxx5p/+Zd/sSHBxhtvbGc79OjRw7ZHQYKCBwUOKuS4cOFCc+CBB9pCk3q5+g3/+7//a2dLrFy50i6pUB2HPn36mFNPPdXuauE91nXU+38dXYDwzTffmN/+9rfm5ptvtssxtK2mvhe0fWbVwDgxAggggEDmBJjhkLkhqXyDCBwqb8oZEUAgHwIEDvkYxzz2wvtQr1kCCg/cbAEtXVBRx+23395MmTLFhgdaMqFtMAcPHmwf8hUkaEaEgoTrrrvOvPnmm7aIo4IAb4igoEDf0wyHefPm2ZkQAwYMsMs1fvjDH8YOHDRL4oYbbrCzJKZNm2brN3hnabgxYoZDHu9W+oQAAgiECxA4NMDdQeDQAINMFxFAoCQBAoeS2HhTlQW8W2HqUi5wUJFHbWW5atUqM336dBsOaPmC/ixZssTo+woJNNtBAYX+aNcKHas6DSrkqO0q3TlVT0EFIhVKKHTQdpY6p2owqCClAg1vOOG6HTTDQe+75ZZb7PKMCy64wJ5DYYba62Y6uFoPhA5VvoE4PQIIIJAhAQKHDA1GtZpC4FAtWc6LAAL1LkDgUO8jmN/2u6KO3nBAsxZcEcmXXnrJnHfeeeazzz6zdRO23npru9OEXtqlomvXrvbvChyuueYa88knn9iikT/96U/t192Si3Xr1tllFwox5s6dawOHH/3oR3a5Rv/+/WMHDqrfoO06N910U3PaaaeZQYMG2boTWgZC4JDf+5SeIYAAAlECBA5RQjn4PoFDDgaRLiCAQFUECByqwspJKyjgZhN4t8p0RSG13aWWMeyyyy7ml7/8pVF48MILL5ghQ4aYLbfc0qy//vq2uKSO+/TTT+1MCLfVpcILzT7Qe7QcQ3UctNuFaj0ceuihZty4cXaJhl6u3oPrVtAMB+2Ecffdd9vClGPHjrV1ILw7YbhzuK0+K0jEqRBAAAEEMixA4JDhwalU0wgcKiXJeRBAIG8CBA55G9F89cc92OshXcsq9NIyCH1dyyfefvttW5/h4YcftoUaDzroIBsefPjhh2bYsGGmqanJznr49a9/bYMFzXD48Y9/bM/jDRw0W+K9996zu0wsXrzY7mSheg/a+SJO4KBg4ZJLLjHz58+3u1v85Cc/sTtU6KV2ux0x2BIzX/cnvUEAAQTiCBA4xFGq82MIHOp8AGk+AghUTYDAoWq0nLhMARcweGcEuFkCChu0RGKTTTaxu0podoOWLyh02G677cwTTzxhl1godFi2bJm59tpr7WwDzVpQMUcXBCgA+PLLL83SpUvNu+++awMHhQ8KDTTLoXv37kUDB1eLQW05//zz7WyKyy+/3Oy00052GYX64GY56FrUbijzpuDtCCCAQB0KEDjU4aAlbTKBQ1IxjkcAgUYRIHBolJGuv3662Q3uoV3LH7xLGVTsUXUa9N97773X1nPYfffdbT2Hzz//3Lz44otmhx12MN/+9rfNlVdeaZdPHH300fYY7+uLL76wyyjcDAeFBtr5QtttdunSJTJwUPu0w8XUqVPtdTXjYosttrDvU9igP2qD27FCy0EIHurvfqTFCCCAQKkCBA6lytXR+wgc6miwaCoCCNRUgMChptxcrAQBPbDroV4P7Xrpwd0tTXBLFTTD4KKLLrJLGiZMmGBOPvlk8+yzz7bvbnH77bfbJQ5jxowxw4cPL2iF3qtw4oMPPjB/+MMfzIoVK2xoceCBB7ZvxemfZeFth3ai+OMf/2huuukm07NnTzvDoUePHu1LQNwOG64GBYFDCTcBb0EAAQTqWIDAoY4HL27TCRziSnEcAgg0mgCBQ6ONeD77q4f6V155xZxzzjm2fsPVV19tttlmG7tF5eOPP24Dge9///s2cNhxxx3bgwsFCR9//LHdmWL16tXm97//vZ2toJoPbumFlm94QwLvsg6FIFqSod0pHnjgAbuEQ8sxNtpoI1sjws1soFBkPu87eoUAAgjEESBwiKNU58cQONT5ANJ8BBComgCBQ9VoOXGNBfSAP3PmTPtns802s/UctFOEdqi47777zN57721OPPFEu9WltxilggYFDtqlQksz9G+9Rztf6KUwIygwcNtqavcLBRw6h4pWjh8/3i71cLMvdA63nEJ/p3BkjW8MLocAAgikLEDgkPIA1OLyBA61UOYaCCBQjwIEDvU4arQ5TOCjjz6y22RqCcXxxx9vJk6caObOnWuuuuoqs9dee5nTTz/dznTwBg5aSqGwYOXKleb++++3xSe1xaXqP3iPC/u7AgrVfNC1J02aZEaNGmXrRXi30nTLKVzgQA0H7mEEEECgcQQIHBpgrAkcGmCQ6SICCJQkQOBQEhtvypiAm0Gg2QMqAKldKxQE/OIXv7BbW5555plm2223Naeccoppbm4uKD6pYpF6j7bPnDdvni0UqcKPmgnhn6WgbrvdJ9xMhTfffNOceuqp5rvf/a654IIL7O4YQdt4egMLAoeM3UA0BwEEEKiiAIFDFXGzcmoCh6yMBO1AAIGsCRA4ZG1EaE8pAgoG9ECvWgsq4vjII4/YWQcjRoywMw5uvvlmM3jwYHPcccfZHSTclptaFqHAQVtnqnCk6j2o8KNmRGgmhFs2oTZ5d8jwFoLU7Agt31BtCAUd3/nOd2wXtMRDL9VxIGAoZVR5DwIIIJAPAQKHfIxj0V4QODTAINNFBBAoSYDAoSQ23pRBAe8sh7/+9a92pwmFAQohtPXlEUccYY466ijTu3fv9sBByydUWFJbYT799NP2jwIJBQebb755p8BBwYGu47a61JacDz74oJk+fbrd1eL888+3Mm47TB1P4JDBm4UmIYAAAjUUIHCoIXZalyJwSEue6yKAQNYFCByyPkK0L4mAt8Dj8uXL7RaV2kHie9/7nt028+ijjzYbbrhh+2wFBRGa4aCdKbSl5vPPP2+XXmhpRL9+/QqWVLh2eAMH7Yhxxx13mHvuucfugHHSSSe1Bw76iwIHt/TCu6QiSZ84FgEEEECgvgUIHOp7/GK1nsAhFhMHIYBAAwoQODTgoOewy+5hXjMLFDqst956tpcqAnnWWWeZd99919ZzOPnkk+333PGffPKJaWlpMatWrbLLMBYtWmR++MMfmsmTJ5umpiY7U0GBgXdJhFuOoa9rK85/+7d/M2+99ZY55phjzM9+9jN7XW/tB29QoeuyS0UOb0C6hAACCBQRIHBogNuDwKEBBpkuIoBASQIEDiWx8aYMCbilFAoF/u///s+GBAoV9GD/+eefmxtvvNFuc6nCjioeqR0k3Es7Sygs0JaYDz/8sHnppZfM7rvvbk477TSz6aab2vPppWUZbjmFq9+grz/33HPmV7/6ldlkk03MhAkT2rfS9O5Q4WZduGtSzyFDNw9NQQABBGogQOBQA+S0L0HgkPYIcH0EEMiqAIFDVkeGdpUioAd9FWvUn/XXX9/WT3j00UfN2WefbUaPHm1DB1fUUefXkggtp9AMCNViUC2Hfffd1y6NUK0HBQ4KDHQeBRj6u/u33q9dLVQrYtddd7WBgwpN6uUtMOlmSTCzoZQR5T0IIIBA/QsQONT/GEb2gMAhkogDEECgQQUIHBp04HPcbQUCCgpcSPDYY4+ZCy+80BaNPPHEE9uXW4hAQcPKlSuNZjr84Q9/sMsrtCxi7NixdptLhQUuQHDLITRDwf2ZPXu23dFi0qRJtiClZla4GRRu5oXe747PMTtdQwABBBAIESBwaIBbg8ChAQaZLiKAQEkCBA4lsfGmjAl4lzD4m3bvvfeaK664whaMPOGEEwrqMbz99tvmjTfeMJ9++qm58847zZo1a2wthkMOOcRsgzpmEAAAIABJREFUtNFGdqaCwgK364RmKSjI0Ne1w8UNN9xg36eClAcddJCdWeEPHAgbMnaz0BwEEECgxgIEDjUGT+NyBA5pqHNNBBCoBwECh3oYJdoYJVAscNDMBdVZUJBw/PHHF5xK9Ru0m8Vnn31mZs2aZWs+6JgDDjjAbLDBBu2Bg97kllModNAfLcVQ4LB48WI7g2LPPfcsOLe3tgR1G6JGkO8jgAAC+RUgcMjv2Lb3jMChAQaZLiKAQEkCBA4lsfGmjAkUCxzmzJljrr32WnPcccfZOgve15tvvml3mtAMBwUO33zzjTn99NPNyJEjba0H724T+rtmMGiGg4pIPvXUU+bmm2+2Mx3OO+88M2TIkMDAgdoNGbtZaA4CCCBQYwEChxqDp3E5Aoc01LkmAgjUgwCBQz2MEm2MEvAGDv4dIhQkaCaCZi6MHz++4FSapbBs2TLz17/+1dxxxx12OcQ555xji0CqHoN3iYRbVuGWTCjI0Lm1faZCigEDBthzu4KR7r8EDlGjx/cRQACBfAsQOOR7fG3vCBwaYJDpIgIIlCRA4FASG2/KmEBY4KAZCzNnzjQzZswwp5xyihkzZkynwOEvf/mLWb16tQ0cunfvbusxDB061M5icDMa9CbNcNBLX9f1tNXm/fffb5dSjBs3zvTt29ce49rillGwnCJjNwvNQQABBGosQOBQY/A0LkfgkIY610QAgXoQIHCoh1GijXEF3KwC95C/du1ac9ttt9kw4YwzzjCHHXZYp8Bh6dKldrcK7TjRp08f84tf/MIMGjSovVike4NmKnjDg6lTp9plFZo5sd9++9kik9odQy9X58F7MX/b4vaJ4xBAAAEE6luAwKG+xy9W6wkcYjFxEAIINKAAgUMDDnqOu+x/qFdthltvvdXcdddd5uc//7ndfcK9dKx2qNCSCtVyuPvuu83WW29tpk2bZrbYYgt7mAIELaXQMgqFCG72gmY+/Ou//qut/6BtMQcPHmy/r2MVSviXUXi3yGSJRY5vQLqGAAIIBAgQODTAbUHg0ACDTBcRQKAkAQKHkth4U0YF/IGDtrn8j//4D/Pf//3f5txzzzUHHnhge8u13GLlypXm5ZdfNitWrDDaPlPBwaWXXmp69eplj1OAoNBB9RwUJOj8+re205wyZYotGHnLLbeY3r172+ODild6wwYdQ+CQ0ZuHZiGAAAJVEiBwqBJslk5L4JCl0aAtCCCQJQEChyyNBm0pV8AfOKg2gwIH1VrQThL7779/+yW+/PJLu7Xlq6++av888MADZtiwYeayyy4zG264oQ0P3B+FBKrPoPoNWqahY7XzhWZEqCBlt27d2o9VMOGWXuj9rq6DW5JBTYdyR5n3I4AAAvUlQOBQX+NVUmsJHEpi400IINAAAgQODTDIDdRFb0Cgbn/wwQc2cHjwwQc7BQ5abqGlFMuXLzcvvfSSmTdvnhkxYoSd4dClSxc7u0EvhQxuS8z111/f7mihUEKhw8EHH2wuvvhie7y3YKSbxaCvuWKTQXUdGmho6CoCCCDQsAIEDg0w9AQODTDIdBEBBEoSIHAoiY03ZUzAGzQoKNC/v/3tb9tikFry8Oijj5oLLrjAFnfUS9//6KOPTEtLi11WsXDhQvPMM8+YkSNHmvPPP98uoVBQ4GYjaBmF/q5zvvbaa+bYY4+1Mx10TtWF0Nfd7Aqd3zvDwUvF7IaM3Tg0BwEEEKiBAIFDDZDTvgSBQ9ojwPUjBVa3mJOuXGVW6sChA82MMT1MU+SbOACB8gUIHMo35AzpC3hrJ7i6CwoBFCioaOSTTz5pJk+ebA444ID2xr733ntm1apVtnDkCy+8YBYvXmyXXJxzzjmdCkDqnJrpoJBi1qxZZvr06WbUqFF2NoR2tvAuo0hfgxYggAACCGRJgMAhS6NRpbYQOFQJltNWTKDlsSVmwkNr7fma9xtibhjZtWLnruSJWh5bbiY89HHN2tmybLmZcGvr9fYZP8ScvX02XSppXOtzETjUWpzrVUvA7RCh87u/a/bCnXfeaRYtWmROOeUUGxK4mQvvvPOOLf74+uuvm2effdbOXNASiTPPPNMGDprVoCBDQYNbIvHEE0+YCy+80Oi9F110kZ3pwHaX1RpRzosAAgjkQ4DAIR/jWLQXiQKH1WvMnEdbzJOL1rZ+2mxf3Uzz0B5m7L49zPBebQ883k+k245qHjrQ3DCmR3hbli03J936ccF5jz1nsDm8tRh24SuwHcY09+lpRoxqMrts3zXkE/B1ZsGsFWamt/19upl9BjeZ0SP51Lzat7sekC9vH+OeZurVA8zwyIuuM3OuWmx++37rvRZ0T5R23sILtyxrMbPnrTFvve+5txPeGwtmPWumLmo779CBZl6x+z2y39EH1DqIievcsnqNec7/eyLMshq/K1avMdOvfM3MDyJMOKYEDtH3IUdkX0AP/V9//bUNB7QcQi99TVteakaCikOefvrpZrfddjPa0lIzEjT7QUsuFEpoBoTCBwUOxx9/fPuSCp1HAYVmSyiAuO6662z9hn/6p3+ytRuGD4/+DZ99PVqIAAIIIFBNAQKHaupm5NxxAwfvw01w0z0Pg8uWm1Ftn7x2HBv8sNj6fe9DZcc79hm/qzl7e+/VWgODqYtaP+0OffXpaaaOG2CGF4QVa8z0ySEPIRn/5Dwjt0rpzdAD4O2vmfk2NHCvmIGD94G0Tz8z46ymjjCpnPN6WlIQFAT1MmZ4UPMZDrWa+ZHAOdLSP4bV+F0ReE7/wPY0U8/x/47oPPgEDqX/2PPO7AgoXNA2lwoSXOCg1v3pT3+ySypUPPK0004ze+65Z3txRy2l0NdVOPKxxx4z2kLz0EMPNePGjQusyaCdLKZOnWoeeeQRO8th4sSJ7btTuB0osiNCSxBAAAEEsiJA4JCVkahiO+IEDoVhQzezz/j+nunb68yCx1rMzIe+MiPcjATv/+Hv0800t31qHDod3nN8c59uZuX7rYGCP3AofJjpZo4d398c7qaRd3ooKnyg9b63eb+BZoqb0eBmS/Tun9mp+lUc/uqfOvThL17gEPopfpnn9XZ8wawlZqbRLJ2m9pDKf8+HzrapvmDoFWoywyGhs37OZpp+HsvOYWLBz3U1flcUnNMTUvl/R/jDjwBpAocUb3AuXVEBtxuE2y3iH/7hH8yLL75obrvtNqPtMU8++WSzxx572GtqtsIrr7xiazK89dZbdttMzXwYPXq0DR28oYWOV5gxZ84cW7tB4cKNN95odtllFzuLQtcjcKjoUHIyBBBAIFcCBA65Gs7gzkQGDr4pz51nHQSc1/t/+If2M8e+v6ptSnzwQ2Z7GNCnn5k6eI2Z2rZeP/TBxIQ9rBbOYugIOLxfLzbTogEGvNZdbLsXmofqIbSrebp9qnucwKHIcoqyzhsHofBeinXfxzltBY+pZeBQ2vi1ddb3O6QgeKz274pOs2I8BUhDluh4h4jAoYI3LKdKRcDtUOEKNyo4UA0HbVWpQpCa4aBgQbUZtBRCLx2j5Raa1aDA4e677zZdu3a1sxu0k8V3vvMde5xbqqHlFtdcc43d7UJ1IM4++2yz5ZZbptJfLooAAgggUF8CBA71NV4ltTYqcCj4pDfm1HJT8BAx0Mzo3dJe9K/zg1vHg50eRKaYFYHHFs5QCC8cWNDe9oeNygUObq3//LZZGK01LJrMFN/OCXa9+7yPzcr2ZQRtx+3bwzR5lnp0tLf1AbxvQZ0DY/SgN2WMZxlB2yjHbYcO73ysMSZoLXv7uCmU6W/6PeqWr2g2yWBzeNvylgWPLWkNhbR05aw4dRjcrekdhxiBQ7HlFAV3e8LzxvpJSX7PeIs4uofqUse3ddx895Ads/7m7Laimf7AYUrvloJ7LuzeidX9wINKdI4dOFTmd0XB759OsxiSjSuBQ+l3C+/MhoBmK+iPZjSohoO3iKN2n7jppptsrYYpU6aYvfbaqz1IUBihwEFLK1RYsm/fvmbSpElm9913b6/ZoLoQWnbx1FNPmeuvv96e351nk002ad/+MhsStAIBBBBAIIsCBA5ZHJUKt6l44FA4HTr2DgG+wGHevusKtjX0FtPreGhqnXmwy186diToCCcK21H00+aCKeDuodY/rbt1Wcjo0OKSwchF61i0hzGqM7G4o3hgp1MVPmh7+9/cZ60noPC+Mew9Ae30hUJaLlC05oX3gcwTOPjbUtJYdGpesgfW+J/gJztv5I+Qltnc/lrbrJzWrTjjFIAMam8p4xtW08S1241FdF0VBUu+uheRnS92QInOxWZJVfx3hTEEDmUNMm/OmYCWNGhGg5Y1+Jc2KHC49tpr7baXY8eONWPGjLEzExROKHD48MMPjWoz3HHHHWbIkCG2sOT227cmzwopFEiouOTcuXPN/PnzbdFJ1W/o16+fDSV0bYUd+rvbySJnvHQHAQQQQKBMAQKHMgHr4e3FA4cSp5X7HyLGfMez04D34dkTBLQ9GBlPIbyOh9wEn0oWPNxEF7IMmp0QPG6eNngf4lavMwseXWFmmia7C0fhQ2dHrQjvp9/eB1j/Q2N7fQnfevNAiyLtsH0oWMvuKaTpe6BuD5KKFNurfeDgDYmiZkOU+CDsGejgh/duZp/94u9gUjxwaL1Y9PiagntIgcHUcW21JdruCTOqtZhq8nun3N9IpTkX1l7xjWXFf1dEBA6BgWS4CzMcyr1neH9WBNzSClfDQSGAQgPVcNDuEt/73vfMEUccYfbdd1/T1NRkd65Yu3atWbFihT1GYYK2zvzud79rPv74Y/PZZ5/Z9z/++OPm6aefNltvvbWZMGGCrQOh5Rou6FD/vVtnZsWDdiCAAAIIZEOAwCEb41DVVtQmcCh8EG9/ePWEA52noHuKRoaFCEEyRY4t3NbP++Y4dR0KA4f2h8CCNhR7SA7+XrFP8YO/F6cdalTEdpIFTm0Pgb7AoWNGyzpjTNuWp8aY9lkT1VxS4W1f5AyD0h6EvUMXPltAoUPHMoZiP4xRgYN/hlDw+EZvA+rakPzeKfdXSQnOofdUW1s6BQ5l/q7oFLT5ikZ6tsuMM2OLwKHce4b3Z0XABQ6qz6AwYP3117ezDjSTQfUXFi1aZDbYYAMzePBgs9NOO9nQYMMNN7S7VMycOdPsvPPO5phjjrGzH1577TXz3nvv2a0yX375ZbtMQ7tSHHbYYba7+rdmVeilYIMXAggggAACYQIEDg1wb9QqcDAB6/HfmfVs29KDjgd+70NU+TMcgj4ZX2drGhTWV9BAR32Krgdt197WG6O5T08zYlRTx04ZpvjWmx23U8e1ii4bCHgY0zmi26Gjoh4OA2aNfOjZzjTyIb+UH46oNnWcM/g+CLtm/PPGa7V2XlnRXrzUjvV+4XVDigUAycc3fl+Snzte78OPit82ew7fUorApSlB93hZvyt8MxzCOhNzqQmBQ7n3DO/PgoALAFQ4UiGDd5aD25FCW19qN4p33nnHbLXVVmabbbYxzc3NdsmEvq6lFP/8z/9st7rUMov77rvPfPrpp2bvvfc2I0eOtLtSdO/evX1nClekUv/lhQACCCCAAIFDA98DNanhMKZHwCfuTeZt92mj5//8RwcOnbfLLBi+BFOmC5Y5BGzD2fm2WGfmzFphfruoddvO9lefnubYcQPM4cZbAb/YTVVe4GBnLxRrh4pSRhZcDPgkPTOBQ8IH28hwpbQf8OACpOHnSjrDwV9c1daJiBy3jutnO3DwhW9hD/iBoZr/3kzyu6J44NA5JCx+bxA4lPazw7uyJaDAQTMbFDZoxoH+raBB/9ZyB700Y+G5554z8+bNMwsXLrTHDRo0yB6zcuVKM2DAALP55pvbv6uQpJZg7LrrrvaPZkVoRoRe/l0xsiVBaxBAAAEEsibADIesjUgV2hO1S0XBp+lxP/UO+WS+4AGpTzezsm2nB++nx8GBQ/zilQUPiTHa6+1f7K0PVbfhLy1m5hLvLhQ9zdRzupqZV64yKzVOMT9BLeuhMawdV2vniKiH9oDvh4xb5W67qDa1XSlxO2KeN2lHEoRXOnXFA4eIWTdl3TtJLezxcZ19RVqLLb2p+O+KqKKRyTpO4JDMi6OzK6DAQbMN3BKHv/3tb3amg/6tZRJ6aRmElkhotoO2uFTRSAUS33zzjenRo4c9TkGFZkAccsghdscKLc1wIYbbAYMCkdm9D2gZAgggkDUBAoesjUgV2hMVOBR8Chtj33rbxLAHRv8Ua3twYf2EsKn0hWvsw5Y/JC9yWVLg0D4Ommmw2Px2keuH55PYmFaVeWj0t2OwObxXghoOLhyJ+aBf7RoOycck5oOwt2bI0IG2yGexVyozHAoe6ovXFqnMvZPkl0o856JFIv2Xq8LviuK7VCTprzEEDsm8ODq7AgoT3JIKtVIBhJv1sN566xXsIvHll1+aBx54wO48sXr1arNuner4GBs6aEaDllZsuummBZ3V+RU4uGuwlCK79wItQwABBLIkQOCQpdGoUlsiA4dONQNat5Q8e3tXRNDVRPjKjBinB90igUNBIcO2DvlmIYSv3Q/41HTcADNc19Ony6tbzOzbV5n57wec1z5orjFbaMeBH/QwTe49y5abCbd+3PqGqBkJ7hze7TQLdpJofTjs96inzoN3hwHbxjVm9u0t5q3B/c0NI1v9Ej80xmyHxsH/wOzd7cC77WPgLhWhs0MSbFHa6Z6N88Aa5xj/ieO9Jzi00ntbjOl0b7SYy29tm61S0xoOvhodBTuRrDFzHm0xb/9gcKddKjrVmIjxIK8dM24YWTx0KZSOdi40jlGMNTTk8m9l23l70tDfFQW7s5S3LSiBQ5X+h4fT1kxAsxj0RzMVFAK4WQhqgPu7vq7wwW1fqRkNChm0S4V2o9CuFAoltIxCu1SoVoNmMXiXT/g75D034UPNhpsLIYAAAnUnQOBQd0OWvMFxAofCHQ/CrhGyBWWRQEFn8i9jKFos0LdVZFhLmocONFPG9DBN7oDAmRXed8d4MIo4R8cD3xoz/arXOoKPgEaGLSGJ9dAYux26cMBDm689smr/pD/WDIeEgUORrTY7muKZsRKrDTELA/qWJIQHDq+Z+UV+dAqMihxXkSUV9vzF7yH3M5M4rNKp4/q6fiYav7hFU6v8u4LAIfn/EPCO3ApoCYTCBLcrhSsg6QII13E3A8LVe3A1GYJgvCGGvu8PFNz3FUqwvCK3txYdQwABBCoiQOBQEcZsnyRe4NDaB+3uMHveGjO/rfZC61e7meahPczYfXuY4b3aZj14/g9/p09RFRq0b03XeWlE9O4EmlGxpkg7mtpnPXjlXdvfen9ta40Fvfp0M819mgrDiWIPlAH9Dy5Cp10O/DUegna1iD/DwesYNA7hxfCCd+UIPL7YuHlcEi2pSPTAWvjpftGaGgnPa5sfuqQi/ngV+2n2FiEN2ua1WKDUebbBOrNg1gozc1Hh/brP4CYzemRrmBY3cCg4d4YDh4r9rljWYk5ys1OiZi5F/HpmhkO2//eL1kULKEhQ6KD6C25Wgv7tdpFwMxFcbQf9W4GB3qf/6n2ujoO+p5kO+rr3/d6lFGqR2wXDu4QjuqUcgQACCCDQiAIEDg0w6kkChwbgoIupCkRP2U+1eTm4eHSgl4NOVrALBA4VxORUqQp4l1IoEHDBgPu7ggTvkouvvvrKhg6a6aAw4osvvrDf32CDDQqWZbjaDQol3I4XOrcLLhRysKQi1aHn4ggggECmBQgcMj08lWkcgUNlHDlLBQSSfvpegUs21ik8gU6MHVwayya4twQO3AV5EfAWdVQw4AII/84SLihQv90yCwUO7u/e97qAws1w8AYLbpaEvudqQ+TFkn4ggAACCFROgMChcpaZPROBQ2aHpuEalnx3ioYjKq/D7YFO2C4v5Z0+j+8mcMjjqDZWn1yg4F0GoWBAyyr0cjMQ3BIKV3fBFYR0/3bv13tUVFJfV5DgDRn8RSTd7AlmOTTWPUdvEUAAgSQCBA5JtOr0WAKHOh243DXbU4yyT08z9awBZnju+phmh5yvdplp3eWCV7QAgUO0EUdkW8C7W4RrqSscqf+6QEGBg/64pRHeGQ16n6v7oOMVOChoUH2HsMCBZRTZvi9oHQIIIJAVAQKHrIxEFdtB4FBFXE6NAAJ1LUDgUNfDR+MRQAABBBBAIOMCBA4ZH6BKNI/AoRKKnAMBBPIoQOCQx1GlTwgggAACCCCQFQECh6yMRBXbQeBQRVxOjQACdS1A4FDXw0fjEUAAAQQQQCDjAgQOGR+gSjSPwKESipwDAQTyKEDgkMdRpU8IIIAAAgggkBUBAoesjEQV20HgUEVcTo0AAnUtQOBQ18NH4xFAAAEEEEAg4wIEDhkfoEo0j8ChEoqcAwEE8ihA4JDHUaVPCCCAAAIIIJAVAQKHrIxEFdtB4FBFXE6NAAJ1LUDgUNfDR+MRQAABBBBAIOMCBA4ZH6BKNI/AoRKKnAMBBPIoQOCQx1GlTwgggAACCCCQFQECh6yMRBXbQeBQRVxOjQACdS1A4FDXw0fjEUAAAQQQQCDjAgQOGR+gSjTPGzhU4nycAwEEEMijwFE/ajJjR/XLY9foEwIIIIAAAgggkIoAgUMq7LW9KIFDbb25GgII1KcAgUN9jhutRgABBBBAAIHsChA4ZHdsKtYyAoeKUXIiBBDIsQCBQ44Hl64h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1s4uEAAAbwklEQVQ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QWWLl1qXn31VfPuu++2v3OzzTYzQ4cONf3792//2ooVK8w777xTcPatttrK9OvXL+EVs3V4FvuVxTbFGbV6bXecvsU5hsAhjhLHIIAAAggggAACCCCAQO4F9HB41llnmblz54b2dcmSJWaHHXaw3//Wt77V6birrrrKTJ48ua6tstivpG3SWD755JPm888/t2Ox0UYbmVGjRtU8DEra7rq+cQIaT+CQtxGlPwgggAACCCCAAAKhAqtXrzZff/11bKHu3bsb/eGVfwE9oA4YMCCyo/Pnzzd77703gUOkVGUPSPLgrp/z3r17d2rAgQceaO67777KNizibEnaXdOG1ehiBA41guYyCCCAAAIIIIAAAukKPP/882b48OElNUKfWu+6665m0KBBBBAlCWb/TSeeeKK56aabIhtK4BBJVJUDkjy4P/7442afffYJbMfbb79d01kOSdpdFbiUT0rgkPIAcHkEEEAAAQQQQACB2ghcffXVdrp8ua+bb77ZHHbYYQQP5UJm6P1xZzeoyQQO6Qxckgf3Rg8cVq1aZQcpC7VECBzS+XnhqggggAACCCCAAAI1FqhU4OCa7X3wrHFXuFyFBVSz4aCDDup01gsuuMBMmzat/esqJrnFFlu0h01JHoIr3OSqni6L/UrSJo3T4MGDA40+/PBD06tXr6r6eU+epN3lNipols7s2bPNEUccUe6pS34/gUPJdLwRAQQQQAABBBBAoJ4EKh04qO9p/5/5evLPclvD7o2o6fe1fJispV8W+5W0TRdeeKG59NJLC9g0O2nixIm1pKxpYdGkRrWAIHCohTLXQAABBBBAAAEEEEhdIOyhUvUZhgwZUtC+tWvXGrdjQVTDVYROxeh41a9A2L3x97//vWinsviAV4lRyGK/SmmTW1ogky5dutR0ZoMbh1LaXeoY1vJacdtI4BBXiuMQQAABBBBAAAEE6log7KEyammEpmfr09JiWyVGfRJe13AN0PigBzV1m8ChY/DT3u4ziw/TcX40atnuWl4rTt91DIFDXCmOQwABBBBAAAEEEKhrgVIDB9fpoCna7nv+tf51DdWAjSdwKBz0TD64futbne7MtEOQOD8qtbSs5bXi9J3AIa4SxyGAAAIIIIAAAgjUvUC5gYMAioUOYbMcNENCU7u1RKN///62cvwOO+zQ7qmZE7fcckv7DIq468x1vkWLFpmXX36501p1LfEYMWJE4q08o9r62Wefmaeeeso8+OCDBVtIKnDZa6+9zN57713yfaJtS5999lnz5JNPFswmUV/0Z/vttzfDhg0r+fz+N2onA/cK20JRs1+8r+22265gWn45D3i6J+StcfT3WdeU6bbbbmuGDh1q75skrzDLE044wZ5vp512KrgH/eeO6pe7D/70pz8V3HuVuA/C+hnVJv/75PrOO++YlStX2m81NzebrbbaKnLnBvVt4cKFZvHixQXjor7pZ1fnCXv57w/7wB0RlJRrGXUfa8wPPfTQgiZ37dq1oj9Lxe5NZjgk+cnlWAQQQAABBBBAAIG6FahE4KCHxM033zzQIKyAZNADh6bqr1692lx//fWdwgKdvNgSDT1IXXPNNQUP/FGDErfORFhbdf5iWw266ysYmDFjRqK18jrvtddeW3TJivf85513XtkPS8XGsZilf4yjHiaDzqX+3n333YnGTw+Nl1xySaRrEkud84orrgjc3rVYvxRmXHbZZUXHq5T7IOoeTmqd9Hhd/3e/+50ZPXp0VFNCvx8UFlbTsthuHFGdqNUyMAKHqJHg+wgggAACCCCAAAK5EKhE4CCIsPPoIUsP9v5X2EN8sdkSYXUlynkgirPsI6ytSXb4SPKwmeS8XtdydweJE54E3fT+KfxJH2qLjXnUD1mUayn3Rth9FtavzTbbLPYDeVR7o/ob5+eo2JKKWo6Na2tQe6ppWep9HBVqJh2bYscTOFRSk3MhgAACCCCAAAIIZFagUoFDsU8VP/zww06fQoc9cJx11lmhVkEPgqU8UPovEBU6BLVV7/FvLxg1yFHX0fu1jGTSpElRpwr9/oIFC0qe6aBP6YcPH5742uUEDprR0rt378TX9L5BsxJuvPHGTufQrJcBAwYkPneSwCHxyY0xlayxkDRASHJ8qcGX3yRu4FApSwKHUiR5DwIIIIAAAggggAACVRCoVOBQ7MExaJpyWEHCYl30nydq6rQe8DfeeGN7yk8//bRoQFBsV45S2hrWj2JTtsMe+PWp+BlnnGHX2rvXc889F/ipetiMkji3TqkP//6lKUkeasOWcfi3ZdWWrP4aGd4+BYVaYTMnNNZey08++cSo7oILeqodOKjdQe2NM0b+Y5JY671xjw8La/QzNXbsWLudpl5vvPGGCav14doa5FnJnym/ZalBUyXHJWosmeEQJcT3EUAAAQQQQAABBHIhUKnAIexhRl8v5YFDD85HHnmknRmhAnd6GPQ/WBx00EGBa+b1UHTqqad2mlWhh9tTTjkl8D3FHtSjHo70cKz3q4ihrjFv3rzQWQrF6kYE9afYFPywT3LLmeWg9rtXWF0OhSbel4oGel9xH2rde9zxmqmgP97iof4fsmIhgr84Z1A7ii07UaHChx56yBb51H0X5+Hee0yS+yBq29m4v1xKtfa3e/LkyQWXDJppEzZDJygoi5rNU8mfqSDLqPtY7Zs4cWJBnxWiBI173LFIchyBQxItjkUAAQQQQAABBBCoW4EsBg56GNDSiu7du4e6hs1uiPqEv9in+EuWLAl82C32cBT2ABvmGjadPqw/UeHBiSee2KnQYtTDXtybNazfKu5Z7JX0IVifSH/11VdFgwZ3vbBPr/2uYTMnynnQr8V9EHds/GFNVICQ9Pig+yrs50PnDjq+2GyeWlomvR+TjkEpxxM4lKLGexBAAAEEEEAAAQTqTiBrgYMCg5kzZxYNG4QcVusgzgNlWN2HsK03wx6Oin1aXmxK+rRp0zrdJ2H9iXq4D+tL1Pvi3Ki1ChzitMV7TJwHyLBgqZwwphb3QTUsktrp+KC+FgsQgn6PFAvLamkZ535J6l7u8QQO5QryfgQQQAABBBBAAIG6EMha4LB8+XK7NCHqFfbAoloNxWZG6LxhYUBY8cGwopFBwUHUw52+HxQGBC2niPNwHLasohLb+9Vz4CDnsCU3cZZuBN1/tbgPou57//eTPkzHPT5p4BC01KXYjIhaWsbtc1L7co4ncChHj/cigAACCCCAAAII1I1AlgKHOA/Ygg379DpqOYUbFK3Vd8Uk/QMVFAaU+sCS5IE96Fg9GB966KFF76XFixfb5Sf+Vx4CB+86fBUndK+gIoVBS1WidjCR709+8hOzxx57RIZUunYt7oOkvziStinu8UEBQlj9kbDlK0mXVMTZvSPJz5SzjNvnpPblHE/gUI4e70UAAQQQQAABBBCoG4FaBA5xd6mI88Ah2GI7G/iL34UNRJIHl1IfWOJeI6w/5dxE9Rg4KEh64YUXiu5GEWYSdO8oWNKOCnPnzo2k1Pt1bLGigdW+DyIbGXBA0jbFPV5mmiHif/mXSWjMrr/++k47wESFf3Hb4b9+3J8p7/tKvVYp4xH3PQQOcaU4DgEEEEAAAQQQQKCuBSoVOBR7aCZwKLxF/LMoCByMiZqNEPVDFhZW6YF4woQJsUIHXSPp9qhxQrJSHpKj+uu+n/RhOu7xxcIahQkjRowoutVsVC2VuO0gcIh7J3AcAggggAACCCCAAAIZFKhU4BD2iai6XMllCjofMxyK30hRny7HvQ1LfVBO+jAZttVl3HbquKgH/ySBRlixw6T9KhYKhP1cJOmzjk3apiTHh9UHiWpjnKVRSdrhvV4p92Sp14rqZznfZ4ZDOXq8FwEEEEAAAQQQQKBuBCoVOARti1fsQbCch4CwwCGs6GPQYCR5cCm1rXGvEdYfPbhNnDgx8b3Ur1+/xO8p1yjqoTAsECgWVOk9Q4YMMX379jVdunRpv8Tmm2/eqblRgYPeoE/tFy5caO6+++5OW4n6TxhUfLTa90Epg5a0TUmODyu6WaydccahlKCknPAmSZ9LGYNS3kPgUIoa70EAAQQQQAABBBCoO4FKBA7FPgmt9KfFAg4rGqnvxdkOstgDftDOE6U+sMQNHMKKWMZ9eKvWTRe3/f7rJ/EKu0Y1Cg5626l7QMFDUMFNHRd03ybpV1QAE/dejRrbpG2Ke3zQ7wVtG6uAKKgmhsKxn/3sZ2aHHXaIarL9ftx2xLm3oixLvVasjpR4EIFDiXC8DQEEEEAAAQQQQKC+BMoNHIo9/Beb2l/uQ0DYg2qcbTXDPlWfPXu2OeKIIzoNYKltTfLAnuTYWt1hpbYprldY8BM2Dq7fcc8fxylsqUVQG0q9bqmOcdqftE1xjg/6mfYuk/DuHqI2ljKjJk47gvpfimXQe+Is+4jjX+oxBA6lyvE+BBBAAAEEEEAAgboSKCdwWLFihf2EOGwXgGoU4HO4Ye3Wp7BRyxDCln8sWbIk8BPaWjwchfUnrE21uMlKebhTu+J6hQUO1So4GGYWt71xj/Nfp1THOGOctE1xjn/++efN8OHDCy5f6Qf0OO2oZuCgc8eZDRVnDEo5hsChFDXegwACCCCAAAIIIFB3AkkDB03/f+utt8xjjz0WOh1dCFH1FEp94HDAQQ9F7nvFHtLDPtGuxmyMJA+aYf1Ru2bMmFF0u0bXb42N/pTyiXOlHu4qETjcd999Rv0OeoWNX9DyEx27yy67FPUIm6ET1IZS79kk90HSXyBJ2xTn+LAlUpr1IU/vq9R7LU47KnVPljMbKul4xD2ewCGuFMchgAACCCCAAAII1LVAWOBQTqfiPCSX+sDhbVexonZ6OBo6dGh7scFPPvnEFgrUn6BXNWZjJH3QDOuPPM844wyz4447mu7duxc0X7ME3nvvPbNs2TIzadIk+71i9Q+SjGvS9rtzxx3bsNoVQfePjr3rrrva++jvhz9w8M6e0Pd0zv79+xe8TefU9y699NJOLEGhVdx++U9WqmOcsUrapjjHF1smVaxNbrvMXXfd1QwbNqxo8+O0o1KBQ9guKGqvZkN169bN1oW58847Y4d7ccam2DEEDuUK8n4EEEAAAQQQQACBuhCodOAQJ2wQTKkPHF7UYrMckuBHTRcvta1JHzQr1Z96CRw0RmHLW/Q9hQHuFVbc0X2/WODgvRfcObULRVDQoGPDZrvU6j5Icu8mbVPc48v9vSBDFWANKyIZtx2VCG+K7YTiP3+lfnaixpDAIUqI7yOAAAIIIIAAAgjkQqDcBwv/w9zkyZNjuZT6wOE/edgU+1iNMMZEhQ3lhCNJAwddq9z+6ByVemgqpf1JvVQHZMCAAXGHyx6nh1l/3ZC4gUOcC4UVHi31ni3VMU5bk7YpyfG33HJL6IySOG3TMWnWRXFtDJtJE9SHSv3sRPkQOEQJ8X0EEEAAAQQQQACBXAhU4qFChRpHjRqVqHZAkgefKOhi23IWe2/cbSdLbWupD5ql9sc9jKv+QCVepbY/qVeS/rqAyH+NoLEstuQmzKdY/Y+k/XLXKNUxzhgmbVPc45cuXWoGDx4cpwlFj8nKbJG49xiBQ9lDzgkQQAABBBBAAAEEEOgQ0Nrliy++OLS2gd9KD3wbb7yxXQ+vT6b96+Lj2gZNpY/aDrHYufUp5kMPPWRGjx4d2YSkAUmpbQ1aOx435HD90brysF1AvB3VuOy///5m0KBBneo8RIKEHBAURsWZEVKKl2Y6XHPNNaH3oatjsffee9vW+sOEsN1JZKd+RBnq3ttvv/2K2pXSL7W1nPsgauyStinO8WE1HPw/n65Iqdr43HPPhf7sBc0YidOOoL6XY6klS5dddlnovRD3ZzNqTOJ8nxkOcZQ4BgEEEEAAAQQQQACBMgVU3K9Lly6xdmGIeylXSHHdunUFb9lqq60SzcLwX6/UtuoBTq9evXrF7ULBcbquil6uWbOm4Os9evQwm2yySVl9itOgUttfipeu9f777xf0NWzckuzKEXTerl27mk033TSxXyn9knOpjnHGKGmbih0f9FAfJ2gKWw5UrCBr0nY7i3Is/b8f+vbta3r37l2xoC7OeBE4xFHiGAQQQAABBBBAAAEEEEAAgdwIhM1uKLbUxHU+bNlCscAhN3AJO0LgkBCMwxFAAAEEEEAAAQQQQAABBOpbwLudqLcncQKHsBkOcd5b32rJW0/gkNyMdyCAAAIIIIAAAggggAACCNSxQFjgoCUV2pq0e/fugb0rtqXr3//+9zoWqU7TCRyq48pZEUAAAQQQQAABBBBAAAEEMioQtYWkCisOGTKkvfVagvHkk0+GFvvUjikq+MmrUIDAgTsCAQQQQAABBBBAAAEEEECg4QS0o4d2ASn3FafQZLnXqNf3EzjU68jRbgQQQAABBBBAAAEEEEAAgbIEwuoxxD0pMxuKSxE4xL2TOA4BBBBAAAEEEEAAAQQQQCB3AqrnMG/ePDNp0qRYfdPSiSOPPNLst99+Nd1iMlbjMnYQgUPGBoTmIIAAAggggAACCCCAAAIIpCOg8OGTTz4xa9as6dSAvn37mo033tj06tUrncbV4VUJ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f4fu6cVwodziiQAAAAASUVORK5CYII="/>
          <p:cNvSpPr>
            <a:spLocks noChangeAspect="1" noChangeArrowheads="1"/>
          </p:cNvSpPr>
          <p:nvPr/>
        </p:nvSpPr>
        <p:spPr bwMode="auto">
          <a:xfrm>
            <a:off x="307975" y="2365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png;base64,iVBORw0KGgoAAAANSUhEUgAABBwAAAL6CAYAAACVVkWgAAAAAXNSR0IArs4c6QAAIABJREFUeF7svQ+QVcd97/lzLNsRY0fCQ0Az9oyER4bJlsEwa2ctaUvzyAghqQotu2uvwioQHtKr9dPbWslrSYakViHarQghqYzeq6eoKhKLIayst7X1iJSShBCrHTkSqTiBEeMkgIURTAxiwhhjB7Dlf1u/c0/f292nu0/3uefce86931s1BTP3nO5ff3597szv27/+9Qd+9atf/YrwAgEQAAEQAAEQAAEQAAEQAAEQAAEQAIEcCXwAgkOONNEUCIAACIAACIAACIAACIAACIAACIBARACCAyYCCIAACIAACJSMwPeP/IAu/fj9klkFc0AABEAABMpMYN78K+hjvZeX2UTY1oUEIDh0odMxZBAAARAAgXIT+I//Zg+987fvldtIWAcCIAACIFAqAqv/+Ab67duvLZVNMAYEIDhgDoAACIAACIBAyQhAcCiZQ2AOCIAACFSAAASHCjipC02E4NCFTseQQQAEQAAEyk1AFhw+sfDjdPnHPlxug2EdCIAACIBAWwhMv3uefnT2UtQ3BIe2uACdphCA4IApAgIgAAIgAAIlIyALDv/uz1bQtZ+7qmQWwhwQAAEQAIEyEHjuj96kv3nhHQgOZXAGbDASgOCAiQECIAACIAACJSMAwaFkDoE5IAACIFBSAhAcSuoYmFUnAMEBkwEEQAAEQAAESkYAgkPJHAJzQAAEQKCkBCA4lNQxMAuCA+YACIAACIAACJSVAASHsnoGdoEACIBAuQhAcCiXP2BNkgAyHDArQAAEQAAEQKBkBCA4lMwhMAcEQAAESkoAgkNJHQOzkOGAOQACIAACIAACZSUAwaGsnoFdIAACIFAuAhAcyuUPWIMMB8wBEAABEAABECg9AQgOpXcRDAQBEACBUhCA4FAKN8AIBwFsqcD0AAEQAAEQAIGSEYDgUJxDzmx/gzY/eTzqoP/eVfTAuiuK68zSchlsKHrQeY4xz7aKHndL2z9xiHZuOEgHDse9Di+lDc8tJhp/gzbf15o5fkbqa2TrKlozmu15ktuRn8s8fJ+XjS31bUBnEBwCYOHSthCA4NAW7OgUBEAABEAABOwEUgWH8UP02H0H6ZSpieHZ1P/pa+iWu66mRVfb//iffOgbtO3FWgMjW3+f1ozW/n9m+wu0+clz/gH5iUP02CrVlv6Vy+iBhwftAxx/gx6777hk/2y6bffttPzq4meFPG5auYy+7rKzIHOKsOHMiZN06NkJmnjxXIPr8GwaWbGEbl43SPMKGout2TzHGNpW2VgUgt7w3BHNp/UHb6S5oc9wEwYGf15Y+rK1E+p7U/N52dgEpkJvheBQKF40ngMBCA45QEQTIAACIAACIJAngXTB4Q36SryC6ew3XvE0BZu5CQ7jJltcAsJ52rt6N70kVmXjAciiR54s9bbyWDFt1r68bVCCMpNxjnnQ7Fhs9+c5xpC2ysiiCMauILqVAXZefdnaCfG9fS4GiqjckCzorFxGGx5uvWjnO28gOPiSwnXtIgDBoV3k0S8IgAAIgAAIWAgECQ7aKv2Z8UP06tPJNGtddChEcODsisO1FXbrdgVJoOgfnk2nDteyKVolOHTipGNfvkJL6Za7FtOiKEskKep0C99uYdF4fpPiXl4igM+zkldfebVjsjlT27Lg0AbBzoe9uAaCQwgtXNsOAhAc2kEdfYIACIAACICAg0AzgkOt2ZO0c+nrdCDuwxT8FyI4rFxKt333YJy9UEvvXqSNs97v8FJav+Jd2hZv3+iWgLhlE19LuW9XvYqWjdfVUcexkAUlCA5pcwyCQxohvA8CxRKA4FAsX7QOAiAAAiAAAsEEmhccKCocV992YVihK0ZwWEYbPjVRrwGRFBEaQggHwGtp3Hot78N/dcMEvRdnTNQgzqb+lUtobT29WQ28RrbeXq9FEV1uWKVMK6jHBeZ2PH2cTtUL8XEdhFFak1Jc0s/e2ihsBfIaPuMgcpSuenactr3IGSCz6batt9PyuM6G14QKDLIbQVlcB0Dj0D+8lG7ZXMug0Bn1r1xKax9erNSJsBcBFOntUj9SPY+Qtrw46PPAs1hoOo/5dMvmG+OMEvl5S/ddLQvpXToQZ/dE4/CstyEHz/r4hajk3G7h9Vw1Wk7aqj6Del9r57+tPD8mf5r8Zt1S4SqAeeIk7dwwoXKUGxdFNLWaFmk2urbllFG4Q4aD9ycBLmwTAQgObQKPbkEABEAABEDARiAXwUHJckhmGxQlOHz9rh82ikjq2z3qf/jXVmUXv97YW20rXGlm1BiPEoDpRSDl7RvxiRT2YMxcW0L078rAcAWBtftV/lYb6vbOpv7hcw3RI8uWE01wSMsgadiU7Lvhg/k0svI4HYiLjSq+0UQt+5584XN3P3J2TKYVatm4QBaRKFSfqzzmH9KBSPjRX1J2gafvJh96IRaRLE9/Svp+M4JDM/M0YW38rKW3yWJK7fQMV+HS9PmibdMy1o7RrDQIDtbfOpKNEBzwuxkE8iUAwSFfnmgNBEAABEAABJomkI/g4E67LkxwePgKqSikHGhL9hgCgYTgsOdKuu3Ln6XFo1fEgYoqCNSvV4JJNbA3jdEnsOEAaX28mk/RKurrRF9unOShOzhq09de10kgjiAqTTDQbVKDJvP2FvkePXDkk0aiTBIe/6rG9hy+x/aez2kniX7uXUZr+RSNmLM44tGnLd8HLZSFKjjEvdQLB2rClBC5fHynZB3Np/UiQ+LESdq74fV6IdX0VfRsWyrC5qm0LUsWDE6cp8lnx+kVWhKdRJPFnya/+TyXDS7y+OfT+t21TJP0rJpaz/0ec86UHdXqk1585zcyHHxJ4bp2EYDg0C7y6BcEQAAEQAAELASqLTioQYhJGDClfvsE1OagxCJEWDI80tvI74jOsCBK2wajpP6fJyL7EaeJaaQFv+kBrHocqn5cqCuLJHSMznR/y3GOTWU4ZGCREBz0FXqTyGXtR/jOLRIoAa6WEZP8mMgmONg+cM18VcGhLsBpjWTxZ/OCg2SbktUkcZF+nslGFI3E72cQyI0ABIfcUKIhEAABEAABEMiHQNUFB9Pq4PRD36BtUSp+I6CXAwFdcOCaCIeenaCJ76pbCwRhOYg2BsTasXZff3gwujU1uEoN9sw+zmqvIgbIQau+PcR3amnbB3TxICzojK82bE2pt2N5L1SIiNqzjD+z4JCRhX2eiFHLRVnj+fyuVDPF6Dv5HlPGiaHN6MQR0yu74BAyT/WtBf3D82nJlz9Ly0cb4pfTNwHzOWy+ZM9wSIhvNhshOPh+4uA6EEglAMEhFREuAAEQAAEQAIHWEshHcHAHOMVtqeDAXg+IltB7Ii1fWi22CQ4++8KVwMGw4jxXWi1PTc9vMrgItdcapAUEaOYZqZ5O4rN3XrTjGzi6AjabCOTz8/wFh+ws0gUHQ8CfJjikzrGUDAjF4dkEh9B5Gj3HD43TS3r9iuH5dNvmG2k5b2OwZKW4/Gmau2GCQzIbSG1TzVLKZGOqv1r7O8HVG7ZUlMcXsMRMAIIDZgYIgAAIgAAIlIxALoJDm06pMGYSDM+mU3FFflvw2RAFtJXeraP1FVV74KAHYKNEG3Ybj+c0tuGoA5E+NcLtLUZw0GoLDM+n9c8ljyW1jcc3KKuG4NAci3TBoegMh7SaG1kEh/B5Wp8rXLfh9bfplT3S6S1xJpAs7HlnDxgmYajg0Dhedzb110+y4RM0rqFb7qqdphIqpinZQBAc0j/6cAUIeBKA4OAJCpeBAAiAAAiAQKsINC84qKu7pvoIxWY4aEdS1sHZVx6NRSCtp1xoFev1rRIr59NVLx6nA9yvVxsh6ezaLLBs3XAFrUUIDlkKI8oj6STBoVkWuu8S21LSajgYt1QE1HBIPdUhg+CQYZ4mP+8442E3vSRtjZJPmmmZ4CCNZeTeVelH1mbJwoDg0Kpfd+inCwhAcOgCJ2OIIAACIAAC1SLQjOBwZvwQvfr0QRLV/s1p9fYAO3i/vHUbgOGYSUfwb85wkCvQH6Id9x2kU7ErE8GNvl8/vi5RG8ISfChBqlKV/yTtfXaC3hu7ndaMmuaRtnWlXjHfbm/egoOaKp+t6GWnCA55sEgIDrFwtSE+tcN4ooTHdhjFNu0klOJPqQicp9Hz9C5dtXWUbhYnxSgniSSPtm2H4JB4IodnUz9dSbeIE0Bcp8LwzVa/WXgROY/3bMdvGmypaAd19BlCAIJDCC1cCwIgAAIgAAItIBAkODjs6V+5lNY+vDj+A1nb0y7u88oAcHTiCLT0PeOu4F9+Ty9WZ+rddPJC8r5karo9sD5JO1e/3hBqtE5dp2iE2puv4GDxawKaW4joDMEhHxZGwcH4CEjzy0NwUGubmJ8pPnKUj5t0vzJkOBBR0Dy1CHjCLtNJMy0THKKxvEDb9NoSlmfWd27rmSwmXj4nvrTgV4TSBQSHVhNHf6EEIDiEEsP1IAACIAACIFAwgXTB4RA9Jq32K+bwCt+nk/uYTcEOBzdredVWaqCZDAc+3/6BdVKwxCuiolik4fQHW9FItnVy+9v0ypPHGxkNw/Ppls3X0ETcnvEPf/1oQkPwdmb8Ddp83/FoxMk2ztPkQ+P0yovn6v3S8GwaWbGEbl6nclKnQJi9VhuUEx80ltY5l0+Q7eSS5ZQKC2ff4E+eS26fyWDyYaELDjxP1s5/m3bcJ81H/dnx9t15OjP+Nu14Wq6HQGQ6AcL+McPzdHfi1BdxvZ1X6DzlbKl36UBcfyV6ZrSTKrL40zQum83mn0vioHYs5uT2cdr25LlaF/F72W3Ui2bOppGttkyngn8pOJqH4NA+9ujZjwAEBz9OuAoEQAAEQAAEWkYgVXBomSXoCAS6k0Cw8NadmNoy6oZvDFk7Faq9kBc8CA55kUQ7RRGA4FAUWbQLAiAAAiAAAhkJQHDICA63gUBOBCA45ASygGbkrQ6cCbO2nn2k1o0p4/aHAnAQBIciqKLNPAlAcMiTJtoCARAAARAAgRwIQHDIASKaAIEmCEBwaAJe0bdqW6eM3aWe9FG0ka1rH4JD61ijp2wEIDhk44a7QAAEQAAEQKAwAhAcCkOLhkHAi4BcO2Bk6ypaM3qF1324qEUETtROj5mQ660Yaky0yJq2dgPBoa340bkHAQgOHpBwCQiAAAiAAAi0kgAEh1bSRl8gAAIgUF0CEByq67tusRyCQ7d4GuMEARAAARCoDAEIDpVxFQwFARAAgbYSgODQVvzo3IMABAcPSLgEBEAABEAABFpJAIJDK2mjLxAAARCoLgEIDtX1XbdYDsGhWzyNcYIACIAACFSGAASHyrgKhoIACIBAWwlAcGgrfnTuQQCCgwckXAICIAACIAACrSQAwaGVtNEXCIAACFSXAASH6vquWyyH4NAtnsY4QQAEQAAEKkMAgkNlXAVDQQAEQKCtBCA4tBU/OvcgAMHBAxIuAQEQAAEQAIFWEoDg0Era6AsEQAAEqksAgkN1fdctllsFh1e/PU1nfvCTbuGAcYIACIAACICAF4E1Kwa9rmvmIggOzdDDvSAAAiDQPQQgOHSPr6s6Uqvg8OCffofefud8VccFu0EABEAABECgEAJ7nrihkHblRiE4FI4YHYAACIBARxCA4NARbuzoQUBw6Gj3YnAgAAIgAAJ5E4DgkDdRtAcCIAACIJCVAASHrORwX6sIeAkON39+Hs2d/eFW2YR+QAAEQAAEQKBUBP781am6PRAcSuUaGAMCIAACXU0AgkNXu78Sg/cSHB675zO0eOiKSgwIRoIACIAACIBA3gRWfPVNCA55Q0V7IAACIAACTROA4NA0QjRQMAEIDgUDRvMgAAIgAALVJwDBofo+xAhAAARAoBMJQHDoRK921pggOHSWPzEaEAABEACBAghAcCgAKpoEARAAARBomgAEh6YRooGCCUBwKBgwmgcBEAABEKg+AQgO1fchRgACIAACnUgAgkMnerWzxgTBobP8idGAAAiAAAgUQACCQwFQ0SQIgAAIgEDTBCA4NI0QDRRMAIJDwYDRPAiAAAiAQPUJQHCovg8xAhAAARDoRAIQHDrRq501JggOneVPjAYEQAAEQKAAAhAcCoCKJkEABEAABJomAMGhaYRooGACLRccpl47Qne/fDYa1tCtS+mpm2alDnFq8gjdvT3sntRGu+SCVrLL4tsucQOGCQIgUHECEBwq7kCYDwIgAAIdSgCCQ4c6toOGlUlw2L/rTdp0oEbBKRpMT9E9j56kY3xh3yA9c/8A/ZN0L40M0547e1NxTr02QXe/fCG9v9SWuu+CVrKT54Wvb7vPIxgxCIBAFQlAcKii12AzCIAACHQ+AQgOne/jqo8wk+AgB7FCSBgwkDAFu1lWwVsZNFfdobr9ubKTBaSRYXrmzl6S/Z7Ft53GG+MBARDoTAIQHDrTrxgVCIAACFSdAASHqnuw8+3PJDiQHHhSD63/2hK6Y64O6yI9//hB2naaf267xg9wrkGzX5cdc1Wu7AwZKyahqWPgYSAgAAIgEBOA4ICpAAIgAAIgUEYCEBzK6BXYJBPIJjiQLCZYtlXkGJzmGjR3mf9zZZejT7vMDRguCIBAxQlAcKi4A2E+CIAACHQoAQgOHerYDhpWRsGBKG1bhS3QdRcxvEj7dx2lnQcu1Oo+UA+N3bqAVtNRZw0HbvORPWfpWJRNUbtvaGSANi7vpYFE5gXR1OQUPbdnhvadrtWFiF59PTS2ZIBW36RuEzD6evIIrYiKWHLmxgIa3HuUNh3gtnpo/boldMeixl0htiXtisehb10IsN/qB6kuxti6G+hByWaqj68hJin1GTQooo5HWoHKEO4Nu+fQpicW0ifZx9vPxvOCaGhkkDbeOaBs6WCz9r82QZu43kffHNp0/0K6roMeVgwFBECgfQQgOLSPPXoGARAAARCwE4DggNlRdgKZBQeiGdry1cO0Lw7w9W0VjQBV3U5hX3FXsyZs4NQilSxQHKwXsEzeUwtW5aBz/66JWByw9BAXt3RuFZAEh6G+C5LQQdQI3sNsUwQc3TSpuGao/S0VHBzFPbPb3UM64wYe3b/qHEoIKWV/GmEfCIBAaQlAcCita2AYCIAACHQ1AQgOXe3+Sgy+CcGByH5ahSRGaAG8TwDcKERZy3ioZQ/UXrLgoLY1TBvj7AR5pV05LUFauY9WwNcupOs4A2J6hp7fcTiuN+FxXKfcjuZmEeSG2WbhNX2R9u89SjtpgJ7i0zwy2O/D2yfDIRpmypYKq5jUpN01v8f+nZ6hLTsO0744m0W1HYJDJT51YCQIVJAABIcKOg0mgwAIgEAXEIDg0AVOrvgQmxIc1AC4duxllBlgSMkXnMxBqbvApFnYkO9xrXSL91KKWCqFMJOZEYqfNcGhIYJcJKJZREqNCx/bVMFh09qBmhCivLLZ337BIV+7GYmrLkU9kwJbKir+0QTzQaBcBCA4lMsfsAYEQAAEQKBGAIIDZkLZCTQnOFi2Vdi2U9iDRXl7RjLYNweY8j0uzKI9dx9pW0SsgoO03aFxTahtarYItzPUN4dGVwzQHYtYwOBXNvvbLzjka3eEQhZ8jPzL/tjBPhAAgaoRgOBQNY/BXhAAARDoDgIQHLrDz1UeZZOCg2lbxaVGbQdDPQRjAJwlVV/JSPAQHFJPWAg4xjMt4A21LTL/Ij2/6yhtk7aPRD/um0Pr1y6kO2iK7nn0ZK1oorHOhNn+tgsOGbk7T9dI41/lJxK2gwAIlJIABIdSugVGgQAIgEDXE4Dg0PVToPQAmhYcEtsqVlyku6MTHMy1ENKzFTwzHFIDWZ19yEp7wJYK0wp7sG2SrVy34dAU7ZyQT91ge+bQt+pFOk32mcfXdsEhKDOjMS4IDqX/7ICBINBVBCA4dJW7MVgQAAEQqAwBCA6VcVXXGtq84KBtqxgbIdonjoj82hK6Q6tFkC44qKdaqPUQZBHDfUpG0qMBtQTSTqpIXWEPtc00/zjj4SBtO8Dv1Y7fpB0H48KWOiN7QUcfwUE9+cNRDDRLJopSz6J5uyNSDv6o4dC1n2UYOAgUSgCCQ6F40TgIgAAIgEBGAhAcMoLDbS0jkIPgkKw/EFlvCdptAbBcGFI9pUI99lIOjvV75GKLU9Mz9NyOKXp3yQJ66qZaHQTl6Mm+Qapf38wpFZYaAkG2RYH8DF2zbgGtXjSrVnhTOY2hFqhff2iC7n45PrHD036vkyNoDm36Gp/Y4T4VJFFHIrqHaIoostlH3GDf+nDPluGAUypa9smBjkCgywhAcOgyh2O4IAACIFARAhAcKuKoLjYzF8FBWXGOYeqr5oKxPZB0FFrs66Gh0xei+gVquzO05fHGEYkmP6rXqwGp8fqR4doRlK5XaoYD3xxgW0rNB/kUjOcfF1kOZgOHNPvtvB0srLzN4pKwL1NfYr542+3KcIDg0MWfZRg6CBRKAIJDoXjROAiAAAiAQEYCEBwygsNtLSOQj+CQCK4NqfPxkKYmj9hrPHCmwd4pqXBiD42tW0APLmoUokwKGRdp/2t6zQPTKQ+C6UWampyiR/bINRJc1xt8oRz7OUxP3WQTKPxtY5ue2zND+07HGQzGkyrYljD7nbwThSprvFcvukTPxfUiTLzV4pZ8zxJ6cBFRWl8h3H0zHIZuVfljS0XLPjvQEQh0FQEIDl3lbgwWBEAABCpDAIJDZVzVtYbmJDh0LT8MHARAAARAoAsIQHDoAidjiCAAAiBQQQIQHCrotC4zGYJDlzkcwwUBEAABEAgnAMEhnBnuAAEQAAEQKJ4ABIfiGaOH5ghAcGiOH+4GARAAARDoAgIQHLrAyRgiCIAACFSQAASHCjqty0yG4NBlDsdwQQAEQAAEwglAcAhnhjtAAARAAASKJwDBoXjG6KE5AhAcmuOHu0EABEAABLqAAASH5px8ZvsbtPnJ41Ej/feuogfWXdFcg7gbBEAABEAgIgDBAROh7AQgOJTdQ7APBEAABECg7QRKJzicOESPrTpIpyQy/SuX0QMPD9pZjb9Bj913XLpnNt22+3ZafnXxeCcf+gZtezHuZ+Uy+rrLzuLNQQ8VIXBm/A3aUZ+z82n9wRtpkcX26Nqnj9Opw+KC2dS/cgmtfXiQ5sU/4ms231cTvsg4D8/T5EO7U+fqme0v0OYnz0XNjGxdRWtGIaBVZEp1pJkQHDrSrR01KAgOHeVODAYEQAAEQKAIAqUTHMbfoK+IwKk+YJeAcJ72rt5NL9WDsdpNI1t/n9aMFkFMbRMZDsUz7qgeTpyknRtepwPKfLULDoqglQAh3acIdab2TtLOpa/TgXobpmvkZ6l1ol1H+ReDyZUABIdccaKxAghAcCgAKpoEARAAARDoLAKlFhyGZ1P/4XNR5oJ1u4IkUPQPz6ZTh8XqbGsEh86aDRhNoQSMYhr3aBEc5OtXLqMNUUaDLVNBFhQMYkGib5OgILfhzroolBMaB4GYAAQHTIWyE4DgUHYPwT4QAAEQAIG2Eyi14LByKd323YNx9oI5AKqvAA8vpfUr3qVt9XRwCA5tn1wwQCUQB/39K5fSLXddSROrRMZBaLaBWRiQsyF0gU7eKiGMSoh4cpYEtgdh9paAAASHEjgBJjgJQHDABAEBEAABEACBFALlFhyW0YZPTUh7ynURoRF4cfC0lsat1545cZJe3TBB78UZEzUsyb3wJK8EDy+lDc8tbuyTV/a312yR987LAVwjwKsFk3O1ffj9w0vpls2LadHVtTbkPfockK592N1v3a1yhodUtDLP/m1TKL2P+XTL5hujMeqvM+OH6NWn36UDcUZK9P7wbBpZsYRuXifVJpCYu4LoRPBs42Krh3DXIM3T7ay3wdkAo3TVs+O07UXOoJlNt229nZaPEk1uf6Emcg3Pp/XP2eswJAmkZRNI72vzkMi89UERFTTBwLg1Q7tGrd8AwQ6/PNpPAIJD+30AC9wEIDhghoAACIAACIBAxQWHr9/1w0YRSWuAVEsPX/y6XPCuETCZVndVLPIKs1oTohHImgNAuW2z4DCb+ofPSQX/5J7n08jK43RAFJ2U35KCTGcgmCo4NN+/j+AwsvKHdCAKxvVXMnV/8qEX4sDd0rIcYDsEICWI1oJy+b1aPQ9tK0Kia0OWgSQ46D4Ubcr1Q8LqhqQIDnK2QUJwIEqOj4is90h9rZxPIy8ej2s5qGNutIn6DfjFUQ4CEBzK4QdYYScAwQGzAwRAAARAAASqLjg8fIVUFNIiDMQBGRkyEHj4UcC+50q67cufpcWjV8QZC6qwoASLhgJ8JJ1GIV+bLjjUHMAnbUSnCnDRwHoqvfs90U9zgkPz/acLDvEVUp0BpZCnLBQpAsJ8Wi8yIE6cpL0bXq8X/zQKPUqtA1cRRNm3cYaJkimxjNbGWRTO0x2sNRdEUVLHHEr95EkRHLT6DfrpJ0bBgSx1HKT5zHNqyb7GySqNuezKqEgdDC4AgUIIQHAoBCsazZEABIccYaIpEAABEACBziRQ9i0VHGgZA24piBLBaWhKuE0sYE+rq+eN4pX6kYNegoMjdd2nvaYFhyb79xIc9FV446kJKacgWE5aSF3Njw2sB8+JWgQ20YpvTIoT9eMpNcGhIYKcJ6LacZH1bI28t1QECA5yZo2JVWP+JDOB6veifkNnfsBXfFQQHCruwC4wH4JDFzgZQwQBEAABEGiOQBUEB1Oq+HQ946CR/u0KzLmGw6FnJ2jiu+btDc4CenXEyVRzH8HBt75A1I1hi0SzgkOz/fsIDslTREyr7QF1C7hOwu7baTnXVTAE33Um0kkmdfEmwfC8diSkbUTatoqUoL+5J6+IDAczK7mwalSTxLD1wpYd1NwYcTcINEcAgkNz/HB38QQgOBTPGD2AAAiAAAhUnEAlBIdEkbwl9J7YluBR6yC9hoP52M1EoT3DXnoIDrW6DUnBwZDNQIca9TgMLG3FEJOC09V0aPXuaPtF/73L6JbvvU7buA5G3GZCjJL7dT5652HFAAAgAElEQVSvJRUcfGs48NgSYsKV9OrS+DSMeqZLUuxobBnCcZgV/0jvKPMhOHSUOztyMBAcOtKtGBQIgAAIgECeBKohOMR1GOIjL/uHZ9Op+HQDc6FGsceeSWkr7VtHafloLR3etaVCCdwk4HphQAgONsGh2QwHWyFPznxoCE7sj5uPi2Kh6ntCgDCt6M/zeYjameHgLBrp2pqibRHZeiW9ct9BOkXyM6EXnVxGdF8sShiFIB9YuAYE8icAwSF/pmgxXwIQHPLlidZAAARAAAQ6kEBVBAezAKBucUir9eBTL6HmYi2gu/dKeunJ47H31RXgVgsOeiaBnIVhE19asaVCZ6v6SzALqOHgOJK0f+V8OvUi+yNuV67nsXI+0YvHowDbXHgy4AQGD8GhsBoOlqMva5PQXeBRmRN1cU4bt7ztxMisAz/sMKTKEYDgUDmXdZ3BEBy6zuUYMAiAAAiAQCiByggOSgAWj9JRDNFYfZ8D1N030qKric6MH6Id8covt6YE5YlAUy46qF7bCsFBqWFQHwMf8ziuHC/ZVsGBIYpTKqwnTqhZJZyBsH7z4sgf5Lgn8rZSUDL2f12UUE+LqL2rBtj6EZr1fjnT5cRJenXDBL23YpQeWFfLfoleqYJDgadUaBk4dbakHu+Z3Mqi2S3G4izqKS4KEGNCP2hwPQhkIADBIQM03NJSAhAcWoobnYEACIAACFSRQHUEBy1Y1VLEmb2tuGKiFoPBUanHMConFpgLVRYX8JsCahF0N07QKK5/88z2qY1Rz0KoN+EYS3wNHyH6wMODWqfJ+2zjjW5MbA04STtXv04HDtufUlcmSCKDI2omUHBwHLPZsMq2lcRgt3X7g35kaE0MUo/WNPkB9Ruq+BneyTZDcOhk73bG2CA4dIYfMQoQAAEQAIECCZRZcOCCgA+skwLPEydppygWKdLpJTb20xzO0+T2t+mVJ2up9vzqH55Pt2y+hibi9kxHa/psXzgz/gZtvq+23UIJgC0/jy40nERRH4b1vfO096FxeunFWs0EXsEf2TpKN4+erxcFLLb/5CTUszvWzn+bdtwnMV65jNY+PEjJegnn6cz427Tj6eN0ShIA2CdLvvzZeo0NvUdV4NC3CByix2wZK/WG4nmwx7NfxRfaXIzbDNpSESw41EQNzmR55cVz9blLw7NpZMUSunmdiW3tnr0P7aaXuJBmfa7cTmtGVaKT21+gbXFdlNr8NY+xwI8fNA0CTgIQHDBByk4AgkPZPQT7QAAEQAAE2k6gdIJD24nAAF8CzqKbvo3gOhAAARCwEIDggKlRdgIQHMruIdgHAiAAAiDQdgIQHNrugsoaAMGhsq6D4SBQCQIQHCrhpq42EoJDV7sfgwcBEAABEPAhAMHBhxKuMRGA4IB5AQIgUCQBCA5F0kXbeRCA4JAHRbQBAiAAAiDQ0QQgOHS0ewsdnFy/YmTrKlozKp3wUGjPaBwEQKAbCEBw6AYvV3uMEByq7T9YDwIgAAIg0AICEBxaABldgAAIgAAIBBOA4BCMDDe0mAAEhxYDR3cgAAIgAALVIwDBoXo+g8UgAAIg0A0EIDh0g5erPUYIDtX2H6wHARAAARBoAQEIDi2AjC5AAARAAASCCUBwCEaGG1pMAIJDi4GjOxAAARAAgeoRgOBQPZ/BYhAAARDoBgIQHLrBy9UeIwSHavsP1oMACIAACLSAAASHFkBGFyAAAiAAAsEEIDgEI8MNLSYAwaHFwNEdCIAACIBA9QhAcKiez2AxCIAACHQDAQgO3eDlao8RgkO1/QfrQQAEQAAEWkAAgkMLIKMLEAABEACBYAIQHIKR4YYWE4Dg0GLg6A4EQAAEQKB6BCA4VM9nsBgEQAAEuoEABIdu8HK1xwjBodr+g/UgAAIgAAItIADBoQWQ0QUIgAAIgEAwAQgOwchwQ4sJQHBoMXB0BwIgAAIgUD0CEByq57NutvjM9jdo85PHIwT9966iB9Zd0c04Sj/2M+Nv0Ob7av4a2bqK1ozCX6V3WokMhOBQImfAFCMBCA6YGCAAAiAAAiCQQqB0gsP4G/SVOEDRTe8fnk9LvvxZWo6gpWvn9eRD36BtL8bDX7mMvv7wYClYnBk/RK8+/S69d/gcnRIWDc+mkRVL6OZ1gzQvYeV5mtz+Nr2y5zidOtx4k+f4LZtvpEVXm4fFAfyOp+V7ZlP/yiW09mFTH0WgOU97V++ml+o2z6aRrbfTmlGLvdtfoM1PnoNAVIQruqBNCA5d4OSKDxGCQ8UdCPNBAARAAASKJ1A2weGMFKDYRt+/chk90EygeeIQPbbqYC0wXLmMNpiCNZ9rincPetAIWDMc2ugvRQQxeSwhjJyknUtfpwMO745s/f1EEO/uZz6tP3gjLSp6xsicRV8O4Ud+npGRUrRzOq99CA6d59NOGxEEh07zKMYDAiAAAiCQO4EyCw5ygCKnZhPNptt2307LLavAqZDkoGl4KW14bnFyBdrnmtSOcEHLCLTRX5MPvUCv0DV0y12L65kJqnCmzldZOOi/dxmtjTMglHv0eSln/tRFsvM0+dDulmZ8NGycTf3D5+LsDLvYAcGhZU9AR3YEwaEj3dpRg4Lg0FHuxGBAAARAAASKIFAVwYFITeU2rQB78/EJTn2u8e4QFxZOoHT+UrMYGvNVnse6cCbfIwfxWe4pgrhkx/BSWr/iXdoWb5ewPY8QHIrwQ/e0CcGhe3xd1ZFCcKiq52A3CIAACIBAywhUU3BIZjicOXGSXt0woe6hp+T+dldausio8LlGOMi6p/6uQZonZ2DUV6jZ9lG66tlx2vZivLedqL7vPxG4ZdgqkLApqiUwSmukAou+vHicjaCxFgTP1eoI2OoOhPRh5anZLme6+PlrGd3yvdfrWQC+fCe3v1ALpofn0/rnsmxVkMUDeb46hDOraCK1lcjIMYsR6T5bSrdsrmVk6POlf+VSWvuwO+snYr/sRGNrkiVTSBcc1s5/W6lBYe2rZZ+A6KjMBCA4lNk7sI0JQHDAPAABEAABEACBFAJVERyULRVacJNe96GxWuwjJvhcwxkXSjp7grOWZi4JDo1U9NpN/cOz6dThmvjANSWUQohSKn36Hni9oJ9qlAi2Q3jpgsPIyh/SgVgoUVtXRaDQPvQMFh2nyXY/wWEVraXxeuFCP75NZtOcOEl7N7zeKKyo+VTfbjGydZTWXHOedm54nQ7ExRgVYSQle0Oer0lO8tYHnep8Gll5nA6IIpzy2wYBodGP8LUr86LWWPo8ICLbtiZ8enc9AQgOXT8FSg8AgkPpXQQDQQAEQAAE2k2gzIKDkY0hOImCmj1X0m1f/iwtHr0irseQZSVZ6jElyFNXbqV9+NIxgEpw6zh9Y+TepfTek3ERS1KFimSQZ58xeg2A9fEKNp04GQWz9OVaIcJQXomgUaohoJxYIAXWTfXB6fou202nHrj8pRQ69OEbLjiYA+vZNHKv+ZQKrvsgMlx04SYSIOSTWLT6DfrJHG7BIRa1Vi6rnWTBc2GVWrCSi7Ca3lOzQcxZFmo9iuQxpTqXes2KeE4aBZZ2fyii/9IQgOBQGlfAEAsBCA6YGiCQB4HpKbrn0ZN0jNsaGaZn7uylgTzazdJGmWzJYj/uAYESEqic4MAMPdPcrfvHffb7O6+RA1K9YJ7lPU1waGQrnCeiK8gUNBK5Uun1yZS+2pw2/Wy8nMUMHcG8qT9zH/62Z/VpKN+6IJBhriUEhHvV7Sy19zlDprGtpn7P8Hy6bfONakHUAMFBzCvFZ64MC8d7SkaNLdNGts0mBlqOxUR9h7QnEu9DcMAcKDsBCA5l91BX2neR9r82Q9+amKF3T1+oBfHi1ddDQ329tGZ5L103d1Zp6Ey9NkF3v3whsmfo1qX01E3ts62ttkxP0ZYdJ2nf6dg1fYP0zP0D7RNfSjNDYEjVCZRZcFACnrQ09RMn6dCzEzTxXVE5X/WM2pZ0LGamUyrSjzWs9S6JESlBI5kCt6DtFLaCg+YZyvUVfHm5A0NbrQIi/z78bc8qODTPN+RJP0+T28frBRX5TnU7zEnaubqxfYJrYFxFx+vbKfh6JbsgQHBwbT2pj8A1ryzv2TNt7P7n/pxzJ+2ZCEGOazuSAASHjnRrRw0qN8FBDnIiQvoq7+QRWrH9bA3eyDDtubNXAnmRnn/8IG2Lg5SxdTfQgxkPSZ6anKLn9miBal8PjS0ZoNU3mVadObidop0TZ+mYCJI4aOybQ2vWLqTr5rr9nTru+PapySP0yB65jx4aGhmgjU2uhE9Nz9Bbe6do/IAUmDvHWzMosmf72TiYn0ObnlhI11mHepGYq2q/nVH2sV6k/buO0qYDtcA99dU3hzZZfBTERc4IMHaazqcxf3to/deW0B3SvCmLLeHPRjxPfOetkWMau1Qv4wIQKAWByggOTMuymu6zTzxXwUGxw+XGAMFBzmaIj/1c/PoL9doDqady+GRtxKaG8nILDmlFC+186j7JaHuYT5OBcRDfDE+rOTNE3a6hHP3KW4PibACrWOWsrdAQKnwD/URdEKPg4M60cW2r8LUjUVsjA2/c0nkEIDh0nk87bUQ5CQ4ztOWrh2mfTEdf2XQIDmrQnj1A2b/rTdp0wOGihNBhsFu73S1+eIybiNx2FThe0+ry9Axt2XG4sQIdjddlwwxteVy/vgFJ55N9rGo/LPiMrhig6xfNklbHL9LU9KVIYNlWFyWSAX7qPHDNzSyCgxxoa22XxZZUOxLPRvi8bWtmRad9MmM8pSNQKcHBEJQvv1oLJLeO0vJ4/3vm1XBd3NCDvIAAue5wj9VcvS7Ekj2i8KC+bcMwjby3NoTzCs9wCOzD23bHirmHT5rim+XJVbbRxD703qojZTl439Mo3Okb6HsJDo76IwksjoKurr4gOGSZYJ1/DwSHzvdx1UeYi+BQD2Y43V2kwPsKDsqqaDJ4DAG8f9cE7SROtx+oZyaoYobavhyEDd06TBvjDAjlHkdKeJZx1/b280r+wYY4Ygj2fMbN/e+kQWm8aqYIt6EIArLoo3RgExzU9oZGhqWMDM56uEQ0r5cGxGq+Jir5j1Xup4fWr1tAdyxyb0ngLIq7RcaMIcjPyiXLdghXoN2Mj/K0JfTZoAy+bDxPzT3HPnMf14BAqwlUV3AwBHC++9E9glMlmyKxquxOIzf60ENwUDM4pFb0kyuMHXjapB2zKRcg9KrhoNtiEguC+/C03ZWiH+pTmaGBb2gNB5NLjBkOGbZHqCd46EfCmrMP8hQcXKe2mMYtZ+P42gHBodWf/NXoD4JDNfzUzVY2LzjUBQMOFHtpfHtcOM9LcFAzBJrZSmF3oq0PLchV0uDleyzBuNe4m+wjy8zU0tqVoDUOIodGWKSYRd96VGSlWMbo3AajG5d9rKZAdeq1I/TIy/GWj3jrBO2doJ2nia5ZsYAeXDRLyhzxCHA9uPCIwoN817gtDiyNLXk+Gxk4ZJnfuAcE2kSgOoKDdgxlPUjU9v/vvpEWXU10ZvwQ7bhPnPxg2EO/VFTqn0/rxT1E8QkX7AxLu/E1ShAmn6rAQfGJk/Tqhgl6b8UoPbDuippnfQQHMh9rmbqdIp47uk0bnltcGw/Xv3h2gt4bu53WjIbzsp5SodXVaKxgh/fhZ7urJoDbXzVEvnxDTqngfieI+DSKZYM07+paT9b5pwg0s0k+kYKPft1x33E6FbWgZrXoRSA38IkT2tGstu0ZXlkM4vMnsaXiPO2Un5WDN5JpZ7DiP/20EkvRSL9nok0fjOi2FAQgOJTCDTDCQaBpwaEeLPIq/fKLjUr9HoKDkuZtWeXf/9oEbeJifBx03u+qM2AbpRxUyYGpo26EI0Ve9OI3bqnvRKaEIUA7I9W50K6XV9GdwowrmFUQpYsqsn/SxaDAsYqsCMleEewn6mJEdvfQENXqVNRtkQSRVPuKCvI95kpiZpbGFtuzEebL6w81CmbqY036tCZufVKraWKrmSLqTuw7Lep65FP7BL8VQCCUQJkFB+tYtIwDnxVYPegy3RN2jVr4z2Srrcq/czU3kb7usZ2i3rnbJiFchPLyqfmgB8ihfUQCj1RIUefpUwzRx6dKkGsI7E3ChFvwSS8gysdOPvDwYH1IPjwTIoFFLKk3mnErQ6oYMf9t+sp9x2vduDJtTNtHUDQy9OMY12sEIDhgSpSdQHOCg7zKzxkCJB0NmCY4LD7bKCJp3bbQZDHJ6Rl6fsfhejFKvVilvt1ibN0CenDeJaXGgTGQ9R13SjCaDOi1LQz10w5cAaA2xbRg1h6IpwkOgSvWwWOt2d1gEGdZKEc6DtIzdw4Qp/fXt0+QJBpJgkNqZoKLS0g7Gu5MdQvKYIvr2Qj05eozYYLD2Mgl2mcsDKpmqpiFp9gBGbchlf0DGfaVl0DZBIdkQNhgx9X8l3z5s7R49AopE4Hf51MB3qZXnhSrw0R87S2br6GJVbVMBmMA99A4vfTiubgDXm3mDADZV+dpr/OauN89x+nU4aSdopZE9I6ycryMHljXCEDV2aEFsF7bKVSb+bjFV148F6+U8zGis2lkxRK6eR2viofz0tPi185/W1qJJ+KAem204q7ZkcEnabZzFsDmOADO5lM/vmFbKgLmQYyIMyBeffpdOnBYzD9+Yzb1r7yGbrlrcZSlk3zVjtJ0+7Z2l5NTwCkVt3xvN217sdamv/CSpZaE65ko7+cnLCuWAASHYvmi9eYJNCE4SAGpEAxcgYqSnj+Hxg6cjYtMugoWhgsOttXxsVvNp1Tw3nbzqQg9FAkQiVoCAeNO2ZJgzCBQgtEaG5KKYaat5KvFAVOKQdYLfZquUwWJ9euIxrXTCsZuXUAPiuMfs4yVpD7iANJcB0CeB5KtARkOTi7W2ha8mq7WBFEfOYtdKc9lu2zxfjYy+dItUNlPc9HqjtSFBIvINn2R9u89SjtpgJ5STrpp/sMQLYCAi0DpBIeud5f51Id2YnEXjWynZVn6Lh/fLKPAPSDQDQQgOHSDl6s9xuyCgynY8xUc5OKS8oq1gWVdEPDcUmFfFe0hJUCu92U5irFvDq1fu1A53jC6JWTcAYGbvEKvBKQyq7RVXS1wdq/6p2U4pJ/gUZPy4yNOs4w1sZ2CGsejKlkvUlAqM/AVHNK4+ByL+TXDEalKNoZ+1Kvlg6GNtng/G1l8SQGCg57RZBDZrpPFqL5B2rS2UQi22h+5sL6qBCA4lMxzPsUPW2xyRwkOJeTbYneiOxCoDAEIDpVxVdcamlFwMKzyM0JfwWFkmDbR4cYpDY6TIJrzzEXa/9rRWg2I+KUG4cmjGK+hs8qRkWpGQeC4AwI3pR9jAJxSGFG/J02ckAM647GYquCgnOIxOUWPiOKg4t4sY00IBsmMh5rbGj+X/dcIoB1sfLlMXySa2zgZg2sHNMYoCSvShPSuqyHuKZMtfFKK7dnI4ssAwSEphJlrSehHeYqjUtNOMGnuMwN3g4CZAASHcs0MuQ5BcstAe2ztJMGhjHzb41X0CgLlJwDBofw+6nYLMwkO1kArQHDYcyfRlnpKf5bTAfxdZz7m0lYvgUhdCW6k8AePWw7cDKKKqyijHmyRU5TRshG8BJyQDAd9y4VhqwvZC16yp0xjTQoGFsHBmMlgEX+UaZGFS6MB9/Goafz0+VkmW1LGmGne+mc4JAUH270X6fldR2mbXu/Bln3k/5GAK0EgmAAEh2Bkxd1w4iTtjGtOcBHG23bfSMuNe/mLM8HUslwPYGTrKlozGp+80Vozmu+tpHybHxhaAIHOJADBoTP92kmjyiQ4JIJhFxFXyr2SXu5xtGFW8ko/huKEzhMkGqciBI/bdWqHa0XYkuJvrt+g7YH33HoiZw2QMcPBHUAmBIR5joKhlrE6BYfYJ6RlGphOssiXizTJXIF35iNDKduJK7nZoj1ETT0btlNfks+yu7im7bSM2Fau23BoinZOnKVjp4X9rvokWT8ocB8I2AlAcMDsAAEQAAEQKCMBCA5l9ApskglkEhyc1eN1vil7/NV6BYP0zP0DNCC1EVrDweRe40p1hrTx8HFf3qhJkKhVYTt5Qgv0b72ctr18Nh5WMsjyLxKpk0lfobdnYJjECJdAYR6rKWPEKOr0zaExbauLGM3QyLCxeGB2Lg1OrgyHkCNDy2SLPgvSs3908cBz3vKpNeLoU9KyhvTtPsYaDqYnmTMeDtI2LqWfUvsFH/MgkDcBCA55E0V7IAACIAACeRCA4JAHRbRRJIFMgoPVoKAtFb1xM3qtgKX0lDj5QFkZb2QamPvndqaI+DSKxb00EAc7+l78ejq3EuSoJ1JMTR6hR7afpWNRRx4rqY5xKwHdyDA9c2cvDfD++V0H6zUslBTzhBAiixbq1hP9WM/1WpDnnjjpgoNcIJO3dIjCfbZAvJmxNhjIdTX4lIgB2hgzU9Lr+3pobIXpFBF9S0xa5gwLJUfpxBL1FBN1Duhzz4NdDD/MR0XZEvhsGASC1HkbUMMhQiOeBe14TvX5nKFr1i2g1Ytm1UTI6RnpyNo0vxb5sYm2u5EABIdu9DrGDAIgAALlJwDBofw+6nYLSyA4uALEkGMx009V0FfDfTIW3Cc9xNPHJbRookliwinbOSyBrHHrSfp4a31JgZn1+EfZKllg0bZrJIx313Zwj5Xfta2WN/NYhnJJG6Ohvoj3doqy2JJuRzJTJIWLcxuSe0uF3bvSfEo5OcTruWxmGuFeENAIQHDAlAABEAABECgjAQgOZfQKbJIJ5Cw4zNCWRw/TPu5BD0icQZoW3Egp12FbKrjyvr7Xm8hV3Z4zIJ7bM0P7TjdOsuAgfWikl9Ys9zyKj1debeOOaNeO3tx54EKcNcF8emhMX1V/bYLujk/U0AMqOS2/9t4lpeimfVo3IzjEtjPTl0XGR03EaGQe6D37jVXclRxX46SIbI9qenCdEGKiExv0eWOfA/7bKcpkS/iz4TtvazzlrJ30Gg4b5/EpII05xYJHLZOl8TI9mzipIttTgbuaJwDBoXmGaAEEQAAEQCB/AhAc8meKFvMlkK/gkK9taK0rCGhbavrm0OiKAbpepNHHwezU9CV6a+8UjZ/upY1anY/WYvLfTlG8XWWyxT1ad9HI4kmhBxBolgAEh2YJ4n4QAAEQAIEiCEBwKIIq2syTAASHPGmirWwElL35KU14HfmZzQyvu7y3U3i11txFZbIlZSQQHJpzNe5uPwEIDu33ASwAARAAARBIEoDggFlRdgIQHMruoS6yb2p6Js5iuCAdf8gAemio73IaXTKHrr9JTbtvNR7/7RTFW1YmW9JGC8EhjRDeLzsBCA5l91CV7DtPe1fvppcOs83zaf3BG2lRlcxvm60naefS1yk6qGh4KW14bjHNa5st6BgEykMAgkN5fAFLzAQgOGBmgIA3AanWSN8c2nT/QrrO+968LyyTLelj41M/7t5eO951bN1SenBRs7U60vvEFSCQJ4FuERzObH+DNj95PELXf+8qemDdFcEYz4y/QZvvq7UxsnUVrRkNbyO40yrdMP4GfSXmQyuX0dcfHoysl7llZV8lDFlsnXzoG7TtRb5zNt22+3ZafnWWVnAPCHQWAQgOneXPThwNBIdO9CrGBAIgAAIgkCuB0gkOctCqjbR/eD4t+fJnaXmGQL8R0BHJwXAIzDPbX6DNT55rSrQI6a9q18qMR7b+Pq0ZrY0A3Dw8Kc37PEUZFnt23HecTkUmpGedRNc/fZxORVkqNQGkf+USWvvwoDHrwvt6ixjlQQaXdDEBCA5d7PyKDB2CQ0UcBTNBAARAAATaR6BsgoMcnNqo9K9cRg/Eq+e+5HLJcMgiOJw4RI+tOlgL+FYuow2WwM13HOW9TtoWoAW2EBx8vJbztooTJ2nnhtfpQF04SBccFFEuYXJSrAi6HoKDzyTANRoBCA6YEmUnAMGh7B6CfSAAAiAAAm0nUGbBQV7pldPy25V2nilwlgWHTt6frwkrYjsFT/BM3Nr+ZLTaALn+RZPbKqxZQo4MB00QqAlj52nyod3xVg8tM6jJ6+X50WrS6K86BCA4VMdX3WopBIdu9TzGDQIgAAIg4E2gKoIDkRyQcQ2FRsq+92CbvDBT4NwtgoNjS0Ambk36qoq3y5yamt+xL/pXLqVb7rqSJlbFBSmtWypcYocpcyX0eiJChkMVp2TbbYbg0HYXwIAUAhAcMEVAAARAAARAIIVANQUHbQW4Hszwz0fpqmfHaduLXGthNt229XZaPppSuDBKP5+gA4dr9RkSrzgzgbQtFWvnv63sd+cAb+3DjRMGXCnnInujEWTWVp/nKnvuifQ2Zdus++fvGqR5WtHBM+OH6NWn35XGaN6b73udzshWv4GvswkOzgDbImAYeUk1B/qHl9ItmxfToqtrPpfrEdhYBnGszwF/f3kzdYg2k9tfoG1cP2R4Pq1/LuT0D/tWl4YPXds5TOJC6PX+gkMR/sUvgeoSgOBQXd91i+UQHLrF0xgnCIAACIBAZgJVERyULRX61gRJcOgfPicVvGtkQlhX2R1FKutQDYKDFbhkW5jgMJt02xt96KnwWqp7whj1emddDPk0CUlQSTQpXWcau+uUhWIEBzevkZXH6UB06oP2UuZOGEdVPPHzly/7yEprFkAz2T0egkNKFk5CTLpGqkti2CZkFJ88MxwavPLwb+aPRdxYEgIQHEriCJhhJQDBAZMDBEAABEAABFIIlFlwMJpuqoPgEA1Earo56JUDufm0fveN9ZVxcfylUkdCC8j7711Ga9cN0jytQJ+SDp8SzOkBqU+b6lhiG7TjJxsncVhWo0+cp8lnx+kVWhIX4PS9zuQVd/2BYgSHmh1cQDQ6QYF9UN864H7PPCfSONbaDPNXIFPrXClYcEgRAxICApmPPxUzIx/BoXn/4sO/+gQgOFTfh50+AggOne5hjK96BKan6J5HT9IxtnxkmJ65s5cG2jGKstjBY4ctyRlQJibtmIb4+CEAACAASURBVJ8t7rNyggPz0dPKNcGhIRKcJ6IrEoFi430pIFRW8KUAz5IBoB9daM2gCBAc/NrURJKDcnq96T016F0fbzdITjPf60okOGhZF4oY4Hivxplo7+rd9FJ0ikMyg8T2nqseRfK987RzaVw/YXgp2dnHTB1zZfKhF2rbhIrYUhEgOETs5r9NX7nveM1oQ+aLLDjU53RwhkOy7TD/1p57vKpNAIJDtf3XDdZDcOgGL3f1GC/S/tdm6FsTM/Tu6Qu1IF68+npoqK+X1izvpevmzioNpanXJujuly9E9gzdupSeuqk9tpXFDuYAW5LTs+1Mpqdoy46TtO90bFvfID1z/0B7xLEWPL1lFhyUAPzESdq74fU4QHRXzDdVwM87w0EXB6zp8E0IDuY25RR51wRpBNH61o7+4fm05MufpeWjalDme51TrDAUJiwqw8Hlg/T3JDHA+ZzZt6f4zIEgpoUUGPXYUhEgOETZIS3KcEj3oTR/HfUvWvAxii4KIgDBoSCwaDY3Ak0JDlPTM/TW3ikaPyAFcn09NLZkgFbf5LsqO0NbvnqY9qUOaQ5temIhXcfXTR6hFdvP1u4YGaY9d/ZKd1+k5x8/SNviP4LH1t1ADy5KbTz1AvmPe9GvaeV5avIIPbLnLB0Tf4RTDw2NDNBG4yo1B8NTtHPC93ru+SJNTU5pfRAN9c2hNWsX0nVzU4divKAZX0Zj3n42DuYlPxl7CrM/jKfc4UXav+sobTpQC9xTX31zaJOBXzNcuE/fedOwT56/PbT+a0vojtinQbbIq9/Gwaf7qfEcqXZE45qcouf2aCJOyrPfjC9dtojh+bE2PXMhz4/FPxl5F8ck7Dmr+TTgs8s43rQ5lfoUlvqCyggOTFEOyOTA1mP1NFsNB7U4pfO0BZsNeQsOCgPX1JID5fO096FxeikqpCm9hufTbZtvpOX1ApO+1+n9tmdLRVMB6bIT9Niqg3Qq9elsTnCITlfxYq/N79yOUA0UHHxqMsiCg8/1o1mKRhI15d91yHBIndoVuACCQwWc1OUmZhYc9u96kzYdcNDzXu3KV3BQg468/gA22GgYn5uJbkvKuI38ZmjL44cbK4oa/qziSmZfTs/Qlh26PS7mYfaH8ZRhqP2wGDO6YoCuXzRLWn29SFPTlyLBbFtdlFAD68xc6qb4zRvFjXIgJ82BYFtkUS6L4GCxg5tKtSUhAqbdk/KcOmxpDM2HdfpnTeozZLMlA+/s81vbYpL4rAh7ztJ9mvRP27Mr2vCLu1KCA8nBkyQGNCE41Fegh2dT/+FzcQDKJzhcQ7fcVTvtQLxKJziEBqVct+H1t+mVPcelwpr6dgIOfD2vq5OpuOAQwDHTHIjEMg+m7cpwcPZr8C25ikZa5oLHM8qYfPkGiRFt+FxFl/kQgOCQD0e0UhyBpgSHnTRIa5YPxKvqamYBm5z6x3vKuBTxQA5ibBkOyqpbclU2K8Z6YMAp+CItX/8jX7Oplv3Aq+wHG8KMNAY52Bi6dZg2RhkhF+n5XQdpWyzkqOn0Kt+hkWEpa4JXMy8RzeulgQwZDmxLsC+tAZYteAy0P5Bnw7faCvS6BXTHIveWBF7ZvVtkzGhBfjAXaZJ5zRttUtoCuWAfSfyybMtwBZT7d03QTuKtKOLZ1zM5tGcvsy9rcHyCWx/W5mdOsz1FKLXaEsq7MCaBzxkDzmBLg2V+n7NZP59bdV91BQcpUPYIZoyBjBRojdy7itakrIr6BkPKvva8MxxsokvQhOFV9930UnSKg3bEqNKO73VEzR6LqQeQxjoAuQak8pYKFwMVbKY54MvUMY8LreHAWRj1ehY6C1Phy9DrkeEQ9Hji4joBCA6YDGUnkFlwMA5MS7PNEuiYA0dNvDAKDurqZbNiR92O+ph6aP26XhrfHhfzUwITexo8kWyXCMaln+kBjs8KqmEFOfeJlubL2AdDIyw6zaJvPSq2xVgEB+c2GN36UJ6N+02B0NRrR+iRl+MtH/HWCdo7QTtPE12zYgE9uGiWtGqfEkClcRGmeM2bkHEbPOyyJTQAVpp38bfNNNvzl92XtZ48bPFi3awdKbYE8W7WFsf9Qc9ZGl/TZ1faPbl/EpWmweoIDtoRhnKxuhwEh4RDOOOBrqRbNtdOruBXtmBTS2kXJ2EQ0byMbSp1AbRihGdOnKRXN0zQeytG6QEWUCLB4126auso3Tx6RdQnKadqxAFmtGrtcZ2U8SEzyyI4KDUqeItMxIb9PF4rkBi/bCeFBK1yG/b4B3GMbQmaA3f9MIyptQ5BwadU6KdvrFxGG/jkD1KfOeuJLR7X24/8VJ88X75Bvi/Npy0MCSUAwSGUGK5vNYHyCg7yH84p2QRcw0FJT7YE5Ptfm6BNXIyPg87743oQKcTr7XKbyy82Tg9QbHIICKaAiaRTCEzp0PWaFo3gXR5fqpjiYCev0Drb8Q2sI362wKQBN8h+ub0EH0ewJdksxK7Evv7IpB4aolrdkToDiVkeXPzmjTb5vLYOSPcUJTiE2pGYA7JoE/hs6Bk6Hrb4sXbUdvHoIxqi67ogwaE4JmHPmfbsejxr1x9qFDTVPzr5mdtIR+OCp7XPrk9qdSFstWZETZB9p0XNFVftm1b/mqz1V2bBwUpET4HPKjhwIoyo/u/A7z5aM77RuTr9DdoWZRM0XiJg8g2w1NMATtLO1a/TgeiEBfOrHpCl1HwIvs7SX9jpDWJ/vRpIK01LW1yKEhyIs0V8OcbGBfkrEhzsdSJcWR3K0apKBgKR+p7BIY5jYhtXu07mMLSZ2Hbi8B3f7npGjXOoZs9c6ejZIFEBRSPb8wuk4F4hOBQMGM03TaBQwSE1MLaar6UF65X69VW8xWcbRSStKdEZiknKK6dcvM8mFKQELIkgYJ5LcDAF1B6rvApLGz9XoKM5Qwtm3b5MExwC7Q/lGRcFbXCOhRrl2MBBeubOgSh9vL59gqTA2Ddg9OHiO2805D5bB5RbXLb4jsfwDIbbMUPP7zhcL9SqFHLN6EthVqotAaxV8amHxtYtoAfnXVLqkLjmudOWEN6FMQl8zhhyoC2rz/gLDmMjl2ifsWirVgxVOpUlMR1bkc3l+Wu0bIKDuuqtDkKcrrBYrNSLt5VgYxk9sG4wMfoz42/Q5vgoP+VYTBFwasdiTm4fp21Pxqvs8Xu+wWb/vboNeuHA2TSy9XZaM+qfNWFqc3K7Xo+ByHQCxZnxQ/Tq0+/SgcNS1oDhpArf64xTy7F1xMxetGJiw9kY5+nV+EhJRXAw+jFuyxV0OrIHfDlyL6FzwJ+puw5G0JaKTIIDj66WXfLKi6KWCQsHs2lkxRK6eR1nPOivgOvHD9Fj9zmKdMYCBT//yee0Gf96fhDislISgOBQSrfAKIlAroKDWgStiYKNSiBlaEcRHObQ2IGz8SkXrj5DBQfpeiFiZNzukFx11NPPl0Zp/fxST3wQf5irAf36dUTj2kkYY7cuoAfl4xMNDEkq9JkmBoX5Mk1wCLQ/JS3cvIor9REHKeZ95vI8MJ984mKTziVg3lhFIr9nx2mLtcYGrxyr9RfUT0QLH4c40nirh8Zu1U6oyeRL0WKaLeGsuf6E+eSSWICw1vtIsSWEd2FMAp8zxpzJFsdJKrp4MDJMop6NfHpQQ5SyiKDTF2n/3qO0kwboKeUUovb9/i6d4NBCFI3g0bCHv5ACfi0cXMu7kgNmQyHKlttTtQ5NtRKqNgbYCwL5EoDgkC9PtJY/gfwEB+0P7mbqN6Ruj1C2DEiFHOUVawOrerDhs6XClGKfg+DgTvXXjTYJDo5JoK0GKhzlgpdpq4bBvgwRHDzsDwiC6vMssZ2CGsej2uptWAqRWgUHHy4h80ZGoWRj6Ee9Gpil2aJlPyRbmEObvmY4RtXTDvNWFe6FRQdJ/MriS2Fsmi2ZWFuOS+2bQ+vXLqwfQZrglWZLCO/CmKSfwhGNy6cAbwxALbS5lJ6KRE1PwcFVn4bM9Ww2rW0UIs3/111zLXaz4KAWJlxGa+uruGq6eCK1uznkHXu3q45Dxw46r4FhS0BeJNFOBxGA4NBBzuzQoeQjOOh/bKcFtE6Y8h/NlgJ+2h/sm+hw4yQI7+M4XUYYVk758hwEBzmYNZ17P3ZrL9HEyfjoS7Pg0DjVgjMipugRUciy/kd8PDZjEBRWFFEJTqzIwgSHVPsDAjJ7DYZkxkPN/MbPZVGsEUBb+HjN8cB5I/H0rq2hz0M9gFREjItEcxsndKhzRQs84/uC7Kj3dZH2v3a0Vh8lftXZZvGlly1ZWCePS72GzirHzNrEJi8u0568C2OiCg6pzxlzzmSLn+CQFJ3Nn+368aDiGNu002Va/Tu5mwUH1/aNuh8Cjkxste9K15+cFaJsUSmdpaUzqCHW+J+YUbpBwCAQyJkABIecgaK53AnkIDhoq2pNBvzKyqmtrcQfyURb6oUWiZrJrmDC1uDCR3Aw2BxWyC3lVAtdVFBWG5NHkep/zJPTP1l9GSI46NsFDFtd6IizJoeJZ1IwsAgOxuKQluC1/rj5cQmeN8b207ZT+Nli+6RwP19pfnR//hjbdhQw5dbsz4bblnDW9rowaraGiX92Lq1k4i7eatlSlsk/WQUH2318HPBR2qbXe0jLOsn916G7wa4WHBjNiZO099kJmpD3rZO5FkKLXVPB7rCtIpvTsJ0iGzfc1ekEIDh0uoerP74mBQf1j9iQ0x/M6PTaBjfQg3FBQOV606qckmLe3NnwiSDd5Wfn6RV8Y2AhN2PqtrsNa9BmSfM2r+I248u0gCzQ/uCimrJIZMgKiUUWUrJBGsKUe/Xan0vwvBF701NWmRvTz98W65R1BZjedlhaV55BQ+FOj1MQ7hCnVASsvKd+DAc9o0nRLi0LwNm/ibezUKPjWUn1T+Bzxp+tmWzJKjikZK9x3YZDU7Rz4iwdOy2opglwqd7P7YKuFxxyI4mGQAAEQAAE8iQAwSFPmmirCAJNCQ7pBfQkk+U99iPD5kJgpoDFNGrLH95qzYJBeub+ARqQ7vet4WDfn24wJto+cnmjXkCijkTAyRCOFV/7SrBj1fDxg/HJAT20/tbLadvLZ+MBJP+ID/JlAkOa4OBayTbZ7wqczDxNooFRAOibQ2NaGr0YzpBhXoZwCZ83vVHXvhkwIbbYPixcGQ6+doS1He5LHybBrOWTbAxbvlxjb4aLmXcxTNzcPD8n+DSe+tGkts8uP8EhsR0rrRhwfWJxxsNB2naAf9CceJznL00IDnnSRFsgAAIgAAJ5EYDgkBdJtFMUgcyCg37E3HrlD9Wkuelpy/aU50Rr1pU+fQ+zKHLGLVhSikPIOlYDlfFJldn37zpYry+h1AyYnKK3qJeuXzQrFkW0Ynb6arC2UiqKq1kDyAQjWRRRt52E+jKJLF1wUFaJ+wYpzf5QnnL7Dc7ynn0+nWGANt7ZSwM8F+QU7r4eGluxoH5SiBhf81zilpyryB7stG0+6UEYz/WjdGKJemKEegKKvpLvZ0ctbX+KiE+jWNxLA3FwqteHMNfHqNWNEKcW2J4N99aAlAfWxloJdtUTKVQuuhjnwyWcd/D8lmqPUGJblcQk9HNCn1te/vEUHNgs0d60enSqWux1hq5Zt4BWi8/C6RnpqFIIDozx3/3ZCrr2c1eF/LbCtSAAAiAAAl1CAIJDlzi6wsPMKDh4VkOXVqdSBYeQLRGO1GJ7kFis4KALGok5oQkIzvR74ykaWjp9ogM5ULIESUbG4b6MutZOSTA/A7JNIfYnBaI0nkqQ2mQdkVpfGbmYQLgEh9Q0+Sy2pLE21DnxssPPlmSmSIo9LnEttACtryho+dBO1H/x4pKBtyaAps5vLzs8nhujWBHoH99TKqy/GKXPhZTTPZqtx5Pn72ZkOORJE22BAAiAAAjkRQCCQ14k0U5RBFomOMh7hVNT1+urbJZhO//41v54lgIW3y0VVti88vboYdrHFxiD2lqWws4DF+iYaIRXz7WV5uit6SnasmOG9p1uVPYn27V1g/g0gCna+fLZRvskr9zXLpRFF/0P9uQxd5eUgpv2iaatNAYLDrVgyMf+hg0BPLWtCc0HKnkKDvZ545eun8WWmLWyH57nSi+tWZ48etDPDuEZU9tE7tMF/H0ZZos2Y1OeUc7EeG6P9txFz1CzXMJ416wuiknocxZmS81ukbmlfi7onz0b5/EpOo3PK/7sr2UZNV4mn5TxpAoIDkX9GYJ2QQAEQAAEmiEAwaEZeri3FQQyCg6tMA19gEAoAW1LTd8cGl0xIG1bqQVWU9OX6K29UzR+upc2anU+Qnts7nqfdP3mevC7uyx2sLWwJemzMjFxzyiX2Ok3F8t7VTsFh1X3f54+sfDj5YVTIcvOfO+HdOVVH6WPzLqsQlbDVBAAARCwE/h/t3+H/vHN70cXrP7jG+i3b78WuECgVAQgOJTKHTCmaQLK/u+U1nLZetGExd5p8k304XNrWexgW2FL0mNlYpIynyA4+Dxwftf8x3+zh9752/f8LsZVIAACIAACIADBAXOgpAQgOJTUMTCrOQJT0zNxFsMF6Yg9brOHhvoup9Elc+j6m9TU7uZ6DL+7qa0D4d1Z7yiLHWwgbEm6qUxM0qYdBIc0Qv7vQ3DwZ+V75Qc+QPSrX/lejetAAARAoHoEkOFQPZ91g8UQHLrByxhjCQlItUaMRUJbZXJZ7ODxwpak18vEJH1O8okfd2+vHb87tm5p4uSX9BbKe0Wrt1Tsfvzb9P0jPygvkIpZ9sMzF+js1I8jqz8y60M08F/UjiXGCwRAAAQ6icDYv/4MDV//iU4aEsbSAQQgOHSAEzEEEAABEACBYgm0WnAodjTd1/rjv/tiXcD50h9+ga7/4sLug4ARgwAIgAAIgEAbCEBwaAN0dAkCIAACIFAtAhAcquUv2doTk/9MW9e+FP3oQx/5IP3JG6vpsg9/sLoDguUgAAIgAAIgUCECEBwq5CyYCgIgAAIg0B4CEBzawz2PXuUj42740kL64h98IY9m0QYIgAAIgAAIgIAHAQgOHpBwCQiAAAiAQHcTgOBQTf9f+vH79EfL/xP97Ke/iAZw/zdX4ojRaroSVoMACIAACFSUAASHijoOZoMACIAACLSOAASH1rHOs6fxXf9AXICTX59Y+PFIcMALBEAABEAABECgdQQgOLSONXoCARAAARCoKAEIDtV0HIpFVtNvsBoEQAAEQKBzCEBw6BxfYiQgAAIgAAIFEYDgUBDYAptFscgC4aJpEAABEAABEPAkAMHBExQuAwEQAAEQ6F4CEByq53sUi6yez2AxCIAACIBA5xGA4NB5PsWIqkhgeoruefQkHWPbR4bpmTt7aaBd4yiLLWWxg/0AW9o1G0vTLwSH0rjCyxAUi/TChItAAARAAARAoHACEBwKR4wOWk/gIu1/bYa+NTFD756+UAvixauvh4b6emnN8l66bu6s1ptm6XHqtQm6++UL0btDty6lp25qn21lsaUsdrBPYEs8caenaMuOk7TvdPx93yA9c/9A+8SxFj7BEBxaCDuHrlAsMgeIaAIEQAAEQAAEciCQXXCQV/yMhvTQ+q8toTvmEtHkEVqx/WztqpFh2nNnb+KO/a9N0KY44Bpbt5QeXBQHXJNTdM/2eOVXv6vA4HFq8gg9sv1sHKzOoU1PLKTrjOPk4HaKdk6cpWPij3DqoaGRAdpoWaWemp6ht/ZO0fgBKRju66GxJQO0+ibzynZkzx7/PkLnhv94icJsMfEhGuqbQ2vWLqTreH5or7D25Zsv0v5dR2nTgVrgnvrqm0ObbDZk8JHoTw5OxZx3ZyxcpOcfP0jbovkjPTcc6IbakfpcuuYy9++wZXKKntujiTiFzVu7HYn5Iok1dt7h87DRj8WWjKyzz2+3f2r2XqSpySnts8L+vAXZYhxv2nxKfQorcwEEh8q4KjIUxSKr5S9YCwIgAAIg0LkEsgsOsohg5BMoOOx6kzYdqDWkrPCm9hN3ntdK2/QMbdlxuLGCFzVv+6N6hrZ89TDts80Pg037pXEabwu+p8k/+IPGS+S2X7clhQ8Rja27gR5c1CAR1r5McIa2PN7wGwsaoysG6PpFs6TV14s0NX0pEnu21UUJNcDnFrP4qGGJYcxpc1MO5KRrM9mR+rykzJesthiExOy+1LYwOPn58A6fh8qzaWGiCKnGhznJuikm3IfNlqh/9RnQTWr2WStTlkc7fiVDcGgH9Wx9olhkNm64CwRAAARAAASKIJCP4JAWUPlkOPgIDlpQwyt5z+3JMb3XGqyZgzQ5eBi6dZg2RtkJF+n5XQdpm0k8iYPZnTRIa5YPxKv78uppzcVKYKCxq62U80r+wbpAY8saSZ0wgePVM1XSbDHzUdPTSZ47mceqrUCvW0B3iAwZCwRe2b1bZN1o85ftDvKR1Ed9zJx9I7ZzpDwftkAukx0SwyxbM+y2TNBO4q0oYt5qftQyM0Lniu4m3+DWh3fwPNSMsdoSyjrz/G4YZOeifo4MjQxLGVac9XCJaF4vDYiMogy2NDgmRbrUz5oOuACCQ3WciGKR1fEVLAUBEAABEOh8ApUWHGruUVcvswRZdTfHf4QPjbAgMIu+9ajIXjAJDlK/ekDpXIU0TCotVbkxBldauTzujFkOQeMNtaXo6xscTYHQ1GtH6JGX4y0x8dYJ2jtBO08TXbNiQbRlJyiAsvpI8mf9mh5av66XxsVWIKfg4L91IOopzY7QIFiZjoG2aM9eQygL9b3+THja4cW7QFuCWDdrBzNytOEh6jYoZ7HF0ycd/DsTgkM1nItikdXwE6wEARAAARDoHgIdIDhoNSL01WpRG4KDzvttdRhMDk8J6NNSm+tbLTzEAGsQ6RA1TMHHGalWhsZBXhnVU6uTwk2gwGIMhNQVV6VPI7vAsYqVWqktIdQkaihEA+yhIarVzKjbIgVpZiYmMaH2M5OwVRcwOBNn+cXGqRMuwSE3cSq2NSgI1uZ9qC2K4CCvemf0pTDH0w4/3qHzMIBJEOsmmehikyErR2xJS53Lst8SczMpLFx/qFHQVP+kTD5ztc+OT2o1Z2w1W2pZajO077Sou+Kuf9POX80QHNpJ379vFIv0Z4UrQQAEQAAEQKAVBDpDcFACHzlYdgQbqXSbERwCVwM1waEeMKQEXnKqeO0eLa26ftqBK9gRIJoZr1r3QNivBv49NLZuAT0475JSIyP7WGt2NxjEfleOLxykZ+4ciIqW1rdPyKn/IQGjzUeJIDkOvEk65tIhOPhuHahP1zQ7QsakPQNBtkzP0PM7DseFLrVisMHzVjXEyw45u4GL0zp4B83DECYhrJtkwmb5bafw2O4QaMvqM2GCw9jIJdpnLNyqFUTVi33K7C3FhVM/tgu8AIJDgXBzbBrFInOEiaZAoIUEXv32NJ35wU9a2CO6AgEQMBEY+kQPXf+Z5AEPzdDqEMHBFuAXKDgk0skbJ2uoJz6kBwBqITlJMElJk04KDnrKfa0tkupj2Fc/UwSHLLZEgsCE5dSIWICon0biPsnEOFbZB3GAYt4mIc8DM9+0VWGrj6KnT2pfiAteq/QWuxxPtNsOLdtHaYdXjtUaDGo36bbYMkfGbtVOV8k4V2r2pNuRhbf3PFSgpNhirYFiYN0UkzQu6rO7fh3RuHaizditC+hBcdRqJlvcIqr9ZBatRk1dSLCIoNMXaf/eo7STBugpw2lGzfyya/ZeCA7NEiz+fhSLLJ4xegCBogg8+KffobffOV9U82gXBEDAk8DNn59HX/3daz2v9rssH8HB1JetGKCHXdZTKqyrXvY/huuBRt5bKrQVR/uwUgQHLWgJGbtaDG8pPRUHFEpQKhcvdK4a5ic4qNsNLEdV9s2h9WsX1o5N5VdAEFRvP7GdghrHSypZBdL8kBn4bqlw+Uiz3TdjIxqzko1hPi5WmVdpduhtGiflHNr0NcNxpB62mAUH7qSHsga0ia0pHnbIc8Wft+c8lJml2aJlmyRxS6yzzG9vW9JP4YiaEnM/ky0BgoOrpk39xB9VcNi0tlGM1ONXRFsugeDQFuxBnaJYZBAuXAwCpSIAwaFU7oAxXUwAgkMGwSH7fPErymg6x37s1l6iCXF6hkNw0AMWfXwBgYG1RkIdQFqmRX6CQ8OW5FGV19BZ5chRUz0F06kbxgyHhGAgjUFh2fi5HOA2AugmfGTKbtADf8uWivS6GtLsTZsrSnB6kWjurPpPeJ/8I6KApRx4SvcE2RLdd5H2v3aUNr0s9t5LdS2yzltNxDNnnRiySVJ5B8zDUCbTnqybYMImuf2jF84VJ+YQqb6Ps3sy2eIvOCTrm8j2NZ41/YhQcZRt2gkz2T/Tm7sTgkNz/Iq+G8UiiyaM9kGgWAKy4MABz9zZHy62Q7QOAiBQJzB97n169dtnou/LKzi06VjMxjzxEwfC5lUzbfrcq61KmhjKgYHhffM2g9oo9T/mleMnjSACBAcvW2z1JPTjFA1BkFf7cjsiiLEIDsZMBkvgqrBJ95E1EEzdUuEzR4Qx6XakzW0lOyHBN8QWtSdju5nnbbod4bwD52F9eOm22Jjny4R7SbPF9b5hWxnZi8vqnx1+J4+46ktwi44tb7uO0ja93oOe/ZQ2uVv0PgSHFoHO2A2KRWYEh9tAoCQEZMHhsXs+Q4uHriiJZTADBDqfwKFj5+mBp74DwSEiYMtwSAlwsk2TtD/yHa2mpWIrf4ATkW27hzNodaw4WlK93XUKmikaabDFWTTREATNcxVZNI81maGQ3BdO2uq+6SSL1JV0drXFRwlhxzXZLNs5rPM6akvbAx+8NSg2yPWMBB2pqA1Q2eZhKNzpcQqC77YaPRhOfa5TTwtx1HjJi4lXTY+UIrOptrjvTwiTGZ4155GczoKWumBiyCbiug2HpmjnxFk6dlp41eN0n9QJkO8FEBzy5Zl3aygWmTdRtAcCrSUAwaG1vNEbCMgEIDik/rGtrv7qwWORNRxsJDK8OgAAIABJREFUU9WVeZAMmlx/WLsCCdvJE9o9t15O214+G5vq6itNYAm0JThtO7B9S5q5UQDom0Nj2lYO4buhkWFjcbrU4oxxA/a6BobZIQkOaXNE3O1rR9rHpivDwdcWUx/mdsN9qT8XNnEsmPfis7Riezz/DYKlbexlYeLLxW6vyRdZ/OO/pSIhoCkCaMrn3a6DtO0AjzptC1jajM//fQgO+TPNq0UUi8yLJNoBgfYRgODQPvboGQQgODgC19oZ7qJWAq9CD9Iz9w/QQH3eOFYwU+dWWgBe2x/9FvXS9YtmxX1qhekMWwP0I/rW85F+onCiwSbl+pFheubOXhrg/fO7DtKm6A9zae88f5PgdXmjkKJ+rdKfx3jlY+zSbFGCDPVECvUUj0YA0sxYG/vG5f36fFrAAG2MmT0vp2/39dDYigX0oDglQ2IR6iPjVHJmp6Sz5jbD7eD5fpROLFFPjVB5E6nBvI8tfM0UEZ9GsbiXBuL5qteGMNfHqGUmpc7b1G0DKQ+sjXeGeZi+hYFtCWcdPL+jIfv4R3vu+wZJFGG0CU3htgQIDmy28Ll2fKpa8HWGrlm3gFaLz8/pGenIXAgOqb+icEGdAIpFYjKAQPUJQHCovg8xguoSgOBgPXpOderQyCBtvFMWG0RQcJC2xWm6aUcfKsG6dc40AmRnOr0x9V3bi2/tQ/5jW0up1+9RRA1LcKIwlNr2YiuvSIbYogfM5sHqJ1o8/3jDX4k7XLUH0uqIeH8GZPGRoXGX4JCataMHmi7jA+aKSXDKyZZkpkjYXEk7pSTVfQ7ePlkRIafD1GxJGZ9R3Atkwt14+cfHHj2zINSWQMHB6DDJhpQTPpKFJ1NnQOEXIMOhcMSZOkCxyEzYcBMIlI4ABIfSuQQGdRGBEgsOU3SPqHxfX8G0eMbjj+b9r03UK96PrVvaWHmelPpJBNs9NNTXS2uW249UC9pSERqAT0/Rlh0ztO90o1I/8cq5tsLcMDtrMFvLnNh54AIdE40Z+pEDK/0PduMRmqHjjQMtH1uEmbUsFI0RceaBzW9+YxXt244Gzf4ZkdVHWo+8WvvoYdrHP9bEEL90/ax28OkR+n54O28/W2oBbbJdIvfJAv6+9LfD4lkHb74jZB762xLGWggVIc+Pvy2Sj14+2/iciJ41keWjs/P3T+T/elZVMvtA/+zZOI9PRmnYwYJULdOo8TL5pMwnVUBwyP6pWuSdKBZZJF20DQKtIwDBoXWs0RMI6ATKKzjAVyBQCgJqYC4ClsY2l1ogNjV9id7aO0Xjp3tpo7LtptWD8EyRb4lZZbGlLHYwdNiSZeq5xM4s7ZXxHggOrfXKr371K68On1j9l/T9Iz+Irv3SH36Brv/iQq/7cBEIgEC5CEBwKJc/YE13EYDg0F3+xmizEFD2fqc0kNvWiyyGhqTIZ2w/5DaPzKOQ5jJfWxY7eACwJZMbIThkwoabHAR8BAcuFvnk778ctfKhj3yQ/uSN1XTZhz8IriAAAhUkAMGhgk6DyR1DAIJDx7gSAymawNT0TJzFcEE6Xo975a03l9Pokjl0/U1qWnfRNunth6XIF2tdWWwpix1MG7Zkm3MQHLJxw112Aj6Cwzc3vUV/88I7USM3fGkhffEPvgCkIAACFSUAwaGijoPZHUEAgkNHuBGDAAEmIBXeMxYVbSWlsthSFjvgn2ZmH5+Ecnd8/KhSg6eZRkt2L7ZUNOcQISB84AMfMDbE79veM91w8Uc/pU03/9/0s5/+Inr7/m+upE8s/HhzRuJuEACBthGA4NA29OgYBAiCAyYBCIAACIAACLSZQCcIDqagn38mZxNw0C8Cf/Ge/jPZFfyeLhb84he/iNr4tV/7tehSfv9nP/sZ/fKXv6QPfehD9MEP1rY98HX84u/5fX7x+z6v/+/P/57+4om/jS5loYEFB7xAAASqSwCCQ3V9B8urTwCCQ/V9iBGAAAiAAAhUnEAnCA6yC2SRQBYcxP9lsUD8TBcs+HtxHYsJ/CXECf45fy+uYXGB/3/ZZZfV7zFNCb5ueno6+jpz5gydO3eO3n//ffrpT39Kvb29tHjxYvrUpz5FKBZZ8QcK5oOARgCCA6YECLSPAASH9rFHzyAAAiAAAiAQEegEwUEWDITgIGc4iMwGFgqEkCAyGIR4wN9zRgLfxz8TLxYKxH0f/vCHox+LtkVb4lrOZmAB4dKlS3T+/Hn6l3/5l+h7/vfUqVN0/Phx+ud//mf68Y9/HAkO/MVCxVVXXUVLliyhzy8cpRc2HY6aQ7FIPKAg0BkEIDh0hh8ximoSgOBQTb/BahAAARAAgQ4i0AmCgxAIZAHg5z//eX1rAwf1QkyQxQkhOgh3yrUWuE0WG7hNsVVCdju/xwIDZylwmxcuXKB/+qd/irIXvv/979M777xD7777Lv3whz+MBAcWIS6//HKaO3cuzZ8/n37913+dTp8+TfPmzaOZmRk6evQo/ddz/kf66YmeqJvrv7ggKhYZUv+hg6YlhgICHUMAgkPHuBIDqSABCA4VdBpMBgEQAAEQ6CwCnSA4yFsnRP0EkekgtkKYvheigniPhQUWGFxBPgsHZ8+epampKfre975HJ06ciL5YaOD3hEgxa9YsuvLKK6PtEtzexz72sSiLob+/n2bPnh2JDH/1V39FFy9epL/7u7+jN8f/mn7vU4/QB35VqwPBtRv6F8yG4NBZjxtG04UEIDh0odMx5NIQKIXgcPPn59Hc2bUUSbxAAASIfvL+L+jkmUt01cd/nX6j5zIgAQEQ6HACf/7qVH2Ee564oZKj5WwGUcxRZDvoxR3F1ggeYFq9Bb6Gr2dh4b333osyFjgbgbdD8M94uwRnNLBYwFsmPvKRj9CcOXMiceGKK66gj3/84zQ4OBh99fT00OHDhyNxgrMbuF3eUsHtHTt2LPo/tzXnJ79Fc3+0NOLPxSLv+/NbI/FD37ZRSQfBaBDoYgIQHLrY+Rh62wmUQnBoOwUYAAIgAAIgAAIlIVBFwYGzE3hbAwsM4iQI2+kUJsy8LYIzEzjo560P/C9vg2BB4OTJk9E2CRYcfvCDH0RbKFgAYBGBxYOrr746EhWGh4fpmmuuIa7xwOKHaOcnP/lJVKdh//799NZbb0XiBL/YPt5ewSIFZzvwFotL3xqk899/P3r/v9/42/T5/+ZT0XggOJTk4YAZIJCRAASHjOBwGwjkQACCQw4Q0QQIgAAIgAAI5EWgTIKDLBr4jo9FB3FqhNgmIbZI8HtiCwULB5xZwNsaOGuBBQXOQOCMA85oYJGAhQMWEDhbgcUEFhWGhoboN3/zNyOxgLMkuA4DZzewQHHkyJGoHf5ioYK3XPzoRz+KxAneWsFbKng7xbXXXkuf/OQno5+xaMFbL86d+Clt+5//KhomF4v831//H+hDH7msfjKG7/hxHQiAQPkIQHAon09gUfcQaJvg8Oq3p+nMD37SPaQxUhAIIPD+z35Je/9ums79qHZ2/Ad/7QP0O//lb9K82R8JaAWXggAIVJHAmhWDpTE7RHBIK6zIAgJnKvAXCwssCHAGA2+PkLMjWBT4xCc+EWUccDHHj370o1EGAosMLAywUMECBbcjsh/4e95awVkN/MVt9PX1Rdsr+P+cxcBCA7fHbfH3v/Ebv6EUonzuj96kv3nhnYj9f/XfDtEd/9sN9ZMx0sZWGofBEBAAASMBCA6YGCDQPgJtExzaN2T0DALVIHDmBz+lB/70O3Vh7qOXX0Zb/u1naOgTterpeIEACIBA0QRMgkNa8M0B//T0dFTAkb94GwSLDfwz/uKMA97WwMUhWQzgwJ8zDYQowJkH/H+uw8DbLFiU4DY4E4IzH7hNFik4O0KcTsE2sZjAogKLEgMDA7RgwYJouwUfd2myWT6688fnLtL/cdt/pp/99BcR0v/pz/4VzV90VWQjf6WNuWg/oH0QAIHmCEBwaI4f7gaBZghAcGiGHu4FgYIJsOhw778/ROd+XNtTzKLD1v9lMQ3MvbzgntE8CHQnAb3uQCiFZu8P7c91vXz0ZJ7tirY42GdxgTML+ItFBf5iYYAzD44fPx5taeDijtHn10c/Gn1xpsJv/dZvRVsjxLYG3nLBtRY4e4Hb4uwF3lrBR1oKwYF/ztexEMFtiCyIT3/609F2CxYpeJsFb8HglziSk7dbyC/ug7d8sJDAWzKY0xv/1z/SXzzxt9FlXCzynm1jUXYDb8WA2FDE7Klum0Ko0kfg++wX/VxWl2yxlkNwKJYvWgcBFwEIDpgfIFByAse+f4H4F+W/XPp5ZOm8j/86PfZvP0PzPo7tFSV3HcwrKQH5BAU5mORAQLzHpssnLNiGIgcf/H8OcvnFgTEHtPxyBRi24EXcZwt2+T75iElT8CPGYjtiUm5DjNc0TjkTgP/PgT9nKrAYwDUT3nnnnahmwqlTp6KMBK6pILYxcKYBiwEsLHCtBA7guQgjZyGwEMFtsLDAR1pyG5y5wG1wP2w3iwi8tYLv5ewFbk/Ub2AhgftikYG/fF+6/7mvJ1b/JX3/yA+iJr70h1+gL/x3n45sED70bRvXdTYBnjtyXRJ5tKI2ifzs6zTkzxfxOdHZxMozOggO5fEFLOk+AhAcus/nGHEFCbDocN+/P0Tv//yXkfUsOjz1v342ynjACwRAIIxAWl0C+X3bteLUAiEIiGCDvxdChS4WcFu8ui7S9IXVutAhAhEhCAgxQLQn/jWJFSx4sC1y0CNs4395RZ+/xEsWJUwUOVuBxQAhDAhRgDMZWBjgsfCWCBYBePsC10xgMYH/5S9+j19c0JEFCc54EHUbxNYKtkGIFHy9qNfAhSL5i9vmLxYf+Lq8Xycm/5m2rn0papaLRf7JG6vpsg/XxCK8QEAmoIt0+vOjC5Cy2Kh/HiBzprVzC4JDa3mjNxCQCUBwwHwAgYoQ+NvD5+iP/8/DddGBazlwTQeIDhVxIMwsHQERPIjVdBHYy4Zy6r3+EqIC/1y0wYGHEBrkIxT553JQIlL55WuE4CAHJ+J9fTVez8gQ9/L1/CULDuJnIvOC75XFBnlcnFnA4gJnHXC9BLlWAosLXC+BBQZ+cdDP2xpYGODMBZF1wOIA98FtiK0VnAnBBR25ff4Zv8eiC2cncN0GkbUgjrbkbRIsLoijNU2TRoxZsGHRo5ljK+VikTd8aSF98Q++ULq5CoPaS8AkzJmeW7ZSZMXIz774zOB/ZYER9UFa51cIDq1jjZ5AQCcAwQFzAgQqROCt78xEooN4/dbVH6Mt93yGPnzZr1VoFDAVBMpBQBccTBkJIkAQ4oIuSojsAZG1IIQHcR8LDCwC8PdyEJ0WIOvbMEyZFiK9m/sQGQ2udvl6rpMgxAO+j7dHsLjAWQxcN0EUeeSMBK7PwDZzMcbBwcFoawMLA/w9ZyKI9jhTgbMWjh49Gm2L4PZZYGBxgfsQp05wzQYWJ7gNrrvAAgW3z+zEyjALInIGB/chb02Rsz7YF2K7iM7Ld4Zd+vH79EfL/1O9WOT931wZ1XDACwRkAuKYV32LjTjmVRYXxByW57FoS4gNYusV1xtJ+yyAJ/IhAMEhH45oBQSyEIDgkIUa7gGBNhLgI2Wf+OZ36xZ8bng2/dG/Hobo0EafoOtqEZBFASEkmGo5iFVJDhJEwCFGKrIHhLAgZz3wNSIA0TMZ+HQGeVuDKdiQV0D5fVkYEYKHXpdB2ChnMAib+T0WBVgM4K0RvK2BxQXxfxYhuLYCZyzwNgjOOmBxgAUGFhY4KOLxCCGB7+eCkCxScNYCj4lffB1nPvBxlCwssEjB/+d2eZsFF4zkf/lLFHaUZw4HYYIr/5ztF4KDEBRkXnJAJ+4NrbkwvusfaPfj347MYKGBBQe8QEAnIOafLlKK+SgLYXLmjUnEFJ85/C/EhtbNtTwFh6nJI3T39rOR8UO3LqWnbpoV/X/qtSN098vJn4eMUm57bN1SenBRre12vPIYTzvsrnKfncocgkOVZyVs71oC//mNU/T0Xxyvj/9fLf1N2vh7C7qWBwYOAr4ERDCfVhBSzygQ2QTcjywuyFkGIouBgwh5RVRui38u+tb3d8sBtHyPXKjOVh9CjJ/b520MLAYIUYC/54yFCxcuRBkN3AYLCSwucLaCqLXAQgALFtwfb3tgIUIcbcnZCtwGb6sQIoCo1cBtcLYCb5Hgf7k9PoqSf27bGiFECjmlXGxtEUGY2M4iRBdd1BFjFltGXMX6bPPj8d99USkWef0XF/pOJVzXhQRkMVB8FggBQRfFZMFSPMOyoNaF+No65FTBYXqK7nn0JB2zWtlD67+2hO6Yy8LCBN398oXoSllw2L/rTdp0IG5gZJj23NkbPGZb28EN5XBDHuPJwYymm5ianKLn9szQu6cvNPzb10NjSwZo9U29NGDpgcWfR/acpWOnxQU9NDQyQBvvtN/TrLGdwlznAMGh2ZmB+0GgTQR27jlJf/7qVL33mz8/j776u9e2yRp0CwLVIGASHFwihLyyKQKMLMXe5NV6uT6DLjrIQbQtwBYBDtdaELUXOIOBRQH+nrc3sMjAP+OjK7kdFgdYEOBsA97iII6W5O85GBKCAt/DtRy4Dd5qwVkNfD9nQPA9LChw3QbOfrj22mujEyj4Z7aXvCIstk1wf2Kbiai/IGcm6Nsm9OwTuS85A8TFy2QfikVW45ktg5ViTuoZS7IAIYuEPBeFmMbPviyeyXM9y2dJGXhU0YZUwWHyCK2IsxbM40sXHPJYnc4kOMhiycgwPeMbEKfcl8d42j1XlADeZIxFGHLfN4c2PbGQritgcJ3A3IQFgkMBkwVNgkCrCPyH/+cY/eVb79W7u2Psk7T+tqtb1T36AYFKEtDrLMjbH0JS8kUmAAcTnA3AWQH84iCfV/DFCQ6cTcAr/fo2C58AmQNz/uL2uA/+l0UBFgNOnjxZP06SRQL+OffBRR1ZSOACjCwI8L8sNohtDCwiiC0V3/ve96K25IKQfC8fQ8kZCiwqLFiwIPo//1zUXBDZBCJgEqdv8M/FOOUVXzmjRM8eEUIO/yvuFQGbLj7I36dle6RNThSLTCOE9wUBIRiYjroVQpq4VsxhvUCrfJ0QIOWaJaBdLIEgwaFvkJ65f8C+8m3JcMhjBE0LDim2KzbKgkPIfXkMtEVt7N81QTupl9YsH6Dr5tY6lRkTNYSkukmy+FQXcC7S/l0Hm85gadGwS9cNBIfSuQQGgUAYgSe++Q69+u0z9Zt+7+YBWrNiMKwRXA0CXUTAJDjw8GWxgQNoDhBMtQZYUOAAnwN1ziTgOgbHjh2Ljn3kgFtkCHDg/7nPfY5+53d+h0ZGRqIMASFIcMDBbZsEDhGYsA0sCHCtBf73yJEjkcjAWxv4xTURuE3OPmBBgTMP+OhIFgb4FAjeQsEnRHDNBXEcJdsmxBC+j4UEzlbgL/4/t8ftchaE/K9tr7nYOiLEE71Qnvhe/7mc+SALB3K2iZyS7js9fVeMUSzSlyiuYwJyJpJcIFLfIqGLDzZ6IuuBBQfUcWjNHIPgYODcBYKDeXbN0JavHqZ98Ztj626gBxeJKy/S848fpG3RNgpdjJDvKy7LoTVPRGt7geDQWt7oDQQKIfCHf/YPxMdmitdXf/fTdPPnYym3kB7RKAhUk4BvDQcOCMTRjpw5IP7P2xg4iOfAnQN/ronAATwH93wPB/p8ugNfJ05o4MKJn/nMZ+gLX/hCJDzwKQ36NgFxUgSLCyxccH/cjtgWwXZzcMIihtgSwYKAqJEg6hiwHeJoS95ewTUY2E4OaliI4CMnRUFHFif4/5wFwTbytgvTSzAT9Sf0UyNMmQZ6erloV9+iIuo28Pu6KOGaYbZtFr6CA4pFVvP5bbfVcgYO28LPFQuQ/Py+88470fPGzwc/p0J84M8EFvJY0OPn7PLLL2/3MLqy/1YIDrZikhHw6RnasmOK9p2u1X5IvOIMA9KyJzbOm1LqCAyNDNLGOxvZF67Uf7m+hN6fz3324piihkUt6P6kVutgqG+Q1qytZRTodRB0+4Vd1noJy3tpQPtzdv9rE7SJa2j0zaFN92fZ2iALBw5RIZH1YRYjGhkTzfMIYr79bL0mhZ1rrX5FY94VX4fCNL0hOHTlxy4G3WkE3v/5L6PjMiE6dJpnO2c8tgDUNUJ5VTGNhOlasYqetnWBg3vOVGCRgLctsIjAQTv/jGsZ8M/FyQx8LWcmcODOxRE5SBdHR3JAwe9xTQMOOFiIYGHiH//xH2liYiIawg033EC33357lI3AQoAQL/g67o+/5y0PnN3AdnOgwgKDKPLIogEHLPw+28jXcztsFwc94jhK7ouzHthO3lLBx1Cy6LFw4cLoBAoOgmwveduC6UhPuQCeKaNB3/YgiwlpftTf17dUyG35igumPlEsMtQTuF4cgSsXJ+Vn8K//+q/pzTffjI6F5eePnxmetyKLgT8T+LOCn3n+YsFxeHg42qokxAf9s8r0fTPzHd4jaongYNtqkVofgogMgoPVb1Ig7CMcmNrxuc+2vaPx8x4a6rsgFVWUe5pDYyNnaZ8ooim/pQTy2laFhLF6JoEc9BOp2QkeM316hp7fcTjOYCAivYZDStaHzE30nSePZpnLtSXUrSMam4xFTT0IGy+B4JCVHO4DgZIR+JdLP49+oR77fk09//BlvxYdl8nHZuIFAkUT0Pfl638cy6c8iBRiOVjVr9eDVn7f1YdclI3HKlblRYAqb10QRzxykM9HRX73u9+lv//7v4+2K3CGAAfznF0gMhb4X1GckQOExYv/f/bOA8yq6mr/a2BmmEbvHRkUNGDB3guCokZNrKgoGjV2jfVvvkTRL/mMLRo1amJD0ahJjCUaRSXGHkWRphRFxaFIlza9/J/fHt5hz+HemXtnBpiyz/Pc55Zzzj77rL3Pvnu9+13v2tmxFdA3ICyBsgEGAAVgIZAOkuPEUJgxY4ZNmDDB3njjDQdIHHzwwe4YhTlQPucDJgASoJ/AS2UDgAAssHoKKCFwBN0FridBSIAOyiBDBCESMBdwcPhdGSiSVclPlCK+pftXQ5YfxCIb0potoyyNJ0p5Ke0Fxo4bb7zRJk2a5NLJ8lwzHvDsA14CPiiri9gQjAE/+tGPbNSoUXbggQc61gMb447ADD/kQmNfCL2oX1/bdoCD7yB3sfHXDa5a+Y+dWnNTBgzuOHf0ELueTAqOITHHJm/MmFDN0a5raEQt59Xu/Fa2Se7wIZWZG6jjrZtCFWrat7mz7t0rOgte6tHqoEDygENsxzvbRoyOkaUiot8QzTRSM+DQ0PbwU64m2y88FocP8CzLtw/fmGcTra/dX4csKnV9CgPgUFfLhfOCBRqhBWKBDr89fyfbObcydjxswQJb2gLRFeloHH40Rl/ggOoVSwuA37S6qAm/L1oYBSOYuHOcBA59wTeuD9vg3//+t1uVxOnHecDRlx4CYAFlKjMDdVPIBM47bIGBAwdWOfKwGVQfiUMCZEyZMsXee+89mzNnjgMacP5xRgAKqBPX4bqERnA9HBSBFLAclMYSpgT3wzVgJgAewHqgLjgresFmoM7SduC44KRs3uODWOSWHgWaZ/kau3guec55fgEcxo4dax999JEdd9xxdtRRR9lOO+3knjueW55XZVJhXAI0hAnx9ttvu89HHnmknX/++Y51pLGT4yUWy3U0viUjaNs8W6B+d5UU4BDrUp7TlogjvimcwXP8qq0qe46z93tNopFx921LwCGyUl7Nua9hX6V9zNNLqInJUH0fQpDjpyYeUhF/pR/QYQe79nAvnDAJwEFtnOg9R9kUsdozub5V2VFjn1MdcBi/McSlfk9R3c8OgEPdbRfODBZolBZYuqrIrnlgli1dVejql5OZarddONRye2c3yvqGSjU/C8RiJwhYiLIUdPc+kCAnWUrufNek2z/OByuiivBRq3IeE/3Jkyc7sAFHgdhrAQiwAWAViGkgxgKsBZwGri82QVTrgHtC1PGLL75wLAliuckCQagD50Kn3nXXXd2qJk4IQATHKLab+4RtAcjAhmMC+MA1AQ8EfGgFlXfKBKygfoAP8eLC5ST52glKRdn8el7tdxTEImu3UTgitgXE9gEw5NkEaCTc6pZbbrGnnnrKhUiMGzfO9t13XwcwAhrwjPNi/OE8Cbm+9dZb9s9//tONEcccc4z9/Oc/t2HDKlXrxIrwtVFqCwsLbVa7BbYd4FB3hsNmGgzxnOFtCDjUVMfa9xVUE2+M34oNKdCYbx++Oa9SA2LjVq2eSQAOsVkam1gJrnivvNrtkRUHPIgHKmy8gTh1jobN5PbsYgcf0ddOGRZbr6n2p6juRwTAoe62C2cGCzRaCwA6XH7PDFu9rtjVEdDh7st2tr7dglhVo220Jl6xRDQaouwHf/XdD7lQeIUyIOAgJ7K6h8POBJ5JvcQTibHGyWey/9lnnxnhDTjorCiiabDjjjs6MTdRpHEUcN71XXUBnAAE4CXmAWwEgAJWKslSAdjAd8AHPuNooNew2267udVLnBPCI6gnmgvUSTRrQAbqBSVbKSgJjYAVAfhBnRRyEc2cEQvEka19oEEATaL2bOJdMmb1g1hkc2zVLX9PPjNLqV/FXGBMue+++1xYBaAiIVO8AxZyngQkGTt49niWORfQkzCrqVOnOjHZiy66yL1zDKADY1CiOjRb3gJN/wpJAQ51TIsZl4FQo4ZDddHCGtNiNjfAYeeVdtGt31UJH24dwKHyKtVYCX57+zaO0Q9qC6lIBFSous8YYERdGA4+qLFZ+MlT8+xR2CD+1rOLnXPmYDtlK2rLB8Ch6Y+h4Q6CBWJaAC0H/mAJs2Dr3inDbr9wqHXvFF8sLpgyWKCuFog6tlFNBh9EAEiQlkAs7YaaYpaZiOOc8wIEoCwABZx+Mjzg6JPlQToHZHkAhOA3jj/ggAMchRkdBujKEk+UOCL1omzOU1iD9BsAL/gdUIEXnwENuD5OBEJwABj72tf/AAAgAElEQVQAEa+99ppjMeB4wKJA0BFQArACoIPfYSiIqUDGCIAGfhPooRAPgS3xROPklPj3UFsoRUsVoAtikXV9wlv2eRKB5F1gpBgPgKWEZ91xxx327rvvulS4Z511lu29994OdBBDirGKMYfnlGecF2PK3Xffbc8884xjOFx11VVOH8bPPqOxtbZnumW3UO13vy0BhyontWe25S7ZsNHBJltAZxs7sjKbg7YWCzjUAvLU3sJJHlENBPIYFDWyRWrLUoEOReNhOFRZBN2GGXk2cdoKT+CzIVkjtds+AA612ygcESzQZC0A6HDFPTOMLBYCHe6/chfHeAhbsMCWsoD0FjQh96nB/jV9YcfaxAxx4hFOBDhAdwFggbAFfmMfk3hWEJnUM8nHkYchgK4B4ACUZ3QVyBKxyy67uFVHnH/OY+M8ZaiQZoKcckAF7olQCjkQnA+QQHiDRB7JBsH1KAsHBCFKGAqwFgA7COV45ZVXnKDjCSec4EAPQAXKFbggpkesLBJifFBfUazlhETDWDjGt69/TkulZwexyC31xLeMcn22gZ4vPX+MGf/5z3/srrvuciwqWA4XXnihC6+QrgvPtkK/NDZSDmPZE088Yc8995wbK8477zwbOXKkG3MAJRJhd7WMFqjfXW4zwMFzYEeM3q26XkCMW2pRgMPhfkhFND1l/PZOVsMhVklxGQ4WG1SoLCO2EGOibZYIGNGwDIfonefbs099Zo+6zCGJ27t+T17l2QFwaAgrhjKCBRqxBUiVScpMgQ5oOaDpEECHRtxoTaxqAhiotu8Ax3KMa7o1JuF+FgYAAgAFwhAIR+AzK4IAA2w45TALeAEEEHIA0IDTD1sAMADmAEyDK6+80mk4EOIAUCCAQinsKM8XakMbgTKZ8Os6fCfsQZoKAA1iJUTvCzCDOlM36sA2d+5cGz9+vAMkiPXGqdBKps6XdgPXFfjgZ/PwbSrgIKprwTHRkAqd55/fxLpZvasbxCLrbcJQwEYLADBI+FXPJ8woQIebbrrJgY1jxoxxoIO0GcTMEoggrQbGF8a2J5980gGjjC/nnHOO/fSnP3XjDRvXCsBD/bpfYwAcNrsDGA+WaWPPrMxcwZao81qdOu85wuZlwjCzvjWarebz6uv8JuJgV9MZ6NnPfHHDvGUr7ekn8uzbXXew+6uEHZPJUsH95ZmRjWLnztZXNp6ZZ7dM2BTKEa1nVATyYTJwWPX0nf45ibZZIvaor82r+oUDulbagHE72JhhWZX9oFqmkwA41G9ECWcHCwQLbGaBD2atdKCDth37t7XbLhrqUmeGLVggngXiCTz6xzPZZjIsOn9t+gAcR4gDE3aABAAEnHNYCoQuwGAgPAKNA4ENgBisDOKc4/QDKPTt29elpSSnvVJIwhKIJR5JqAWO/scff+wYDmgqsJII8ABTQYrzTPT5jgOgDBeJ0Jh95x5bUIfoeRwD6+Hmm292wMgll1ziUuLJmeBd4RxihAhI0HfFjKtdfCBCWSyiwELo3ZUWCGKRoSc0hAX0rIsFpQw1Sn3JNSZOnGh33nmnG8NOPPFEO+OMM1wYFWMKYVgSklQ4GAAEYwb7AB0ef/xxB1T+7Gc/c6AkTC2fEdEQ99ESy9hmgIOZVa3I12D4ZAUIoxkPogKBXGozBzfG9Ws6r77ObyIOtmMN3LEp3WcsE1UvJ1nAoXqazmj5pPTcPD1k9WtsVqdI+EfjBRzi62Mk0jcacpwIDIeGtGYoK1igEVvg9SnL7M5nvqyq4R5DOtqNZw8JoEMjbrNtXbV4gEMi8f8CIQglAFhg5Z7PgAoLFixwmgZQib/55hv3G2ELgBVK60iYAaAA4QewFmArMPGGecDkXC/qwnlKH4fNADW4PvuYzLOy+OabbzpHAB0FykVDgdSWykwBiAEQQDm8OF9x1mqH6Coj332Agc9cy0/HyXfuf/r06W718vXXX7dTTjnFfvGLX7h7wlHBNoAJEpcTaBBLiDPKJvHBCQEU2KMmvQcflNjWfWxrXT+IRW4tSzfv6/CM6TnjTnlGo3o0gBGESBBewbMNq+rss892IVQ6R1bSc6p3xgrEJ//85z+7MfLkk092gAUAa9jqZ4HaAYc8u0ir3sOHWOWqduwtb+ZcO3fCCrez2kp3zN89hzqSFrNatoSN+xJ3XofY/Yd39ioIXd4XCMy2EeN2tWsrk5/UsMU/L7n73HiJJLMyVJ5F5oioxoBZvKwKyYVUJFf2JkPBaJhnE6dKc8PMembbiF372pjDq/eNeHZyZSVpj7g2f3Oanbsxs0bNQM6mfpE3M8+enrTSJi/xMnJso0wVAXCo7TkM+4MFmpEFnn9nsT344jdVd3TIbl3t+jN2aEZ3GG6lIS2QSOaJ6PVgLyxZssTpK/AiLALWAqACK3hMxtlwygEXEEnE2eeF8w+4AKjACh+MBfYDPnBsTU40IIPSZ+L4s/nfmfgTUvHee+85ujP1VJo6yvXZDQAB22+/vXMQEIEUrRnwgE0OvSjRAju0CqmMFohOAqoAMrz88stO1HKnnXayG264wQ4//HBXlhwYAQe+7oWvjK/wiVhaDbILZfk28hkSskdD9o+mVFYQi2xKrdV466rnT+FOGmNUYz2nhIY99NBDNmHCBAdcnnbaaXbSSSe51JlsjBHKNiMdGbGzGKvQe3n44Yddql0Ai4svvtixucJWdwvUCjjUvegaz9wEIMSgsNc1neUWqmsoNlhgS1kgAA5byrKh3GCBRmqBiZO+sydfz6uq3ag9u9tVpw5qpLVtmtWKlbEhEVZAbXfrO5scG10dq+189kt40BcvExsgOnmOVx4TZCbUAAuEPSDKCH0YJx5ggd8AFzgO55yVe15cE+cd3QPABN4RVcTBB3DA6a9t0wq/KMy6D4AM6i+BNoU0cBz7oDHzGyEciLrh/KvuSqPJPQAScBy6C4RcUE+YEIQ/kEpTIINABz/jBp8pn7J555qEiiAUOXnyZMd0GDBggIvNHj16tAsJYRPIwPk+NVsgitol0T4U7X/qK4meX1sbNLX9QSyyqbVY469vdBwV2MczpvAmmFyPPvqoAx0ATkl7eeSRR1axFQROAD7wzEq3hbGFMtCDgCnx6aef2n777efOR/A2ugn8SEbjIRqW1fgtXv8abivAwQ9ZyB09xK6vWh2vTtvf2hT3+ls0lBAskLgFAuCQuK3CkcECzcYC9z43317+4Puq+zllRB8756iwelLXBo4VU++DA4k68nI+/Xr4TmI8wMF3Wn0gwnc8VY5W06JihdF7ZzUfRxwnmXelicSRBmCA7qv0k2ILUAYAgNgJZG0gJAJHHUow7AWceK3s1WbvWMBNPNv4oIkf78xnhXco9CLWdbkH7gsQ4ssvv7T//ve/jpmA4CSsBDQgiMfGjjgIalPspPAObMSKJOXwGyEagCjY6euvv3Zshzlz5jjWB6ADQpYcJwdFTgz1pN60VSw9iNrsFvZXt4AvFrnXsYNszE37BxMFC2wxCwiEZKxg/Ljtttscwwkdh1NPPdWOOuooB7Zq3BYjizFZYzzjC79z/u9//3sHWB5yyCFO14G0mZSt8ZHxwx/XpfWiG/THw1gCtFvMEI2s4G0FOPiU+rgm2dopIRtZ24TqNH8LBMCh+bdxuMNggZgWuPOZr+z1KUur9p0xqq+NPaJfsFYdLBCl8PsTPR8AqK1oUej946JgRawwB62M+yvh/oQ0Xh1wnDXp1aRVgAJOM+knYTHgIEt3AQCCiTErdgp/IBQCFgCTaHQW+C4xRmki6D0RG0TtF61/rJV6H/TRBNvP3iDggfeawBbAFQCHv/3tb07AjXvfc8897YILLrBjjjnG3bNshv2wPUwGQAJYHx9++KEDGkR/BpCAYQGgAdsBQUwE5aBWP/LIIy58JFpP30YtlZVQWz9JdH9ULPKKJ46y/sO6Jnp6OC5YIGkLaKwR4wD9lttvv91effVVO+igg5wmA++wuqLhFGJK+Ok2lTaTMYk0m4xFw4cPd6CDxnzGIsYuws8YeyXiq/8BjY816bskfaNN7IRtBjhgp2Ur7dk38uxtXw8A/YdtFE/fxJouVLcZWCAADs2gEcMtBAvU1QL/89AXRtpMbVedur2N2nNj3qC6FtoCz4vnMPqTvaign8CFKIAgmq2c2qiz7R8fNbV/bm3NgOMLoMDqu3QWYC0ANPjhEDjTZIYAYCDMgEky7zjeShHJO0427xzvb5p8S1jNv6/a6pis4+3b1J+Mqxz2KzWdQizYp8n9zJkzXfjD1KlTnV04BmCAtHaEVhAOweoik3YJRiqEg98Aa3AqZs+e7WyG/kPPnj0dEEF5MD9wDO6++25XFoADdlSaTxwFNr5TV44PW/0sEMQi62e/cHbyFhBLwR+PEa2944477LPPPnNjCKABjAWecR0vZgRjiYRv+QzLibGa8ApAB0Bd0m0effTRVVl5+H8R20rsCIER/rhIebFSFyd/l03vjG0KODQ9c4UaBws0qAUC4NCg5gyFBQs0LQsUl5a7dJkBdGi4dvMVzH36qk+V1URUsbe6ehQwEGARFf9LFFjAASZEgNeqVasckKCwAbQW+I1VMZ/Kj9PLKhkONsACL5xmVuzRW4C9UNOmya0mvX66TE10E121T/Q4vz5RFXntE+AhTQfCOrQCCdBA+AQv2A3cOzHTOARks8AGHMO5rExyTzA9AA8QnsSu7OM3sm6QCQNWw1577eWcC5wMQikQogSIuO+++5yjccsttzi7Ug7nC3CgHL7XJJTZcD22eZfki0Uef/WedvDpOzXvGw53t80toPAuxi/GCkBJxgNAB8Ijpk2bZqNGjbJLL73U9thjjyrtBmW84QYADxhLlRKYshivH3vsMfvLX/7ixqhzzz3Xjj/+eDde6xwxGHSujOH/LynkIsqm2OaG28IVCIDDFjZwKD5YoAYLBMAhdI9ggRZugfUFpcYf8fxFlWlz0lNbuXSZpM0MW/IWiDIWoowE0f2jVFeuFI2vlYMerxZynqWvwCSV1XG+AyjAWCAkgncmqwgiAjAwCca5hZEAY4E0kTi+vNBaAFRgXzz6rQ+U+MKVCu3gN53rgwY+EyR5y9Z8hh9SwZESl9TvmrirFMIbYB2QuQJWwwcffODqvOuuu9ree+9tRxxxhGMhaPvkk0+cGCQ2kqgbQAHlcA3szjVhghBaIiFKmB8wHNgoGw2La6+91jkdV1xxhXM8YFJEnRSOr01no6Ft2NzKi4pF3vTGyZbZNr253Wa4n0ZmAT3LVIsxQhovgA6vvfaa3XrrrU6b4YQTTrAzzzzThWxJy8UHbBmzBKDyWeMOoV6kzeRYNB1+/OMfu3Fc6XX9ccP/v6E+Gg99FkZt/zONzLx1rk4AHOpsunBisEC9LRAAh3qbMBQQLND0LQDocMU9MyxvWYG7GUCH356/k+2c277p39xWuAOfgRAVeZRzrhUn0Vw1kfQdZT/sQJNDTQz1XSvpZFQAREAbgBV1XvymLBE4wtRFWSGUchIRR5xmHF/0A1jp12o/E1VW3pX5IZ7p/Emrjoknbik2hq8pURfmQm3NGAvsiAVwiHqMCBsrhQAJTOTRZ0DIEYAAFgjAC4wO7hWnAcV4QAlYB2SXkPglK43YVkKP2A4wB1bJW2+95dgNu+++u40cObKKHXLNNdfYc8895xyFyy+/3OlfAAIBGNEGYl5sCTvVZsfmtD+IRTan1mw69yInnxqLRcD4xHMNI4qwCMKqAIJJlXn22We7FLzsB5TgfMZkMSR8RhzjA2Am49Fdd93lAGVAC0I0GIv0v+KHfTEmaUzR/5E/Ljcdy9avpgFwqJ/9wtnBAvWxQAAc6mO9cG6wQDOywNJVRXbNA7Ns6apCd1c5mal224VDLbd37akKm5EZqm6lJq2Emu7XBwj84+Q8+tkUaltZYnIKgLBw4UKX4YAVeb4DLBAuwYvJJ5NJqPpQawERcIYVDsEkFCealXecZT6zv7Z7wPlVvG+U0RAVsvQnuVGWhuzhAyvJpG9LpG+pbKWXgzHAbzA6sLful+///Oc/bdKkSQ4IwH7YidAHWA0cxzHcO2ADsdIAOmSYoByBAaSmg8XARJ77pQ0oi/ZSqAXXV7pQAAdebJ9//rmjVr/44otuRZIVSlTrWaGUU6LVTtGxA/CQSC+ofkwQi0zeZuGMLWcBpdNlDGGseOqppxzowDgB0AloQBYLAaJiiflhDwKt2QcwAejwwAMPOJYWbAlCNPyQN7G8fCBbAsctUTwyAA5brn+HkoMFarNAABxqs1DYHyzQgiwA6HD5PTNs9brK7AWADndftrP17dbyxOuSARx8rQVNEPktkXSYTERxagESeOGk4vQCKkDFJzyCzxzDJJMNFoIABlbCcH5Zkcd57tWrV41aCz6VVsKHoutq1Uu/KyWjz9KI3pfK4xgBCdHwBh900ES6IR4rrSRqYi0wR0Jrug/sOmPGDJfq8t1333Uri+gpAAIMGTLEOfuABugvYG+ABl6wQwAQABz4jK1hlSAiyTm0h9KH8lm2oV6AO7QLABBAhAAi2hIwg3pMmDDBaUSwOgnowea3gQCH2oCphrBlcysjiEU2txZtWvfjh0bo/4HnmRfjNwwoRCAfeughd2NkrhgzZoxLIcy5jCv+/4fGOn5jn1ILv//++06MkvHtJz/5iZ133nk2ePDgqlS7lN2Swyj8XhMAh6b1DIXaNi8LBMChebVnuJtggXpbAC0H/pgJs2Dr3inDbr9wqHXvVD37QL0v1MgLSBRwSGT1WU6pVr9ZiWd1G3CBbBE4wLAX+CxxR45hcglrAXYCK1eIN+KsorkgAUcYDGxaHY9VH+5FwpD+apfPRhCoEA3rqK2ZomELuo6c50RAl9quEd3vT6C5B60KMgmXc87EHqAB3QUYBcROk7ISQOYXv/iFW1EEoKEs7C5tC8oSnRngArYEbUFbwU5ALZ6QFOwOyIDzAPhAGyklncIw5GjQttSDcgAhWMn86KOP7I9//KMDaS677DKnGeEDNVGHJVkbtfTjg1hkS+8B2/b+FeJFLcSE0jPNO78xptxzzz2O7QAwyZh08sknuzFKY7pATD9rRZSdAJD6hz/8wT799FOnCUOIBkAqoKc2XVvl8bsPjm9ba22dqwfAYevYOVwlWCCWBQLgEPpFsECwwGYWmL1gnV17/ywji4VAh/uv3MUxHlrKFgUcEgEWNInjnfMBFVjJIu0ksbY4q3PnznWgAuADq+kS+sKBxRllsgm1v3fv3s6xFZNBziwOMLRc37mO1yZaFYsFnmhfLNAhHt1WTAWBCfHAjVj1SdR+Nd2LrhvrGP9emZwDDvzjH/8wtBoAFNiP40+aSyb5Bx98cFUxWnmkjtKvEPVY3wEXACWUslLhFZwjgIJ9HANDBWcCVgoACGAELz7rGFYk3377bQdCXHLJJc5RiAUKtZTnrSHvM4hFNqQ1Q1nJWkDjrZhXjKd+GJnAYcpdsGCB/e53v7O///3vttNOOzmwAG0X0uX6oWqqA2OVskwAZAN4Uh7/KwAX6EMgQnn11Vc7bRiADAGfSrup81VWQ4e4JWuvrXV8ABy2lqXDdRqNBZbl2UW3fmfzqdDwIfbw6Z2t7zaqXAActpHhw2WDBRq7BUiVScpMgQ5oOaDp0FJAB99Jr81ZloAjji0TSPQWCIeQ1gKUejY58qw8MaFkZRxwAWcUwIHP/M4kEa0FpTuryQmviYkhen70/GjIg/ZH2QrRsv3vidD8412npr6vlTiFaGhyHAVIomXg6JN6klU+UlgSHoHTDyuEsAVU4QEcSFN55JFHOnsD+gAo0B68mLxL4d3X2lCduCa/S+dB1GfpXWBvTeIVZw1Qwb2ICs1+wCRCLF5++WWbPXt2VXo72V/3loiNG/s40pD1EyATK1zJ72tRschTbtzXAU56HmoDyqL7ExkLon3dX1GO9xxiGz8LgdpbwF70vKg4rd8vo0yiWM+ebNCQbRLKqtkCsVgE0XaYNWuW3X777fbSSy85LZmLL77Ypd8FbI72WYEYal8/+w7/PWSvQKcGceCf//znDsgUaKq+pv8ivx6MYez3RWtVd/XTLcFW25r9JwAOW9PaDXutvJlz7dwJK1yhuaN3s/sPr0wF2+i2mXPtiEZUz7w3p9m5r1ZmoJPdfFuOGLebXTts69gyAA6NrreGCgULNB4LfDBrpQMdtO3Yv63ddtFQl8WipW04jrAVWLWGoYDDCEOBz7AX+I4DyzsOqaj5TBoBDwASCIuAwQCTQeERPu01lk3lfESFG6POSG2giMqOx3ZgfyyHJJbTq2v5dYrGG0fvJXpsdH8yzjX2pS2wu3QvCFkQ0EO7AOYoOwT04jvvvNNpOAA2oAjPxJr2AgQSe0Rp53zn1Hfc/LYQK0JUZznBcgBEo2YiD4tBk3m0IFh5BJB67LHHnPDbRRddZGPHjnUmUXgIn2GztPTNd6rVRxX24zvm2odY5E1H/N1Kisqc6a544ijrN7QydEb9Viu+UWdQvytMJyqwp/26LuVHy/R/88uP6qBEz/OfKd/J9K+lsrVf+3hPBHCIAhYtvW81pvt/7733nIjklClT3Lh1zjnn2AEHHODAaI0LtB/jioA3ffbBWcYVQAeYDjDkTjvtNDfmqRz1aQG5GncZp8S8UMYdrqv9Ak0T/Z9pTLZVXWoFHPzV4I0n5Q4fYvef3jn+7cycaxdNWFG5guy2bDvnul3tlG6N0QJNt06xHOf63U2+5c3Ms1smrbD5SzaVlNuzi409c7Dtq/aL0SeqX7eLjb9zsO2rHxsV4JBvz97xmT3q7m9Tv2x4WybWEgFwSMxO4ahggRZrgdenLLM7n/my6v73GNLRbjx7SLMHHbSSLYeWFXLEA6MAAyvrgBGwEpRKEVCByR4vxAdZTSdVoj/JizrY/uqTr6PgO7k+A6G5qoxjd01+CT+Qs46NARpgkZC1A4CBFT30LwB5sA22BkzYdddd3TtaF9idfb/+9a8do+DQQw91qvASipQjyjvX4tp8ligbgAIbk3ull5OYpkAG9lNXCUdyDmAG1wVQAmhCLwIAgfujT6Esj64EqTNJjUm2Cjalx6QPJBI209wHpljCpj4TxHe2+R2xyJd+/6kzS+/BnezKvxxdTRtDzrrPLIjHQIj2BdlaIEiUNSFQIaqDolVpP2RGfSdKtecYP42hshuoTJ8FEW173xmMxXBQ/WpiejT3/tQY74+xgnb/4osv7H//93+d1gzMhAsvvNCJyTKGSRPCH/cFjNFP+awxC1AcwOHhhx92wCphGieeeKL7H2JT36BvRdlC6qv+7zUxdBqjPePVqVbAwXMWN5VRE4DgO3Sbzhgxbn+7dlhTskzjr2vDOskr7bY75thkD2jwLVCt/WL2Cf/oRgw4+GBJz3728NV9XThFw9oy8b4TAIfEbRWODBZosRZ4dvJCe/RfC6ru/5Ddutr1Z+zQrO2BU0vqwldeecWFRrBqzmQPUIHQB0QbeWfyxgo5vwMw4FgyQdSqeayVezksvrCYv0LuO7K1GTkWZdd3jKKf/frUtuLpr8r6zAitpvoOTnTlK8qWiMWs8OvGpFsimrxjb8AEZerASYfVAOjAxuQZYIcXQAPK7AAM/C4BR5XPfZCzHgcfIOLwww93dGXAI4VDAAYwYReYIIaCHF6OE5tBNvedQPoG4AJ9AhaDzmfCL+FJtDzoV5RFH5k2bZr99a9/dauQ0KjlPMsp0Pdk2B+19Zemtl/Pip4JnwGi2Hg5XrzfOeZlWzR3lbvNH/9iuO1zYq5z1tgn7ZNoXxUQEAvE4/q0F5v6Riwb+mCg79T5x8ZjF2n1WICk7+D55/gsiKjeh99HogwMneczIqhXS4ndb+x9XswCAMvnn3/ehVfA3iJrBSKSpOFlvPAZPVE2DvsEVtEXGEPRr0GYlpC+888/36XOhG0noIEyBOgy9vkMLz0LfjrPpsxuoA8kBTj0zLbcJRsccyEuhd9fze6ZbfOXVFLXA+DQ8E9cwznJ1UEiGCzXV+kawHooMOve2fqK4ZAsYyHZ4xveVFUlxrNZw9kyucoHwCE5e4WjgwVarAUmTvrOnnw9r+r+R+3Z3a46dVCztQcUV8S8pk+f7tKNMSFjQkhsLeEQrJAzsWPFHYcSZ5dQiZo2OQ/+6mMykzgmjtSBSaIo/TgrfOd3ypVTjJMkJ1mTRh0rBgETVPZpsirnWr9xf5yjVXeVp/rL4fZX9KOrvxwjx1DhBrxzjupNudwbLAHedX8KQ8CRF5Dgh6cANMAeIFyFV3TjGlyb8p988kl74YUXXDpM6MoAA1zLX+WTM6v71wQ/CixoMh79HZCJF/sBUABLmPivX7/eOQNiS1BnAKpPPvnE9bGjjz7arrnmmqrVRh8oaS6ri/UdKMRIiAJZAsWwed7nK+2eca+5S6W1aW3jXz/JMtumV4U9ROsgVgrtA1OJficQ0HfaOU99l3GA512gIu2tGPlE71EACG2rZwowRPoheoa5pn7z79sHDuL1D985jYIRqmcyY0+i9xaOS94CfogE4DYaDH/6058cOAngMG7cOCd2Sz9Tukxf3FZgnMZ5AWP8J8Dquvfeex1oDovqrLPOcmMpfd0HLTSmCTgTGNViAYfh/eycJd9tpKNHVrE3NvGHT71v46eaWc9+Nn7XlTZ+Y6x8ABySfwZqO6PBnGSfsTB8iE2qKVyGSiULICR7fG03Xuf9scMpKK7BbJlk3QLgkKTBwuHBAi3ZAvc+N99e/uD7KhOcMqKPnXNU/2ZpErIIEPcP8HDVVVc5MS9EBVES14aTQjYEJnAwHmrTY/AdSSaDODzKWoCD6gMKSp3JhI9j5BTpGE1SKZNJqACHKHvCZ1HEc6gpw3diBCj4YmPaLwfPd1oESug3H1DhN5/Crc+i7sqRwpHDfoSm8I5Tx2cYIwA5ADq8BPTE6nRRqj3fuQdsiSAbee8p89JLLwyuug0AACAASURBVHVlsQ/HUeEuAkEEDMguOH0cy7tWoWVzgSMCa9SutCdtRnuxD0YF96IXfQmBS+pCxgxCPnBe1X5h9bmyhWUPP1xBtvH7Hf3nmfEf2McvfeXO2+vYQTbmpv0d8AOTBXYM7zBk+A3aOSwa2lHPoR9S4/dv2l3OmQA0fqO9JDhKH/LBCH6H6UJ/Y3zgczwRWF8rguv6uiB6XuQQ1sReEFMi1nMYwIXG+zel9lYoDWPGxIkT3f8P7Q3T4YwzznDaL2x+O/vsGNpYAKp0GPiNbD3333+/G49OPfXUqtSbPvClcVrAHt9VhphWTb0PJcVwQNG/e16V4N7mIMJKu+2qOTZ5IwPiepsX99i8ZSvt6Sfy7NuNjInKnphtucP7eqvr1Z1bQAxR4DnadxJrAzTQJnh60kqbvJFxEetam8qrBFP6zJxbTc9gMy0D7/FBdLC69sHGexnpMQPqfHy+ffjUPJs4tZJdQt1HjN7Bxnj2jTJOPnxzWiXY07OLjb/a01OI8chXgUSJMlGSBRDiHu+HcVSG6ew3Q4KO8dqgn409s6/Tk4jaPHd4P7v+9MoQiZhbnHCKaF/Cltd3r65lEbPsqvui7jtYvzfm2fipMHqy7Zxxu9opCYQQBcCh8f4HhZoFCzRKC9z5zFf2+pSlVXU7Y1RfG3tEv0ZZ1/pUiokX4RS/+c1vXDFM+k466SSXYUBOMhoCKIxD52e1ncmeAAEmZxL10kqqUityDJM/tAdwfJTNQs4Qjg/H4Bj5K5sKZZDTo+/SF9BKlxgFUhz3V+R9LQI50uzX7/5+TTT5DWfKDzmQ4y2nXiu9qpsmp1rZ16Tan1xrlRjnDIdcL36XU6l70r3Ga1M5plE6OufhVJKCklVDnM7TTz/dTd6xM/XmutSBz7KZHzYiBojAH9pG7SOdCerFcZTJO46mtBsoHwBF7aA6ErN9wQUX2NChQ+1Xv/qVCw/RhL+5anQk+0z6Gg5+n9PzpfIQi7xx5F+rxCKPv3knK89Z71LRIibKajFsJJ41nis2gUj0N60Kq92xv88M8Nk/AibUl9X35KQptEaZaPQOcAbgBPggoIt3wKd4zpzvQKqPRcMpBIbI+YyGUHBeYMok2/O27vF67gXy0m+feeYZe/DBB93YQcYJtGdgRrEp+410XmIxfxj3OJd977//vv3+9793OkToORBiIUZeVFtEY7bGQvXv2sbgrWux5K+WLOAwaWR+tZSC/mr4Joc96jxWD6nwgYLYNfbZExG6f1U2hk3gRhSIiJZZ4/W8FX0fcBgxvMAmO+cxukX1KwADPqtkdcTcokyQ5I/fJHIYv32rAw7VbVYzGBN/1T/u1RoEcNg8jAMhUr8P5fbcUE28clN9utiI4StsciybR0Ap/x5qYjHU3icrWTs+4LWJ6ZFt0brWBoCpXgFwSH7MCmcEC7RoC5Amk8wVpM3UdtWp29uoPZufLDMMhueee87F1BJGccUVV9gee+zhnAWcFyZxMCFIQYZTgc4AL1ZOcUSZ8FEG4IKo0/zO5FKgABNMJoU4HTi8vFO+nHC+a+WflVJpQ2jVlTaQk+87Fr7DHHVm/NAG3xHhsxwtOTFyohQ+4LMVxFLgN63+6zj1DR0jh00ghuosgMN37qIPWHQyzX6xKPywB373mR+6BsfAREHHgYn8jTfeaIMGDXKpM2kbHEiOVRwzZUgw0I9r9pkf0mbgHK1201b+CrhWvQWeCLgQ0PHll1869gzABMKRpO/0nUW/PZvCoCP7NGRdfbYMthGrQX1YbT7pkan2xgNfVF46p8C+7TLJgQw47Dj4PL8AOoTk8B1ni7AaPWu0Y/RZ0DOgEBufnSMGEs83AIaYSgqhAUwE3AJQVEiN+gzv1GfHHXd0wBdhPowhYkj5FPtEbSl2TxRY8MGQ6L6mvmKdqG2aynH+eMqYgebLPffcY08//bQDtM8991w79thjXd8RW02sCD0X/vihsYv+Rh8mhOu2225zIDngOaADukNsfiYdAXsaq33AoaZxurHbOWnA4fRMT+U/DjCw0TEzL/2g74A5525app1zRF/bb1jWxhXpGpzkalkRKq9pCt2odVU+DjCxLN8+fGOeTbS+VRk3NnM6YXQ4LYOIEGZMkAJdiyF2/eEcX7n6rpSV1kDHb3J4KxkPlavplVvdAQfPPtbFzhln9na1LBWVbIpr/ZSbcUUjYXV0trEjKxkIVVsMgMJnVfhZT6JtUKUnsWyl3XZrJXum6p6lNRHZF9vZ99tw83Cgza6rtqTsJzaJaSYqnhkAh8Y+8oX6BQs0YQu0BNCBCRqTORwH6KiofjOBg82AY4BjgbCXMlSILs2ET2wAqYZzHs4ojg7nyvHwVzlFzebdX/mXmKGc1ybcbRKueqzwDU10NaHWd1Hto2EcvrPOMYsXL7Y77rjDZYcgphnAQc4gbag89JpcR8uTs0Zbqv1oG7FE1Ob+TapuvhOglUzOnTt3ro0fP971CVYwAbOiq4lNySncEoCDnH6Je/qhJvPnz3dhKThQP7zZ3VoX5Djzr+w4w9K2+6FaCAsAA04bDAMYJzBQktVeqKkDM17QjwAbYSopZa5CN/gNAAJAUil0FQbF2ECoEIAIwKUYNwCMCiviM32GfTWF2yiESqKl1FkAhg8W6vlI+KEMBza4BfxnncL98UJtDCgJSADwTXrfM88804EO9BWNk6oY5/vMMkAEsdM0XhIiSNrM2bNnu7Sb6NkMG1bJhwY0EwCs776OSFPvM8kDDv4qtMdc8EABOb/JhDxgx5pWoH0H1TzxSt+Zj90ZqwMO4zfS8WMdW83pjK5mxwA99q0GRGzOZNjETNC+mpzeWPtqZh9Uc9qrmB+Vd/bhU9MqAYlaQyp8wKGGx9nXdkgkLeZ1XhrNCODgh9pEU6xWa4OInkSi+2IKmvp1jqFTkSj7oVrZEeBl0z7YglkJjY2B4ZCQmcJBwQLBAlELrC8odarP8xdVIs/pqa1cukzSZjaHTQ4OEzhWmlhlevPNN90kDwdBGgOsmGqFH+eADAk4B4rbFnMBsEG/1dU+vkMXzxH1j/GZAZqc6l3nR8uJfo86/+yPsh24n2j5qod/rCbVih2ORdGNrvD7k1x/gu2v1oo5wLtPhdcEnOvh5N1yyy02depUt2pIGEOUORFlSyTaTn69uCetNqo+vmPrX5NUq6TBo36krkPLgfOlWs/1m9KKYrKAQ7JgCkwBhDgJZQKsmTlzpqOIp6zLtsEbfuyaK6V1he1yYaoN32sXJ7THc5rMFtUoURskW9dY1yQMh/oT1kGYx5w5c9w7YJhSu6rv0AcAswCjcC4BTBg/YMOwwg3AqWeRYwAqGHsYbyQ0WdN9R/t+MjYKxzaMBTRu6RmnzX1WlhgGH3/8sT3wwAP2+uuvu5A+RCQJrwBAY9N5YgBpnKW/CQgVq459sL0I1fj3v/9t++67r11yySUulTCbRCkpC8BCAKt/jYa5+61fSl0AB4sRC7+winGwKeSgJsABDYcP3sizt9FwiJGKcTOnMaaTW1N6zk22rAZWwAbo2cUOPqKvnTKsulNYs3Cg75jrugk66ybAoT7H17wqHzdrSK1dqnqdqrM08uyWCd9t1I2IXH9Zvlm3TfZDI2PTsWbVgKA4mUtigUU1tkFNoRy1hHnUBn4let1491U78BW7IQLgUGsHDQcECwQLxLMAoMMV98ywvGUF7hBAh9+ev5PtnFuZ77upb75CNxMxUaRhGzD5ZzKniTsTND/u3g8tSNRp9GnRNdkuUecnCj5QZtRRrwm4iAU++L/FAjfilad7kwPHu873QRC/fvFo4vFs4x+vMiV8xuodzj1aDsQyIwLKhFyU5ETaKOqM+oBJlBERC8zw75lzAbLIUkGYBynrcCJwHrXyySS/plSMiTxfiYBUiZTjHxMFstSvYvXfRPqqqOQ8bwpfkNPEPpgAMAVY7Z0yZYpjNeCo8xyyOjug8CD7YU4rV8XhRw2wU8fvV5WWNFpvtaGez0Qcb7/v+v1TZau9auoPURsrbIdxBTYEfQEACl0PgAhAFYQuCdfwRWFhOAA6AEAAMijcCudTqXkJFRHQKRaOWDmJtIdsEgWQkjnXt00UREyknGT7ZFM/Xn3IBwbEssNegASISE6aNMmFQZBx4qijjnL9QP2OMiR4y7ihMvXf5NuI8gAxKA/QgSw5hHRRFkCDnx1FIJg0Hfy21bPfFOxfJ8Ch2so+zndfWyC6u8cMiOfkJRIvH8uBjgIHtWk3bLJ/vj371Dx7NKrJ0LOLnXPmYDtlI/2/ZsAhBtvA8jbpWdTY2Bud9VqZASokxvExtAkaJrNC9ZAKwlX2rbqXZLQgqjNUqrWNDwYM72I2dUWV+CVCkbI/l03U8d+sf9QIONR0j5U3m+h1A+DQFEa1UMdggRZkgaWriuyaB2bZ0lWF7q5zMlPttguHWm7v7CZvhbqueNflxmtbHW7qk/SoQx51BPW9NpCjJtuKOh6Pcs6EHcX2G264wQ477DAHvvggEd9FSfezAkQn2LoX/1w5sgI4/Im4nAD2SZANZ5nVblYacaJHjRrlUtbBklG/820WBYqiQEI8Zop/XCxGCfXU9fw6x3IS/XppdV2pJLkfHGN+j7fCHnXuARIIMQBM4IWDzXfCDyTKyXeccd7RSwDog1q+8847Ow2Ebp162sQLp1ppcblrpiueOMr6D+sat5tEwa1En9Vk+29dnHWAB5gOvMOC+P77792LkBHi7wkHwjYCWrABzCkYEry4prQtJFwJG2LAgAFOK4LMLHynj8UbT3z9CIX/qF/4jm20b3JMVMzSd37ZT19hU6hZorZvKcf5fVPPpf/cC3Qg1SVtetppp9nxxx/vPvvaJgJP9TwKtPT/z/j87bffOtCBDD677babXX/99e658p9TnlHaFeBKdeGdY5RdRQwufxxJBMDd2u1aN8Ah4qD1zLb5G7M/+I5gbMAhwhQYt0MV06BGpy+Os55orLyzK7oNM/Js4rQVHqti08p90gwHH3CoQaywqk1ryJIQu91rdpQbBnBIPGyjVlv7IQa+PWoIqagp80hSoEKC7Id4TIQAOGztkSdcL1ggWKDBLADocPk9M2z1usoJJaDD3ZftbH27ZTbYNRpzQf5Eq7Z6NsaJWG11bir7fcAhlsOMc//kk0/ahRde6FYHoaALZJAD7cdR1wby+Pt1nlbDBXr4YINE3DiGSTqihoTqvPPOO3booYe6erEyrZCKWA6IDwrIMZADEIsREgUcfIBB9df5KlvX9dkAAlL8a9CXxUoQ0BDt3wAJCiOAIYQDjfYJDrWfQpRrStyO4xH05FhW+NFdQFRx+PDhtvvuu9suu+zi0tMSVvD2U1/YC3dMcV209+BOdvUzlaEVjX3zbVtTPwOAAEyA0YFmBSFBMCEAXwAO9txzT+cksgHKYFtpkwBcANywAVIo5EusCEI1YEXwDhBBeFiszQeaFA7lO5lyPNX2HO+DT3JUo89nbc9XY2/DbVG/6dOnO/FbgFOeCTQYAB1oQ79NBBZJnJjvCpfww9wISWJc/Oc//+nCKi677DLHeFAIhcYvns0o6Ob3YQEQURB3W9go3jXrCjhUC6uoKrx6iENMwKGGWPr4Tl/EKR6daY++umLjVTcPNajdvjAePrNHXZaD2CEgmzmmMTUcYoVZ1HT1hjw+XvaOyusnruHAse9XZdmoDiokl8EirgbGZmCAecKj1cMvEnX8kwEjEkn7meh1A8Oh9qcrHBEsECywDSyAlgN/6IRZsHXvlGG3XzjUundKLoZ6G1S93pesjZ3gXyBMsutt7rgF+A56rBXYCRMmGK+f/OQnLjUc8dBs0dSD/JZMeIAcf9H/meSzisuknVAOVgdj6TjgHD7//PP26quv2iGHHOIyVrCpPB/I4jPlx5rQ+yvRnO+visb67pcV7Y/6rjKjgIVWuX0miBxNAARYCtwXzi8AA58BDnB+AQ8AGnCIOR/qP2EBov1TV5xrwgo4h32wGPbZZx/nBBEGA8NBG3W7c8zLtmjuKvfTsVfuboeOHbrlOtgWKlmr0wKa/Aw0otXr0mhXfPbZZy6shAw59LUjjjiiWspEBG2xPyAFwA0hO0oJqtS7tLN0ZQB0cFh5SVST0A0+Q9mviZGg7DuK9adc7kcChJyrvuT3y2gf3UKmbTbFKrwPe9L2CN+iwUCbnXzyyXb00Udbbm6uG2doE7Yo84DfxT6iPOmb0D8eeughJ0yJKPKll15apSdDOQKUfGDTBy0ENigcpCZR023ZIHUGHKKZG7iJGkT+NjmykVX7jeKCUQ2AuOJ87hp+poxohoaINR1QsNIGjNvBxigjRrXMA3EAh43347JULFtpzz4xxx7dqDXh1626mGU/80Up0al4+ok8+3bXHez+jVke6nt8ZVrGzVNr1j1Lhdmm9I6VqR91D7EBBECIebZg1742ZmNGDkxFVo5bJihUonoaVL/8TfWsrh2h/pGo45844FB7OIWrv5dRpaayA+CwLUercO1ggWCBGi0we8E6u/b+WUYWCzZAh/uv3MUxHsIWLLA1LRALRPjrX/9qDz/8sO23334ufIEVQrYoMyCq1aB6xwpJ8GnKnKf4Z47VSq8yBmhCLm0GnDKESP/0pz+5rBk333yzW7XXSmTU0fOpzr7THSuNog9CqN7xnLwoq8NnPHAdbMl94aD4zA3qqd9Yif/oo4/cC+o3ji4ABI4rji3HsYLep08fZ3ecIzIz4ACxWg/bY9q0afbhhx86/QKOO+6442zEiBHO6fWzMyhl6cIvVtm9Z09ypkhr09pueO0Ey+nQ9FhVAoDiAUrR54b7R0ATW+MoYjcYO1dffbWzG/1BTqLPvKGNAB4AJHiHKcEKN+AOQASbsuUA9iC6ibgqlH3AIfpmNANPlKZPGQKpfDFE/3mMF9qzNceHpngtATmwoACeyJ5EeAXAEGkuAZ5oM4E8jDvSRIkCnpTl6wzRHx5//HHXn0jT+n//93+u7TmP55iNzz5TgutonIuOTY0RWK874BCJ2Y+RnjKehsNmWgwxOl5sx9RjM1TLEFCDeGQtugnxQkDiPwtRRsVKu+2OTWkTY51X3YGtw/FXVU8HWXUNL1tHvQCHWOBRtRuJk/40jpESBgNitOF+M6bZua9Wiq4nXA4Hxwup8K8RIzuFbiEADk1x9A91DhYIFtjMAp/MWW03PTanCnRAywFNhwA6hM6yNS0QC3CANvzII4845x4qMrR8X309GhoTb/W/pvuQoyeni3cm5WIEKBaaMnAcybRw7bXXupX9X/ziF44eD/0dBxu6e02ry/4kP0p39h0/PgtE8MMwdB8+i8EPpxBAQv312V+tlsMCi+HRRx+11157zd0n9oWizwvdAAQNuQ8cJRgKcl5hQ7z//vtupZZVW1blASPQ14DxgeMTpfn7YNDTN75vn77yjbuNPX+ca2Nu2j+uNsHW7HuJXivqpPnt4NtZ4Szs91ePcQRJb/jHP/7RPvjgA8dywHaIStL/AXMIowA8wPba6HewTaSdIc0ItDKUupP+yH4YKZRDO7KajmAhTi1tw2++XgeglJ47rkU/pj9QT6WP1X3VVww1URs3t+N8lgKaHgjgvvDCC+5ZQ3iWFxonPlMJGwj8oY00Jgng0hgD6PDEE0+4sDNAjF/+8pcO8Isyx6KAksrjOj7A0dhAh2QABzIY3H94503dB6aAxCKrMjFs2h0/M0C+ffhmnk18ddOKOJkjxp7Zxd7dWF6s1JpRB7SmtJB+H4c98fSklTZ5o86Ec2ZjZKqIOp3XdyfzglfH4UPsehgPmz1AG++nmjZE/GwYBkOB+0/0eBgWb+R5opfZNmLcDnbtsAK7bSMYsbltEk2LqZvZvE0IN8kd3jfGPceqP8d2trEj+9q+G0U4q8xUg75CVegHBw8fYg/vvMLOnVAZLtMQgEMi4RRcK1HAodozUO2+Is9GgoNsyFKRoKHCYcECwQKJW+CDWSsd6KBtx/5t7baLhrosFmELFtgSFog6b3L8fQdt8uTJzjHG+Tr33HMdVV+ZKuQ4aRJOHaMT5igg4d+HVt1xsnRcFATw9Q2Y+L/33nsudvrdd991q/ys5PNSXWAG4HDzjuOIo84L7Qm+47yz33cmE7Gtz2jQffqaF1pxV/2jqUY5XyumpOz785//7FbbAXAOOuggFwaBSCEMBlbM/Q1QgTh0XgoNwMkFXEGfAaDhwAMPrAp30bmqk+pbtKHUbhz5VyspKnOHXP74aBuwc3T2l4g1tt0xsRgrqo0PrKjf4Mz5Yqb6HebO5Zdf7mwI6AAtnn5NmwJwAV7RX+hHtAe/0WfoR/4GawKAAQYE4APMB6XtBJSgjwIe4KDStrApCEsCJMLJhQmhjedBIpH0Ffq0mBfcg1g/2876TfPK0XGNZwgQFbCP8eCYY45x4WIAQuofPsNJGhwCEbGCL35L2z/11FOO7cDYcvHFF7sQNDafzeJbzwckfECpyQEOTbNL1KnWDSPCWKdLh5O2iAUSC6fYIpdOsNAAOCRoqHBYsECwQHIWeH3KMrvzmS+rTtpjSEe78ewhAXRIzozh6AQtIKDAd5zlnKoInGI0HBAlRKDx8MMPrwIcog5QLCE8OYGxKOFScwdw8IEF/zMrxijDs3oMnZ3VfVao5aTzG9R2yoL+jiOO40bdKBdKOw6jgAgcAgES/MYLR5JjOY7j+cxvvJJxAAQ2RB0clYFDi4YAseTcx8iRI+2SSy6pEjD0m417gQWBNgPgCi9SP+L4Akygz0AM+gEHHFANoFCoi1ZQfcDn3afn2It3fuIug1jklX85ejPtigS7zjY9zL+neIKysZg3YqwADNAGgA577LGHo9XDRKB9cPh50Z8oA6efPsGLvsIqtkIoFC6huH7fKPRJ2o60pKyqE/KCYwpAQbkwKgAcSFEKCAHwQB0UYiRWj+rB91hMm23aEE3g4thMYpzSygD8oU1gJbz44otuP6ADIRaELQE2KZRKjCTaRWFdUV0GPd/oOcCegB2DkCTPJmOJxlk9m2LfCAxTiEUyY83WMn2tDIetVZFGcJ0AODSCRmjIKiQYTtGQl0y2rAA4JGuxcHywQLBAwhZ4dvJCe/RfC6qOP2S3rnb9GTskfH44MFggUQtoAhx12vxVOZx7JubEvAM4MDH3N3/FWdRgn86u/X7ss3++4pt9sTZlpmBlH70GnAKcN5w4HD4oy6xIEoagFJNM1nEIcOoIOwB44B3nUuJ/UOI5XqJ9XBPnAgeSlU5WoHEEYUzwGceBFW3246SItcB5UrL3Vzp1X1Egh9/RnvjPf/5j99xzjwNPTjnlFDv77LNd6ASbwAocTFbI33rrLXfvZFjgPnB8WYEdPXq00x7gM/Xy6flijIjZoHhx1SsqFnnAqYMd0NNYBevi9eNoiEosR80Hv3yNEEAc4vhh7eDoE5pDekNsRhvRRwAFeAmA8MuScwgYBSUfhgR9JhbowHnqb0pnCkAG6MRzhfAggBp9jT4NgESfBsjwARPdn++gJvqMh+Mqny0/843GO0AgwNRnnnnGAQyEVvz4xz+2H/3oR1UgnsYv2o+2BHTSxvMmIILjGGd4ZulbjCvXXXedA0bpG9KSkDiu6qRxpLG2UwAcNrVMABwaay+tW70SDaeoW+kNc1YAHBrGjqGUYIFggTgWmDjpO3vy9byqvaP27G5XnToo2CtYoEEtICfXL1Srd1rNwzlmJfhf//qXjRkzxglHasIu9gLl+IBBTYyJWDcgMTb24fDBpsARmzJlistIgQNO+jnCDpjIs8LPO+cpzh3AAIAAJxxnEAcDp1G0dpxHHEoo7voNKjzX4jtgBtdkv2LqWZ3kheMuQELx/YASOJy8E7LB7/E27gn6NuKb2PPUU091ehg4qtpwhD/55BMnAAnIgMAdDhH3QxpHHFLCJtACEEiBA4StlX6P7z6woxVd7LRo9mq7Z9xr7nKIRY5//STLyElrUgwHP6xFfcwHGwS0CPARkIKzSDvSxn/5y18c6ANb5PTTT7ff/va3DngQCKXMBnznPPULGCd85qX+oX5Be6DTQF+QzcUwiYJ59EGANJxTmDsIhQKmUR/Kg4rPc0bfoN9wPnVniwVkNeiA0IwLoz2kCYNNNV4BAD377LMu1S7tiujqscce68Qf/ewusURmJUKKlgrtKdDz7bffdu1JqNMVV1zhnl36oq+Ro74qJoXGwMbGcgiAgwc4zJxbpR8wYtxudu2wrGb8xDT3W/NSevbsYuOvHmz7NsJbDoBDI2yUUKVggeZmgXufm28vf/B91W2dMqKPnXNU/+Z2m+F+GoEFomEPWrVTNgQm5FDQ0Qs47bTTqkISpDfA8TUJNfq3iCOnWHVAABw4Ju44+jhjcvAo8/XXX3c6B6zqn3feeY6CrpVGrUCLMu0c6bQ0Vw+lSGTyjnPBbz54oPAOHHRABsrSdXmnLtQNh493XdN3+CiD67B6yYo0AAhAB9fiO8wIXjgaxIwjUMhnaNaEpcgBBkwBbABcIFMFVG8cE1ZSARcQxJS+A9dg0z3zLtaFwKOog6u2/ey1BTb11a/d+YP36WWHjP1RI+h5m1dh2bLl9t13C6wgv8A6d+nsGARaVeb3779fWk0Y04+FV2k+c0cOHG1MGwCc8RkNBYAcQipop3ihGRKLpC/QL+gf9BsYNIBH/Ea70DdpJ4AnCZ5GAb1YGgyUC+AAowUhUDQgCLUB2ANYU/vyLi2BpsZI2ZYdTY69nhufkSVwDqYJgAM6DDx72B8WEfoqgFHaaCv0V8S2gnkEU4X+Rp+iHEBIvqO3wrjB2EV4BcKkGiN9oFZtKYBqW9oq1rUD4NDYWiTUpyVZIAAOLam1w70GC2wBC2giWttqxp3PfGWvT1laVYMzRvW1sUf0q/qeaDlb4BZCkc3IArEAB35TaMTf//53u+aaa9xkmgk0q+6s6uMMKiMCzpTS/4l2ThlM9r0TRwAAIABJREFU4PXCYQJU4MVvWjHGgSMUAucNB57yOZdQClaWb731VucA1Pa8NKMmaTG3snzZMvvii89t1qyZNmvWLJsxY6blLVxo5RUVDrghq8P2O2xvZaUltuTbr2zlD+use+8BNvrII+zQQw914MOW2BS24YsHch1+p7/ibMJOAHSAscDzsMsuuzggg3rXtGm1PBqOA8PlvvvuqwLZrrrqKicwqYwVCqmIAg7+/0D4T6hueZ/Z4Au5AiSxCQQA6Pnb3/5mjHWASXvttZcLH0MkF7YJ/QDwE3YMIANjEeMXY9WoUaMcuwpmEv0DMBEgEeYDYxoaIYAORx55ZBWwxfXpB4CWak+f6eWDVVHGGPXeWmNhABy2xOgSygwWSMwCAXBIzE7hqGCBYIGNFoiudMVbjYweV1xabjdPmGukzdR25SmD7Ii9urtVTq24NmbRqdAJmoYFohNcTdQBEt544w279NJLHeDA6rzEHkX35hgmz0ze+YxDpskzv2tyr5VfxdRzDAADk3XpP0BLZxLP5P7ll192Dhy0d1aQA6W8afSleLXEQZs/f75Nmzbdpn76sc2Z/YUtXrzQ1q1ba+UVlX0BlkhhSblZSivnnNHmJYWFltMmzQZ072DL1hXakh82WEVZuRUVFlnPHj1cuA26DGKANJSVfB0FOXly9OjXrHgvXLjQsRNY4SZeH0aKNBjiOYXxQAHuFbbLzTffbO+88457R1Mgqg/hlys2koARsTsUMtBQtmjK5cSyd6zfAJFgwAD60FcBCmDAEBLBht4DbC9+g6nE8bQFoBdjI8ATIBRjGcwoACTCKyiLvnHTTTc5Vo1CoHxNDgFZykbij8fREDbqsrVYLgFwaMo9P9S9qVsgAA5NvQVD/YMFtrEFNJmQGBnV8Sm9iuvk96KSshpBB46hHCYvUZG4bXyb4fJNyAI+Nd13qpjYoiuAuB50cXQENOGVg8jxsBZ4l+CjPyn2qeD0UwAIhT0oLEDxzTAmcOTIbQ+7AaADgUWcybB623Q6VEV5hS1ctMiFiMBemDlrhs2dO8e+/36x5edvsNTWrSyTLCIZGZaalmoprVqzbmvl5WYFhcVWXpFi5YgulhRbRmqKZae2svKyUluxvtDWF5YSWGJFRQW2YX2+ZeXk2Izp061r1y62YuUKy8rMtO7dejTIKnAUBKaP01dFx+fzgw8+6ICCcePGVYVBJNNSYhjJiWSl/a677nLgBf0fEUM2rYr7KTKlOcFvPIMSJYwXIpJMvVrisTAdSLtLiAVtCsPhjDPOcAwsxiTa6oILLnD6DAjSEgZFWBY6HoClfCbkgn7Cb4RWUBZ6HZzDWAYjAiBVm/6/aTMYEbwrjMjXYRHjLDpf2JLtFACHLWndUHawQM0WCIBD6CHBAsECDWIBUWs1gfBXrvSZCc6GwjK77sHPbf6iDe666amt7IZxg420mWxaHWZVK0w0G6RpWlwh/mqu+pDindEgIKQCkIDJMvRx+if9jd+02stKnibLoi9LSE0OGuwGieGxmq3VPvZzDuwJBBNZTWQ18A9/+IOjlXMNOWShjze+7okA59fffLsxPGK6zZs7xxZ+t8BWr17lxqe09FTLysp0q/Vpqa0rx6mUVlZaZlZcXGKlZWVgCFZSgtgnwp3lzrmrKC+3rNQUKy8ttoKSEltTUGBmqdaxQ2fr1Lmj9e7T1wYM3M4OOfRQq7AUW7x4qQ3s19dO/OlxW8xICnHgHgipIPQHGv3JJ59cxW5Ipo+KTaTnDcFBGBtoOiBgCB0fLQHsoWtL00Hn8C4gT88UBtha1PstZuytXDB2ZByD1fX444/b119/7YACgABS2RLaRSpbsonAYpg5c6YDGGC4MC4CmAJOMM4RckabTJo0yV566SXHhoEdQVYUUqCi+cFntDrYaF8EbJU9R8AW+9TO/mLE1jBNABy2hpXDNYIFYlsgAA6hZwQLBAvEtECs1bCaTBUrTlOTC00WtfqVX1Ruv7h3puUtY8JdCTr85rwdbdjASnX8ZCa4ofmCBWJZIBbLgeNYxbv88svdJPr44493k21WU3F+dA79lNhnvjPx9kELgQU4SUzAmbyzMTmXyB4MBl6oxjM5Z0WQtJHnn39+lQaEUkCKPh5acdtYYN36dS5G/ct5c2zmxhSPtNeK5cutsLDAICtkZmVYdkaWtWmTXslgSElxDAaAhEqAodQBBOs3FFj+hgIrcawBGA5lVlhQbCWkL4W1lZZqnTrkWLv2Ha1L9262/Q6DbWDuYOvVs7e1a5tjWVltLa1Nun2/dKmVlZcbl1nx/ff2s3PGWfv28TOHJGo5hShoPOY+FM7GajjpYunfCAziOOp5SCakQeXxbFA+tn3sscfsoYceciEmsBzOPPNMt4Ku/weuqUwyPA8+PT/ec5zoPbfU46JMEwAfNBsInaCtARVIdYmgJ2FgAghgQsBkAFAASGD8I7wChpYYW4yhPCOUAeBKe5Hid9iwYbbffvu5sCDOVb8Rm4XvvFQ3CeFurTYKgMPWsnS4TrDA5hYIgEPoFcECwQL1Ahz81eREVi40IV2yosCuf2iOLVtd5K6fk5lqt17wI8vtnR1WskKfbDALREMXvvzyS7v++uudIwTDAeaBHDEJRRK3DpDARBkNBjYJ78kxYuIs1X8mzpyjSbuySBDzDAUZrQhE8wA3fAdKjl+D3WwoqEYL4Bh9l5dn8+bOdeyFmTNm2dfffGVLly22goINllJR4UAF2rxtBuyFVLPU1lZurayktNwxFkpKiq2oqMSKS8qtqKDIAVdlFRWuXYuLCq2ouNgBEK5PZGZY+w6drFfPPtavX18bmJtr/QcOsk4du1j7dm2tfbt2LoMFwMTa9WvMWqVYqwqz8rJyKy4rdmyYl174h409/XTbeedd6926URaa9HLISIBIIPslFinKu6+tk0gFlK5RrCBCmAAcYPrgtJKeER2Bn/3sZ+7+2AD7ooy2KIAd2A2JWH/TMRqvFBrGWIXwIyEzpFMFHEWHgRAL2oR2g+WA3QFKAR0YDwEVSLfL+AaoQDkcA/gAECFmGGAVmVMYN8mMAcAK60EharCBFKJG3WJlOUnuDpM/OgAOydssnBEs0FAWCIBDQ1kylBMs0MItoAmihL8wBxOMqGq1KLfsX7qqyK66/wtbva64CnS47YIhtl2vtoHl0ML7U7K3H08TIRpegXN12223uQk1YAMK7kyq6bfEGsNMYHLMSh8TcFZimRz7KRsVi4wDBeUYh4lzcVRx4iiD8qGns/3yl790gnk+IKf6BoZDsi2d+PGERsydN88xF9BemDdvri1cmGdr16yuBBcy0y0nO8sys7Iso00bS22d4pgKaDaUlQAqlFphSZltKCy0/PxCKy0utbKSMismW0l5qZUUFVtpCWyGCsvMzLL2HTpaR9Jf9h9oA7fLtT59e1v7jh2se9ee1ql9BysvL7X8wkJ3rYL1+ZZfVGQ/rFph6Wnpltmhg/Xv18fWrl5jq1b/YP1zt7Pu3bvZs395wrbfboD95PgTEr/xOEfGCjWCZo+zSF8fPny45ebmVnP+5bgmynLQ+C+HErCBUKKf/vSnbgUc8VRACMIrSA/L9cQaUgYYsX/0jCR67XobqJkU4IM1AggY0/gd7QaYDuiRkKoWDYdTTz3VjV8Kc6EvLF261GVagcnA2DdgwAAHmPId8AhhSX5zQqglJe58dCAI35gyZYoDNCgXFplYYgqXZMzbFm0aAIdm0sHDbTRJCwTAoUk2W6h0sEDjsYBWzeo6gUDLgYnA+gLE08y6dWxjt1841Hp0zmg8Nxlq0ugtUBPgIAovfRTA4d5773WAACutRx99tItzJoRCTAcm0DhiAAn9+/d3E27FG3OMgDRCMTiXZwBaMmkPWS1EbO2OO+5wee4RqDz99NPdfl9YVfWNphNs9IZupBWkLXB4aLfZs7+wGS484nP7fslixzxIT0uznOxMy8nJtDYZGZaWlm4prYAXUqysrMKFRtDe+YXFll9QbAVFRY7RUFGGoGOxYzaUOeZCK2uTkW4dO3W0du07OOr4oO13sNzc7a1P776VYREZGe56q39Y4TJQoN3QulVrJxQJk6KkBAZDhZWVl1pmeppVlKdYemaO5Q7qbw/+8V63/8rrrrWO7dvZ+++/bauXL7XLLr2iQS1PP8apJIMKsfbE37MizTOCY6hsLfRTaZYkWgHK5hxYE2RlgVX0wAMP2P7772///e9/7e6773b7ePYIsVDcP46uLyKp53FrZTFI9P4a+3E+4CBAAMCBMQw9meeff96BBNib3wmBIEXwvvvuW5Vak7EKwIHwCfoH7Aay6/Cc0XawGxCLBGTlWD6zn5CNp556yl544QU3FiI+CrjEcX6Gn23RpgFwaOw9N9SvOVsgAA7NuXXDvQULbAELRLUduIRPd4VizMSCyTsvvvOScr9WilnFYhWElZF5C/Pt2vtnGakzBTr84bJh1qldmy1wB6HI5miBmjREfMAB5sIjjzziVuJgOEApph9q9Ze+S3+FvcBvTJrZtHLLO32XsAmJSCqFJpN3+jzx0qzskvP+zjvvrHKomqPdt8U9MZYsWLDAZs363GbOnGFfzZ/nvuNAF2xY70QZM7MyLTs7y3KcuGO6yyTh9AEAEAAXSkoc26CosNgKC4vdO1kkABlKSysz5aQQ4tC6tdNP6NK1m/Xo0dN69e1rgwYOsq5dulpOTnvr1r2H02vo0LG9lZUU25LFi1z/WL8u3yoqyiwru607H5YFmg/oQSDOUF5hlpaaZsuXL7XFixZZ377b2YgjR9prr75kH0/5zH716xstf91aKy3Nt/fffcd+ed0vG2RVWAwzHEZAGYA2VroBHHw2g/q7z1JLpq0p9//9v//nUimOHTvWLr74YkfDZ4PaD+iAgCuOLkwHgD2lzOQZ9IE4gR7JXL+lH+tCfIqLq5hZ9H3GpiuuuMIBQIh3AiIQXvHaa685sImxcO+993YZKRjf2GBCkBKTsAr+qwEWKIsyeN74DugGyMpYSUgOxzEG3nLLLS5s5je/+Y1jQyiER2E6mjdsrXCZADi09Kci3P+2tEAAHLal9cO1gwWamAV8p86nhzNBxEHDmUOQiskskxFerHiwj2NYNSMWlNWODh062ODBg13eb2jri9dm2u3PflcFOgzslWW3XzTMaTuELVggEQv4lHFfAd0XUCN8ggk2YRUIo5FTnj5Iuj4mz4APOD70Ua32UhagggAG6ZBQFqt/fKfvk7cex/eVV15x555zzjludU/sBgEVmnhzT1tbILWM1LOlZVa0YZ3LpOCUCUmykJpmbTKzLM0laUQScdNWbhXWysi8QMhBK97cUa04ii/+wYk0VIxjotf0D1m6bJnN/3q+01wgNOLLL+dY3oJvbc3qH6zCyi0zs421RXQxszI1ZevU1pVgAZkiysqssLjUiosAFopceERRYakVFpc4McfS0hIrK62w8ooyS3fZJ7KdIwbA0H/Adg4sAmjoN2A7y8xuZ4UF+Y61QLrLguIi22fffWzmp1OscMM6W7tunQ3Yfkdr2769ffrxFNtj9+E2Z+48679df5s+9VPLTEt3YR2EFVx6ySWW0669zZg106XW7Nips+2z/0E2dNiO9uijj9n2ubnWp3cvmz//K1uSl2eXXnqJ60d12TRWcy4if4zJ9FOyUjAGIxIpsEyOPs4q/VUr0ck4hVyDZwB2A6vepMWEgq+N/wI0VP74xz86UVVCOa688koX3gTQgw4Azx/PXFRQsi733xLPwY4wGDTmYAP+j9HOYMxBxJP+NH/+fMd4IH0m/WTo0KFuzEJ3BtCBsZMwCpgwjHH8BiDB+Ma5jJeADFwPYAKWF+cTzgSAQVvT/oTOiGXBdZS1YmsyHQLg0BKfhHDPjcUCAXBoLC0R6hEs0AQsECsGmHhOVjN4ZwIC2MBkQhNFJjeokzMx4QXgwGSW4yQwxm+sNg/Z6zh7bHJ+lSV27N/WbrtoqMtiEbZggdos4OuDRFdItUoKJfg///mPAxxIAccEGQeJiTUgGKtzTKpZraNfSslfgmeczyRaGSpwjigb8EHq+qz+Ee+McNrOO+/syiD0gsk/+g688xvvAjlqu7dE9rOCufT7pbZi5QorLCi0tIx069y5i7UpLLL0b761kvnf2PqvZlv52jVWtGa1pRZXWEqrVlZSUWblqa0so2sXS+3Y1dr062dp2w20Vn17W/bAgZadlV2FKZCPAUeeF1hDRUoKeEWDbatWr3YOzrw5c23a9Gk2+4tZtuC7bytTUpaUWuvWrRxroR3shexMS2uT5hyo8nJzYo1FxWVWVFxqhQg4FhY5JgOMhtKSMistLrai4iKzlApr1bqVZWZkWM+efaxH957WuUtXG7TDjjYwd5Clt0m3bj37uBCKNqlptnL5ciurKLElS5ZZn149nNZC9x497O133rPe/fpZauvW9tF771pJeYUdPvpYKy3Ot2nTpltZcZG179jJVv6w2rp2aG8lxMYvW+oo6SMOH2Gpqem2YuVKB/q0bUcWilaWlZNludttZ0uXLrcOnTtb587t7clHH7GTTzzR9tp77zrZ2QcccDpxDAEd6JsAAozPGtsrbVnuxmb102Qvyv396le/csABQMJxx1Wm9YyG37F6PnHiROfs4vySivMnP/mJde3a1R2vlXA9u8mAHsnWuTkdr/9VpefVvQEaIJgL24AQFzFKYC+gq/HWW2+5vskGiMB/Mm3HWEh/gZFCiAVjH6CDtBgA6BhD0axh3OMabGQjoQ8AOJBWU/VS+uFkQ3Xq20YBcKivBcP5wQJ1t0AAHOpuu3BmsECLs4AmpZr4sYpBjnWU+HHU2DiGz9Bnndp727ZuMolwFBNbJhlMQljhIuaaVWZW2zgPB23ogWfYI68tr7LtHkM62v+MHWSZbSqdNG3+JLrFNUS44ZgWEPOAnVExRvUXAIN33nnHCacx8SUXvYTQ6M/sBxDznR1pL/irrcpoQRlM3AHT+vTp4/o5ceqsLlL2oYce6uoKE0IOgAAL+jNCev7qb7JNS1mvTZrkVpTRpVi+bKnl5xe4yT3hANQts6zEdrJyO6VHbzskq711TE2z1JQKW19WYgQxlbvHKsXKyiusorTESkqLrbi8zIrK0yy/RxdrtdNgy9hzT+uyz37WoU8fa43z6M6owHevc1YZbP3119/Y7Nmz7YsviBefafPnf23Lly1z7YCIY0ZmG8smLWVmhqWmpznnPjUl1bEwSsoIfymx/KJSyy8otMKiYisvK7PykhIH/hSXlJhVlDlQhbCKzp07WY/efaxXr/7Wq3df696zp3UCkEnPtLY5bW1D/lpbvmK5bVi/3rp27mKdOnRw1x2YO9CBFsS0p6an20+PO9Y106v/+petXFtgO++2mz0z8XHr0aun7X/QYVZYuM7WrF3v9B9Wr1rpnLM1P/xg386fb23btXV9BTBk9Q+rrEu3bpaW1sbS22TYXnsOtxmff+6AkGVLl9u8+d/Y6CNH2uTXX7EeXbramWeelWz3qDZeAjYADPMOqwz6POAa/d3PEhFLD0XPT3Sf70RyMRhuPFv8JxAqQSgF/wE8D1xDTq7K45l78skn7W9/+5sD5Y455hjnqMI6YpOgpP5bAuhQ2aSMT/RxgUKyp/QzZDsyTvDivxbAAYFQBGwBhGgP/38UhtbkyZPd+Mg5jHGADrvvvrsLu+E/nfZCB4fnk/3KZgLgwH85xx522GFuTCX9MO/o2CAgybH0NTY/S4VEeDXmivXg9zXpedSHERYAhzoPH+HEYIF6WyAADvU2YSggWKD5WsAHGLTSq9UmJg7vvvuui89kpeqkk05yq2VMgFgZZrVYKxgADUwi/BUu0dNZlWVVhQkqKymIiBXm7G4TXsurMuw+O3W0G88eUo1+Ho0Dbb6tEO6sISygiTWTdFbqxo8f79gNxJIzcSbshzhksk4IeGBSrQwWSi/HsfRnmAr0V97F4OE759x+++0uTh1q8SmnnOKOERjCc4NjxQSdz6zmAlIkuvkOAo7a/X960ObOnWPZmVlOxBAxxHSXVWMj76C83Iqs3FasWmvlG9ZYv1apNiwtzY7t0N52ycyyVuXlll9e5lbbK9A6SEm11Nap1qZVKxdGUVFUaOXr8m118QYr7NDBinYZZm2PGGndDxlh7XIq9S38IAyAALZYURbLl6+wr7+eb59N+8xmTJ9uc+bMtry87xwYk2LllpFRmZIyKzPL2rRJdSwES2ldKbxYVmGlThG/2AoKiyy/oMAKikrMyipBEtgI0BxS0ivvvUP7DtajV2/r2LGL9c8dZANyc61Xj17WvVsPS09Pc2AEdkJbYcP6DdajR3dbtXK5S4W5yy4729r1ay0jM8sWLlpsu+y6q/1o8GBbvWqF3XXffTZ27Nm2/Xb9bcb0afbfqTNt1Oij7ZEHH7AuXTpaz77bWd/+fV1Gizlz5ti+e+1hBYWF9t8P/2ulRUVWWJRvnTt1sfKKcsfCGDJkR1v8/TLr0aOXy37RqWsne/s/b9nA7frZf956x356/E9tw9pV9vmsGfbrX/26ziE40OHRbKBv4zwiFJio8xZlP/BdjiaAF2MxwAVjOaKEaKQQJoFeAP8J7Oc5EjgnFgX9hM+UQUpFslnMnDnTjjzySCc2CAPDz1ihvt9SQQf/2WccUzpRCTZjF4VrCWB4//33nd4CDAXGN8Y8Qr0AAARcRMPP6CuwHdC5oT1oA4BRACq0Hmh7GIqMYQIFAJIoG4YD10IbAvFIFhMQC73kkkvs4IMPdmOd9Jw0pxDg4EDSjRksBDCobg0RghEAh0T/ZcJxwQINb4EAODS8TUOJwQLNwgKKs9TkUhNMJgVMcGAp/OlPf7K//vWvzmliNRfaJBtOGc4Xx+GM8Vkx8Frl8invxBJTzqRJk+yAAw6wq6++2p5/f5U9+fom0GHUnt3tipO2c+VvzbjPZtGY4SaqVvLoz0yC6WP0TVZjJWaHmQABmEhLLM/PLOEc6Y2TeqnpR/siE2UyVLz33ntOhZ84ZpxobQr7kBNXF1G+devW26WXX25/f+4569ati3Xt3MnSAAxSnKqClaekWEWrFEtNaW2tCN1ITXECimgZLFqy2JYsW2rpxUV2VE47O6J9e+vZpbOtX73GSgrWW3ppuWWntLK2GZnWPjPD0nOyLS0t09q0bm1pRYVWumq1rS4usvy+PazVscda95+eaB26dtushxUVFNrX31WGRuDoTp8+zb78cp6tXLnCiooLLTW1teVkZlsWaSkz21haWmVdqX+FtXbAAg54fkGRbYCxUVpq5Yg5FpdYQUmRpZSXW2pKirVOS7NOXTpZp05drWu3Htapc2fbbvtB1rffAGuf08GFJbRv19bWrVljmRmZDrxYvXKZpbSusJKSIpfaMj0twzp36VLJ9qhoZevWr7clK5ZbSXkr+2ruPNt12I42dszJVl5WbDf/3622/fY72mmnnGizZk23yf9+18accaY99/xztnrZ99a1Vx8bsN0OtnTRQvvhhxVWlmIunKNzhw6WmQFLy2zV6rWVeiDl5QYI06FTRysrS7H9Dtjf0tJS7aUXX7QDDzrAPvrwA0tvneoEKb/+cp5dc/XVddJxgF1Af8SRRLMBurxEAZMZGgSaRdkOApa5xg033OCEKB988EHbY4893H0KHAaM47ueBzmRnM9zBkADYEGIBfUkHAMnVY6xnr+WCjhE7YDNGKsABPh/BbihXWEModEAWwE2zT777OMEbDkWZst+++3nwBw2zsGe0SxT/L8DKsDqIdyCdzLAUB4gEkKRjJu0IWASYyn//9QFhgThFYxtHCuNJ0JmADsIwdC4qvFQjAe1LeeIEcaxGnfr0/YBcEjmaQ/HBgs0rAUC4NCw9gylBQs0GwswEfAnI1qNEODAagkTQnQbTjjhBDe5JHSCiYNWsjCGo3RnZlZNavxVNZ/+yYTmuuuuc5NRwjSYlNzz96/slQ+XVtn0pEN72VlH9Kla9WJHCK1oNl1ui96IT8+FzfDzn//c0bxhOBDTHA3XEZMn0UrxrNDvKZP4aNT5CadgpRa2j/QdKE+T7bqkxMRpu+CCi+zNN9+0fv37W3paupW1MisuLTErKnHMhJSKckstLzeACUPjICPD1hVssI4dOlnXTl1cmsa8RYvsm8ULLLuo0MaOOdPOu+B8s8J8WzF/vq1BkHH251Yx/1vLXL7K2peUWdcOHaxDp86WTsrHlAprs2aDrV63xlb16GKZp55qFfvsY1PnzbOv5s61ebPn2tdzv7JvFn9r69autooKxoF0a5ed7cIFKsUIW7lQB/aRLhJnvxCNhaJCKy4qcyKP7lVcaBUV5ZaS0traZLSxrIxM69Grh3Xr2ct69uxlA7YbaLnbD7bsnBxrm9PO2qSlWpeunW3NmrWWv77A1q9fYxvWr7O2WVnWrWtXl4WiqLjYKlLNKspb29LlCNwutwXffmfpWZn2/fLVtja/wDLbpFpWRrbThejeKcdu/tX/cw7Uc//4h30+e66dfdZYa5Oeak8/83c78ODDbOWa1fb6Ky87R27dug22obDAMRkGbj/QZn/xhe226y42ceITtnrVGjvkoMMspaLCyirKbEHeAttvv33tkynT7Iijj7a1a9fY0iULrXPHjrbgu+9sxx0HuwwBMz+b6lalWWlOdoMqz0o3q9OwGwhxECU+GZaDruuHFvEZZ5fV9ptuusl+//vfO6f0/PPPd/2ezwgGEjYE8IyTCgMu3sbKPODzM8884xxYntORI0dWgQ7+anyydmjKx2v84h4YS9h4jpQVSkwQQhUZfxDGBVhA/BG2CfthItIe9APe/ew9NdmGMgnFgSnBi9AJ2lsZfPjM/zZlsg92BEwa+ishNQBQTzzxhNN/OPDAA13fYL6ge6EPcU/K9uNntNIxym5VnzYMgEN9rBfODRaonwUC4FA/+4WzgwUcnFLbAAAgAElEQVSarQW08uALO/kTASYh5557rptksKoFnZJJhyY+UcP4sbiaRMgJ4xxWX3DOmHACOKCWzXbnM1/Z5Kkrqoo77fDedtboAVUTUDEwmm1DhBtrEAv4gAMTZNTaiWWHjUBfY0Kr/ohTg0NGn5WyOpWI6kLwm5gKEtmjbFJiwtZBdR+HCRqxAAnOEQ1d9OFkVu1uv+MOe+ThR61vn77OYdiQn2+Fa1Zb1vp11iUlxfrnZFpWUZGtKSqw3gceYIede55ld+9tH33wX/v35Dftm2+/tfbtOzoQsGD9Bsv7Ps/yFn9nhx14mN3/0EPWt3uPKnuv27DeVn05275/7z374f2PLefLb6xbSoW1a9vBMjKyLKN1iqUWF9j6okLLa5Vmv/lilj27dImlt822jtk5lpOT7uwnfYDWrVpbRXmFlZURf17mwhoqQQW0GEod46C0lBjvFMtIT7N2Hdq7DBFdOne1zt17WK9+fVzoyA477Gg5HTpa65RW1qFtW2ubk+XCQNJap1rPXj1s2coV9sknU6xPr96WntraikpKLb+wxBbk5Vle3gIrKS6zFWvXWWl5qhWVlVhZcaG1Ki2zTl26WCp6CmmtrW27TFu/ocjKys1+WPG9/eqaK6x3r5720ZSP7N5777Pjjzvejjv2WHvqL09bl269rPd2/ezJRx6xXj172Z777m8FJYW24OtvrUf3HpY7aKCLe7/hhl9bh5x2tttuu9ug3EFWVFJgQ4Zsb716drfZn8+xb75bYm07dbDS4iJbtGChHXr4SMvIzrDsrEz7x9NP2aiRh9tBG1f8k3koWPEGZCO+nrGW/kdfp20SARyULlMAmUQlqYPi8llN/+Uvf+li/8n4gm4F4BvlAx4TVsQqO04q/xP8BvAhcJr9CsWjXBzUhx9+2KXr/N3vfufABz0nyTwvydipMR+rcUb/ywIcsAWggxYECLMCROV/+X/+53+cBgMbYVz8t8JwAGCVCC7PJoDAlClT3DGMC7QL7cG4xSKC9JkohzZFC4J2ZoxUNgxYDoyngA0wIQDemBewGMH28ccfu/919G0AQE477TQbMWJElWAp//8+4EC91O80B6lvuwfAoTH38FC35m6BADg09xYO9xcsUA8L+DoJvkgVkx5WzJhgEtdJvu0o0CD6raiQ0ZhM31nTpJfyWLkFeGBCwuR0zboNLl3mJ3NWV93JpSfk2jH79dhM9bwetxpObeYW8OPQmSQjaAaF+5prrnG0bSbaiolmMi5QQKFA6r+YKdYqq5g2TP6fffZZe+GFFxydmDh2Qo58wKGupl60eImdddY4l63BrNxWrlplZStWWG7Retsuq611zsmy8pJiS+/Wy4777f/a0ENHbHapJ5580u66625LRewyPd05Fvnr1rmMHVD77/nDH2z//fdzKSNLKlJcGsm1BRts/pzZNv2VFy313f/aQelpNqhjjrVpnW1tWmVaJmWltbLSinJ7fNF3dseSxVbcIdvatsG5LbcSAAWc3JIyFyrhHN6SUispLbTyCrO09HRrm53lRB179+lj3Xv2tq5de1jnrj2sbcdOltmmjbVulWIbiopsxCGH2qK8723hwm9s+NAfWadOHe3DT6bat19/aWePG2edOnaw6TNm2vtTPrXOHTvbokULbdHipfbD+g1WWFzo0lm66/ToYSkpray4uMiGDBpg7XJy7KtvvrVunbo4UGaHwdvb9JmzrXVqhq1cscTOO2uM7bH77vbNN1/b7279ne2y6x520QXn2z//+aIt/n6VjT7uOHty4gTbsC7fRv/4ONtz92H26muTbf26Dc7pW7v2B3voT/dbRWmp5Q7awTKzsmyXoTvZIQcf6NqI/vXUU09bRruOtvveu9tnn86wJQsX2uLvl9jw3few1UvzjGQ9Z5/9s83SltbWn4iph22AEyd6ejJhaVqBZoyXRoCfyQIhwl//+tdOuBSQDTAPx5bVbhxTpUqm3SXKqtTIlMmzh+Aq4QC8oOtzHdJmQutHJwihQz80qbZ7bo77GWMYX7ANdlMbKPSAMAjagSwkCDfCZBCow7GMb2gskOpVbelEZ197zQGvnM9YxQtwCLABZgqfpVXDO30HgIHjAQpgM7AAAdBA+BTAEf/fo0ePducLKADwICsJAqHUCzCWY+ibegZ4l8aHBCY1BgfAoTn26nBPLcUCAXBoKS0d7jNYIEkLCDAQGODTOJkEQnvFsWIF47LLLnOlS7HcX41hkqv4UCY3bL5CtR+fiZPGKgiTGla1oP8y6ahIaW03T5hbDXS46tTtbeQeXd2kK5nJc5JmCIc3EwtEAQecGMQjx4wZ41bamGTTx+lPUQV1mcDv1/7k1wcg6K8vvfSSE01jVRYQDedLgmgCLPwyE51Iv/Hvt+ymG260tPQMW75ymZUuX2yjylrbHp07WkF6pq0tLLDZq5bbon497cBTTre9hu1mgwYPspzsHOcUIAI34bHHbP6Xc617927WrkMnKyktszZZ2ZaRnm6LF/5/9r4DPqoqbf+ZPpPMTJJJ7yQhECC0gBKQroIUEQUVde3r2ta2upb97LvqLt+66jbbiruuHQVFAQVBqiC9JJCQkATSe5lMb//fc/Dw3c0/alBQV+f+fsOEmTv3nvuec8897/M+7/NWCzHGrH790N7eim6nA6Ev6M4IqhGyGBCpVSFTrcasyChM10fDGvJAp6EeA8uJRkITHY0N7Y24Y/tWlLOsJMgW8QhWgwAw1UCkyQRbTJRIh0jrl4O4xHgYjEbE2BJgMppF2QyjySjAiLa2VqjUQWjUarhcHpx/3rmoqqrFp+s+xmMP3o8Olw/VR4+geO92zD3/QlEy82DJQfzm0cdhNseI9BGTxYKISCNyUlPEMfwqYEC/TAGSOF1e+IN+HDxIm8QBGjW0Kh2S4uNRxjKiLh9a25oxaVwBLp5/Ibrt3fjHohdRU9uMO++4DcXF+7Dsw49w251349N1n4hKFJmZ2Zg281xsWLdWaEjERMUi2hqJ7ds2o7OtFcYIM1xeD+bNnYOM1FRRAYNClhvWb8DeA+WYf+nFqKupwabVq+ELBpCdmwe1yo+d2z7Dww88LMCiE9mU7LJvIrYro+qS4cD7hC+CA9RDoV7AX/7yFyH+yQoTrICQmpoqouF0SvmSDioBBwqz8ndMy5MOK6Pr3F+yjOhksuoK7w06pmTTfZtqLidirx/qvuwH2o/9QPuwL+X/yVahjQlw8nNqJZDVQptybuPfZDGw+gdTvWhLznMEXQnsEOinuCPnLGoqka3AOUNqOfE8PAdZD/wd+02yZIQeSSAgjskABFM5CGoQVOgJcBH8WrlyJV544YXj44XVTBhckNWBeB5lNQvJTvu2ZTTDDIcf6sgOt+unYIEw4PBT6OXwNYYt8A0sIAEHpWMkH/iMhlJRnBELlrKUtEkZBZaOmYxWSNBCmbsuI8JctPBvRlwkxZ2LH0Zc6AjKYzrcAdzzXDEO1zpEk/RaNR68aiBYNrOvDts3MEP4Jz8SCyhTKriYZW14KuNTEf+CCy44DgoQFONiXilm1hMk6GkS5fjjwpzjl0r9zFd/7LHHxEJcOnq9aY70dfy+tfgdPPv3vwsNgoaKSswwanFzei4Mhkg4PS6UdbbisepyFDnt8HlCUKlVwnE2Wyzo7raLaHGE0QBLhBFBvw86gxGxiakIqrVwOV0wR0YIJoK9q0ukFbAqQwghWMwmRGrVoiQlEx7aPH6wKMQAjQ7nRxhwtiES6aYIaEmLt8RCY7Vie20Frti2BdXqkCjpGBcfL5gLiYlJGJSXh8iICCHKCJ0Bao0Wfp9HlJwMeAMwqFXQm46lYkQa6UjZ0dDSAX8giNEjhwmn57XXXsVtN14PNwzQwI3PNqzBaaePR96AXHS0t+Puhx6BOSoeRo0W3f4A0lLikREfx6IXaGhuw5GaOowZNgg19S2IS4pH0EvmQyz2FO/FqGEjoYEaxSWl6Oj2oK2jE1lpcbjr1ptF17/8r5dRWlKJq668AjqtGn/43z/ijrvuQeWRCny2YRO0GjUmn3kmysvKYXc4kJWVI2xXUV4KrYaFN3TodrkwZnQBJp4x7vhwWrHiI+wpLsWUaWehtbkBh4oOIiaJTI9YNNfVo+xAEW775S+RnJpywnclx7USSDvRA8hxK2nuHLM8JsEGPgvo0BKAuOGGG0QZxC9LreN5+RzgXE9tCt4vfPH/MjWA7yynuGrVKkH35/150003ibS9n+omn6lK3SMJ8EsBWwIFfB6TkcA+IdhAkIH7EfSk/gIZCLQjn9l8X7t2rXjWEqwgOEqxTjJS+GKfsi/4HftKmYYjxxPZCQwQsO95DqZSEGxSak5IsFWuA9jfK1asECkzZEZQcJq6DmRfSICD/Sx1dJRpP31JAfqyMRIGHH6qd0/4un8IFggDDj+EXgi3IWyBH6gFpNMldRLkw555mn/4wx9ELigXCszJ5Kaknct9lZFlJXghFxNKATL+5l//+pdwBrlw4ou5qHLx0uXw4s6/FaO6yXUcdGC5TIIO4S1sga+ygBJw4GKZETYydDh2WSKTC2d+LselFFSTUV3JYpC50nJBrHznvoz8EcigSj+BC5bI5AJcAg5fBVZ8XQ++9/4y/Onpp9He0gJjQy2eHToG2UYtmrsdIu3h9dZWPN9QgyDU0AjifVBoJvDcTFuIMOoFU0BoR2jUIvrPyhbpmVmIjo1DRWWV0E+gwKNOpYZRr0VNXTUQ9CPapIU6FECH149upw8urw92XwgqjwtnG424OjEJA20xMCdnQJ+Ygq7YKKwLBdFksSImOgrRMbFCL0Gj1sLe6RBlK+1OB1RaNVIS42CzEhRxiWoRibFWaA1GtHd0w9ndjYzMfvhk3UYRcc1IS8KIgpFY9NK/MGfaRCSlD0Z5WTFam44iOycXp38hRvfbPyxEZX0b4mJs0Kp1SE2N+0KQ0gWzyQpPKARzpAE7duzDrOlTYG9vgUqnhzakQl1js9DGSE1LQWVNLVzeAIJuBx574F6YTBF4b9kSFBWVYsrkSUhOSsI/XlqEKdNmQmPQYuP6zehsb0XQ58GAnGy4vR643D6hm0F2RygUQGxsnKiWgZAKKakpSE9Lwb7i/XjooYeQ038QZkyfDo06iKL9B+Hw+JCalCjAq+ojh3HJJRcfn2+/brwo51uObVkRRcle6yvYJY9FZ1FWuCAjjVVeKPhLzQYy0hhZpwPJTTLaeD7eCz03Jbut53fUCaBwJI/Ne5QsB0bNf6qbfI7K/lLqavB+ZroEK0MQNKDjzvmHz2cKNbK0JRkE7CNWkCDwQBYCU32YGklwlCDewoULBeDQ28a+IoAhwQOOJTIRemMXSiFLfieBJ4IVUstFXgPLapPRSCbL5MmTxdiRawlZuUQyK+X4OdHxqryWMODwU717wtf9Q7BAGHD4IfRCuA1hC/yALaBkIMhmki5OCi2jJAQFGBnkJsEDLgqkqrT8vYyuKRdOcvHA3/Fz7kPaNxc+jAqzdjdzguXGYzW2eXDfiyVobHOLj80mLRbemI+c1P8rPfgDNme4ad+TBXoCXxxnVNQn3ZvgGRffPUvD9bWpStYCHQHmtDPCSCfgySefPA448HjfJkK3ZevnuPe+3+BoVSXONhnxp8GjYG9tRENXB8r0ejxcXYnytnboWFtSBWjVGpGWIKOialVQRNoNOiOMJhN0Bp0AJoJ+PxJSUmGNjsOhsnIEQwHhoKhDIXhcTtTW1cDtc4tqEqpAEHq9FgE1S96aERufgPjkJEzJG4yclHR4rBbBgjDFJSIqJha6YBAtbW3wUrjR2SU0E1gac+SwEejfPxddnV34cNkSuBxdomLE3PPPFyU516zbgObWVmRmZoLl9OwuH0rKDsFs1GPq5Ml4bfFS9EuwonDCNKxcvQbRBiDWZsG0adNFt7340iJ88tkuAVYQXDHrVUhKSsWhiirkZCQhwmTCgcpqxFjMSLFZUFZegfiUVJgMephMRkRazOjq6kbRgVJ0My3A3o77774TOVnZ2LtnB157cwlS0pJx4QXn460334Y1Nkkwspa++w4izBY01zegvokifQlIS0lDMBiChykmWj1a21vx9ptvYtr0GUhJSRX6FE2NDSL6HGWNQt7gQbCSju4PoLm1DbHRNjGftrTWYcTwEZg797y+Ds3j+ynTIuQ8LfP4+3IwCdjRmZRUfJaWJcuNgBpLbjI96corrxSOrRKsls8D6azyO94bMi2AfzNKLgUQqQXAyDerKtAmBDhuvPFGoUnwU9+UDBNluiOBBKZGkBnC1Ii5c+cKtgHTGmhPAg/UxiBbgSKitDXBBTIcmAJGcU4CXtSdkVtv6TcyneZYpRnNf+zbG5NBCuNy3CjBB4IVHAfsY7JkCF5xDiZDhu0mAMKNvyPIRV2Ibzo/y0aGAYef+t0Tvv7v0wJhwOH7tH743GEL/IAtoKTQSoYDm8sFy/PPPy+iw6TOku6qZDP0LPkn8+K52JAAg/LYMnIsP2OZTS5AuIAie4ICkkrAgfu1dgVw+1/2o91O1+YY6PD0rcOQnmD6AVs03LTv0wI9gS7mm5PS+89//lMsvBlBZQm5k7ExL5pAA/PSCWpwoc/74NvmILe0tuGqn/8ce7dvxcMD8nFJtA3NjfVodjjwqs+Fd90uBF0euFxOKluS33BMYFCtPhbdVquIQ0CtUsOg0QsxxmAoCK/PK9oaFR2D1LR0NDQ2wh8IiBKWAa8P3Y4u+P0+RNtsSElLF1TstPQMIfAYExOLAFSIS4hHRFSUEJCM1OvR3NAEu90DT9AnylLyWJmZSYhPTILH7UNnezvaWxqwZcvnWL1qFS644DxUVlViZMEInDtzFrbv2IOa+kZEx0Qjb0B/hDR6bN+9D0GfD2efOQVbd+5BS00V5lxwEd55byUSY4wwG1WYPXsWdDoj1q1fj+dfeQvZOXmi+oXK58aogmFYv3E9Th89SjA7/MGQEIusqT6Kfv1yROrGwZJSONxOATx0ddhhNEUiOiYKjQ3NWDB/Ls4YezoamxrxxMI/IXvgIEwcV4imumqUlFVh3vwLsWn9WiHCGVRp0ebsRu3RKsDrQ//sHFG60+3z4XBVBaoqKjCg/wBkZPSDSqOG2+1Ee2urcBBjYm3o7OiC3+uHTi9oEUIno6W9GdaoWNx1x20nNEwl4CSZDb1R1b/ugFI4ko4iI+QE6ZjywMoX1AiQZY3nzJlzHGyQ7CB578nzypx/pZCwBKQpMrlr1y5R6YK0fj5neO/ccccd36gk6Ndd13/b9/L5qqyYw8oPnGdotwsvvBDz588X+ggU7SSQwPmN2gnsN6Z70XmfNWuWmBOY8sXPKPJIAIninXKukraRz/eewrlSwJJ9JwEm/kb2pWSJKZ/7SntLwILP/Ndeew1Lly4V6SDUdJg+fbq4F+Rxpfh0mOHw3zZiw+0NW+CYBcKAQ3gkhC0QtkCvFpBVKaQCtlwkclHDsn+MpLDsFqMpyk1JXefnSmq6MhLM73rblzRcpmwQzKADSLo70ypkVE7SgstruoWmQ7frWE3yRJsR/3tjPhJthnCPhi3QqwXkeOOXHM8cwxQ/JfDAqCxrxDOaKqNyHHdMtWAkli9+p1RMZ2SWjjqPy1QKgnFcrFMQj/RmHpN0ZQq1ycikjNL1xvTpS7fd++BDeH3RP/DK6HEY4fags6MD1T4PXrREYAmp7VFR8Pi8UGnIbggiEDwm1giEoNMahHaDAAH9fjA+SdFIvgIBH1xuN2Js0aKKQlAF2GLjREQ/KTkFUTExSExKQkyMDVGWKBhYsUCjQmNrMzJSUqEKBURJyYy0NOzevQuJiSkoKSmH1+dGfWMTEpOSMWzoULz++ttQq3z4bONqDByQg8uuuBydXQ64nD7E2OJRU3sUZxSOQXxsLD7ftUeUtyzevwd33PM/2LVjtwAqJkyaiI72LlEV4RfXXYdPN++Avb0OCTYLZkw/GzZbHGqqq3Hfb3+PpPR+gD8Ih70DQ/MHIDUxEa3NHYItkZWTjbZOO+x2J0IBLxxOO7QaHWkogmnAv7vtXfD53Cg5WIIJ4wpx169uR5fDgZcXLYIlKQujhw9DvEUrGA/nXXABDpYUob62BuqQCnp9JEJqoKh4PzwOB2Kjo5GckSbAnM72TnGNao0GnfZuaDRq6DVqBBjVZf+FIPrW7/UeY4i43VAbdcjMyMLtv7wBMdF9TyPrycCRIK8ygq107DjHKtMu5FzN+4IgACPppMJPnDhRjG06jGSk3XLLLcK5lTR4JeAgz6Vk+PS8J5gyQ80B6jkwLYOsiWeffVawkPg8GDx48PFbRAliKNOdvuoe4vmUIoY9nVc5P0jHWrZVmUYl546e55H24udKMKAv93Rf9lEeXzrqtDOfl9RgYDlM6tGwOgVZgQT4t2zZItKQWPaXLBSmqRCcYElS7kdWyaOPPor169cLUU6yC2RFHclQVD6nJXAl7cZz8++vm9Pk+FM+7+V4k7/luOJczBfPTbbMggULjlewkCW5ZQUL2QbZ932xoZLhMO20RCTE/P9pPn05znexj9cXRFWDUzCj8jIt38Upw+cIW+CUWqCp3YtV2xvFOXj/3bmg/0k9nyqkXOGd1EOHDxa2QNgCp9ICkvaqrDLBBYcsa8V8XS5Q+N7XrSfAoPydXFBxsUFH8OabbxYLGZYtZL6pXKAoF0IHqrpw73MH4PXToToGOjxz61DEWH64C4m+2iq836mzgBRb46KcQorMe2aEjeDC0KFDj1dbYbk+WSKTYAP/z02CD6T6UliNi2AuiOkYMerHF6OLTEtgyhEXzlzwSwV+ZR62dFD6erWbPt+OW667Fs9nD0BuZxfq2rqw3whsGzYMz72zBDGWSKHTwM33BbigVgHBQBBer18ACx63C+Q/cDeLNQZWixWJKcnIzM5GamoGBg4YBLM1SkRCyUygXQxGA2zRMQj6vdi2Yzs+/2wDKioOCb2I6VPPht5kxMpPPsGvb70NJaVlCGo0GJA7GOWlB+Hx+REZHYvYuCg88+SfcPMNP0d6SjxUai2y++fg8x27ceRIHQYPGohDZaXI6dcPef37Y92mzejs6sQfn1yIp//+DzRU18LvcSApNRUZ/XLw8suvYMFF89DpCgoAI1Knxszp52DQ4EGirOctd92LgM4g9CgiTBECiOH1MI0jJi4aERFWRERaROqJs7tLMA2c9m401NWhuaVZMEUo8mi1RCDGGoVzZ8/CaaeNRkVVFbZt2Qx1hA0RRiN0Kj/KyqswYepUQA189uk6oVthijSDnBJqVQQQwqGDJdCqQhg0aDA0Gi0czmPjRavVIegPQq3SwOm2o7amBsUHilDfUAt1UIWs/v0xaMhIxCfEiQojt9x4HQoKRvV1yPS6n5xPlawbOpASYOaPJHAgnUKOb2rsPP300yJ/n/M/6flMISL4zOoHvE9kvr48sZLJIJ33nno/vCdZNaayslKAGLwPKU5MphDTK+655x5MmzbtP1KSvqxcJ69BCejJe0yC6EonuTfjfB3gwN8o91GmBspzfZtI/Je1STJE5Pe8fgIKnL/IqqL2EfuQ1T9Gjx4t+mLbtm2iKgjvZX7H9EdZZYJtJNhKjQcyCWV6pFJg9Kue2d9qAH7xYyUYRtD2nXfeEQxHzq0/+9nPxNxJMUpl4EL+rbS1Ug/ky9qsBBxORttP3THIQyM3LbyFLfDjtEAYcPhx9mv4qsIW+MYWkA9xZdoDy1WSSnv55ZeLPFGZa9mXk3wd4CAXVFwgLVq0SChZcxFLqicXTDJCJRcaXFjuLO3AIy+XHAcdqOVATQemWYS3sAV6swDHNR09Agj8e926dXj88cfFQpx0Xo4rjkGCCYy8kbFAcIL7Uq2dDjhF/Li/FE8jG4K/o7Aavxdjc+dOQWNm9JCLeTmG2SZlhO5Ee+mum2/BjLomuNsasfRoNfYH/GhlWbwvStVxuSpyrX1eBAM+eL2MRKqh02kFWyg9MwNZOTnIzBmA9IxsxFgsSIi3IcIcBUAjoulez7FqMP1ysoTTXHqoTOSCN9XXICEhFl5XF6IsVgFYJCQm4qyzpuPXd9+DtvYWDMkfgdb2Niy49AqUlZQIkUu/Wo3CsYV44Df3omDECAGAREdbRXpEXEIynnrmrwgEPPAyt1+nRUtzMz7/fKsQWezXPwcPPPoENq/fArNRA4vFjDETJgvwc/IZYxGVkIn169YB3jaMGjkCUyZPFW1/6pm/YN+ho0hPTYIpwvAFMOSDSqNFVHQC3A4H2lqaUFdbi5amBsDvRWSEEVFRZsQnJiIi0oxQMACv24OmphahvdDQ1ACDXi/sO2ZMISIjrUIQkmDM0BHD4QkG8cnHH4vKHGw7nSizxQq3LyB0LMjQaGqsh9lsQpwtAa1trfAFPOju6kBt7VF0trXjcEWF0McYP/YMUTJ0xGmjUVNdh0ijEWVlB1F4+hhcetnPTnTY/H/7K4VM5dysTI/jD3idHPtk83z88cdgOVlWjpDjmXM0mTyMstMx7Mli+7JGKsEC3gsE6Mhu4Pgks43fL168WByX6QBMFSDNnmUbeb7IyEhx7ykj3BJQkACJBAXYJglUy/YpnVYlONDbfdmTGSXZdrw2JQCuvK+/ded8yQFkiqIUUSTQ8Nvf/laADASC2H9kMTAdYezYsWLOIYjDeSgrK0uAOfwtWSQEdGhf2p4AP9MqOK8RcPiqKiMn+9okOMTjEtTifEyxXY4zzp3UBWG7uCnHrLQ3f69kW/TGpuG+P2jAQeS+hYGGkz22wsf7YVogDDj8MPsl3KqwBb5zCygXWDKfkwsrLgDo/JNCy4UKFaV7U6n+sgb3FXDg4oFRlzvvvFMsfEhL50JTRuXkIlhSf7cUtwnQQW6DMi1YeFO+KJ0Z3sIW6GmBntFd5juz7B7ZDhzXVMPnwlemTFDYTKZacHFOx4q5xjLVgot8/s2oHIEK7kudA1KYn1bp+skAACAASURBVHjiCSF2d9ttt4morTy3vBdOdGHPko9r167DshdfwMa9O9HoDUBNgo9InfBBq1EJQUi31we9QYeo6GgMGDhIpElkpmci2haHhKRUaHQ6oVPgd3sR9FHMUIv2rg4EgwFouPBVA1qDDokp6Xh/yVL4XXZ0drUhJzsT1173C8RExeLdd99FKBSEVqvG3Lnz8OrrbwhWgtEYCb1BjQUXXYqXnntB6B64AiGcVjgWf3/2byjetw/XXXU5zFYzSkpKEW02Y8tnm1BWVSVSHAw6LTKzMpGRlo5pZ52NSZMnIT42Hv9e/CEOFe1FnC0aZ86YiY2bN8EaoUPB6VOw+J0VMOkcGNA/DefNniu6fNvOnVi8dIVIsfD7GQ3uEGkvLS0NcHY7AJ8LSUlxSE5JFqU/NaEA2jvo+Nei2+mG10dlfp8ADAiq2GKjYbZaEGuLRW7uQCSnpMAUEQlLtAVxVqtIUSmprMbKD5eLv9vbWxFjixVsAKNWj0AwgC63CxvWrxPXm52RIijT0GgRGWFCfEIiBg/KR1p6KvKHDsegQUMECyXCoMOf//JnFB0oQVZOLvplpOHi+fO+lQCpvCfonBF847sc4xLYVZbRZOWVRx55RDiDjIYz+kxhVN4PnKfPPvtscUj+hlT9vmySok+QjrR+vo8ZM0ZonjAyz/NRNJI6EQRueJ8yQs/7iFUNCgsLj1Pue7IS5Pnl/dZTA0BWpJH3nzLdQsn6kM6wBCrkM0f5LJOpIT3Bh77Y4ET24Tk5ftk+Ai4EPpYsWSLsRIBBpm+RdUK78doowEhdBinMKYVC2WaCFBRm5r5kqJx33nniuLJf2LaeYMuJtLcv+yqZKBLs4TigrgTTaQg2XXbZZbjiiitEcIPXz2uQqW1KsELJpOktrWXV9qbjYtN9adup3qeqwYEjDW5UNzl7PZU1UoshWVbkpIQFsU91X4SP/91agIHBcfnHxOZP1hZOqThZlgwfJ2yB79AC8iEuy23J6C5LaDGaQqo4y27R6eprROvrmt9z4UHnjXm7LJ3FRRHFKRnlkFUvuLiQeg5cqHAx8eSbZcdPw1KZLJkZBh2+zvI/re97Uq3lIpeidIywElCbPXv2fyiiM7IvnSku0un00CnqSZvmor60tFTsy4U+U4N4XDpyFKUcP378/6e0Tmevt5KBX9Yr9q4uPPLo77Hsow9g0KhwsKQE1qhIxMcmCH2FvLxB6JedDRMj77ZY2GyxSEpMEiUY7V1tMBiN8HkD8Ht9MKiDaG1ugL3bAafbJQAAvd4EVUiLkFYNnVGL1NRMvPLyKygcPQyD8wbgnSVLce7saZgyZRr2Fxch6HeL6P+A3IFYtnwlGurrkZaeCZPFBIs1Fvfd9WtcNH8O0rPz0C+nP1xeDxY9/zwsOqC4tESkYmTEmZFgiUCHO4T03KGYfs45GD+2EFBrEAgBR48cQVl5OUK6CBzY/Tl0amD81LPR3NaB6opDuHDehXj3w9Vob6xFnM2K8+aeC5MpEnX19bjt1lvR1tEtgIH0lCTYoiOg14YQG22FL6gSVSBYDpR+P4JAQ1MLUlLSkZGeisLCMdBo9VCpdSIdpX9uDkafNlKcn1AmcZ7WLqcAmSorKuHx+jBi5Ah8unoVHF12+JjCEWGGmjktIT82bVwPhALw+n1Q6/TIzclGfwJB/TJgsxkQE2NAZEQ39LoAfD49AoEEqLXpMJv1WLbsPXy8diMuuvgSHC0vwQVzZgsw6dts0pmUzrd04pT0dX5H3Z6//vWvQieAUXOmuRF8fuONN4SuAiPQHMcyZUiWNORx+OyQ6UgEXmRpRM7djL7zdwSwWUWBVQqYokfWBJ1nRuHPPfdcoRXBe4mpG4zWM42A7CQ60iz9yHcC0nwe8d7ki+f6qk1WRmI75PVKR7sn4MDjSGdWCbDTfhJs4D6nEnDgedgXEmxnX9EOZDWsXLlS9APFIqmhwevndwRK6bwTAKJtaCPJSJRzF4WZOe+xMhRBnJ4A6HcBONB2MtVGOaeSSclxxz4nyEVWJa9DsjykvSUjQwmUfZtqQN/mnvq637LK1vKtDVi1rem46LXyN1yvTB4Zj5ljE8HASXgLWyBsgb5ZIAw49M1O4b3CFvhBWUAJIsh8XKm4z3KCM2bMEFEtLiSV0ZBvcxHKSIVcLFA8knXe6eQ98MADQuhKLmoZ8eLiVbmwfGtNDRatOHK8GURQCTqEt7AFpAV6shv4OZ0PqU3CGvYECejIcF86REyroIAdF7aylB8X73R05O+5+OU4pePEjTnUdJDonBF8oKAe6cxybNOZIh2aIBq/V24ye5cE254b2/TSy//Cu+++A7OVFRRikZc3GLa4eCQnJyEiIhIIauD3HROCFC9WyFDphMClTquGVhvC4apKRGh1MJi1iIqJR6zVhqwBOWhra8XmDVthjY0TjIkh+cPwpyefgU6jgkrlhtFgRWZaIhZcsgBvv/EGao9WoLmlDfVNraivr0VyShLOnTsfQ4ePgC0uCW+/8SYSY0wIqo1ITMvC2LGno6h4L7RBPxLi4pCamgKL2Yy1a9bCbLZidOFYtNi70KkKorGkDDGRLIenx/W/uB5XX389EPDD092JoSNHwRKTgOXLluHGX1yBioYOLFm8GFF6YN6F8zF0yBBqReL5555DY3O9cPTtnXY0NzXD5XTj0KEyIdAYFWvDhAmTkdMvS6SfBEJqxCenoKK8HFHUw6CYo0EPj8ePjJwByM5Mw66dO1BeXorKw2Xw+f0YMmggdBotmlq7cflVV6GmphIlRQdgjrSK0pZQBXCg+IBgnEyeNB6Dhw5DfEICTEYT/N5ueDyHEFTvAFS1CAWdIPoR9AMBXwTUqjGIjJqKiqpKPPTgQ8gbMBh1tUeF2B/H4DfdOI6UAIEcx/xcmZLAaPkLL7wgqrkQIGA0nWAbqyKQok8aPu8VqWXC33Nu5r0iqe2yhKKMOvNe4Tl4LzFdqbq6WjjKfG3atEk4mbyXmLbBF6P33Og87927V4ghEgThb3kNTGGiI0ognH8z5YL3Ff/mZ3S42Xa+88Uo/tdtyueRdIKl8610wuVx5LXJaz7ZGg6co2hTPu8k2M45hOOA9iNIyv4g6ElQgawqtpNgKSt/0E5kZpF5xeuXWhu33nqrYPQQuCCTROmofxUj8evs902+72lz2pBpPCzBzTmYY41MB4pe8npkyid/p2SqfNvymd+k7V/1G2pMrdvdghVbGnDwiL3XXQkuzBybhMkj48JBkpPdAeHj/SQsEAYcfhLdHL7IH6sFlMADFzWshc4FCQW8GOmS4lwna3HVc4HDRQUXGwQdqFpNp41q6HLxyYVrz+jwvz8+ildXVR/vklORK/Zj7e+fynX1zAPmwpU5zlTfZ14zS8VxfEuHjKADHRw6VXS2CD4QbGDpPm5yP35PgTsueOn0fPTRR6DmCZ0mghjcmKpBB4DAHRfTTOU4//zzezd9KIQOexdaWtrQ0NCI9o5O2B0OdHY7EB8Xh2hWUtDrj0XnQyr4/V6oggGoyGaw05F1IwSmPBCYM0Kr1UDL/AtVEIcqKpCdkQNblAXlR6vhdblxtLoG8y6aj4rDNWhvbxEO+Jhx40QJxOz0TFRXV+CzzRvR3tYm0gkYxXe5XTBazZgwcQpOP200hhechpTUdDi6HaKkJqtXrNv4GTwuN1JTk1E4fixSk+LhdLihUTFlwSX0VzQ6g0ilYN1Ov1YNp0GN5oOHMDgzC8GQBpdddinyRwxHbm4eWurrER0fh8IzJuCdxe9gypTx6D+4AJ9t3ozK4h2IMBkRH5cgSmNW1xxBV1cndGq9YF4kpqRg0OAhqGtoQPWRI8gbNEg4YWxrZ0cnXF4fQhoNXPYuWK1mRJoj0NbaKnQePP4g9Do17B3tSGFlDrUGeYPzcd6ss0XKxr2/eRjnzJ6DxKRYfPzhclitMUIYMzk5AYvfegNZmenoPyAH11x9LbocTvjdzQhgK3TGcuh1nYAmiFBQg1BAjUCQ+hseeFxA0D8JOsNZeOCB/0F8jA319Q249rprxRj9ppuMmEvnX6ZWcC6nU8u5mJFlliok24DUdo5V6iuwAgvZDiyteNFFFwlnn6CABBbk80AyBXh/sJ/JWlOm6BGYIIDAe4L6DLz3mLvPz8luI8VfCrfK62S7eBy+6IQy9Y7H4P3LqD4dbt6v3PhbakIw4s828p7kfcv+5n0sdSBkVRrZfqVNlc9AGUGXILvUkFC2Tc4FJ5Jq2Nc+lG3htbOPCMoQ0GRKBLVnyAZhiguZDXTKc3JyBPhA2xNU4LxF2xKMIfjAFDJqcvC6+YzNy/s/cJ59eKrAk96uV9qU75LBIEERiomSWck1COdSgg4EkySrRqYC9dWO39V+BBc+2dEkwAZZTUt5bopbE2CYNTYpXNL7u+qU8Hl+tBYIAw4/2q4NX9iP2QKSKkpHjA69FNb71a9+hTPPPFMsUrjgkXmxp9IWjBIzr56LXylsJdunXNgq2/Dkm+XHy+/w84vPTMM1MzNPZTPDx/4vtIAyUsnoIWnFb731Fh566CHMmzfveP4yHRJZYo6Ub1LA6bwMHz5c7COdKDplpH5zQU/nhxoHdKKo30CFfTpFpKETiOBimbnoBO8Y2eVYprhjU3MTmptb0NTcjIaWFvh8fkClFo6rXm9ARIQJ1ohIqFUqhEhZN+gE7b+7swuxtmh0e9yCpeD1B5CbnQ2r2QydXg97Vyd27dyGjevXIkKvQcjvRWJGOkYXnIGX/v0KJkwohN8TQERUNE4rnIi9O3eK6g2Dhw3BvqJilBYVobriMOoba5CTmwNzZKTQFBg28jQMyS9Av4wMAXzsLz6A5uYGzJw1E9bICJSVHMCA/AI0NTbAZjGio6sbLpcDdUePYsb0qYiNT4Q/4Icl8ljefzAUgifggw4qNFZXIzEjAy0tXbj1ll8iNt6GKWdNR0P1UZijrOJv9lduv1SMHn0aDpaWYc/2bdizfz+CAT+ioqPQr/9AUXmDVSA62lsQG2ej3IVIh7BEmGDS69HS1iLo8B6XC6Vl5QKoYDWO6dOnwRrDKh4W2KKiRT8PHJiLgoLRQoBz+47d2LptF276xdVQa9W4657fIHfgYEw9cyqWLH4Ler0Rao0OE6ZMwuK33sTuz7dg2LBBeODB3wqBzGBgKwymvdDqXVCryIQQxUuPtS9IhkonAn4PXN06GHRX4y9/W4FP167B0MFDMHLUCFx77c+/8V0n51AeQEaWZZSeY5HjmOOUJZDp8JFdxig4tRXo/JEpQGeW+9J2/L9kR9DRpxPIz6SzT4efTiKZBnLe5n1Cp3fHjh3inmJqAI9BYJsikQQFlA5/bxdLZ5qRfh6HzjT/z3QPfkZAgp9T+0ECHnyWEYCjk83zE8BmG8kWIbuJbA2WhvwqSr60l3SO2S4JWvDvEwHgT2RfHltZOYQOOOcPzjEXX3yxAG0IpvD6+bwkIMHj8xr5OfuEnxHg4XEITLC8Kb8nYyUz8z+fkV+mi/GNB92X/FAyyaQIr0xxUeowEJxlG9mnTOGhhgjHFPtTpsXIfvgugZKel0RggQDDexvrUN3k6vWKme559uh4kToR3sIWCFvg5FggDDicHDuGjxK2wHdqAUk7pxPGxSMjI1x4Llu2DNdccw2Y90mHSbnIOhUNlDTSDRs24MEHHxQLwvvvv/+4g/ZVC6KeoMPPpqXj8ukZp6KZ4WP+F1lACRD0FBYjbZwLcEZuqY7OUpYy8sY8Z1ao4KKcLAY6JSNGjBDOiwQu6NyQvcBo79q1a8GUoNNPP12MWzoHFJFkBJKOGgXvCN7xnU7B5k0bsH33HhiMUQJgYPTVHB0Fp90BvUYFNZje4Rft0eopDGmExWKFXqvD2lUfo+TAfkyZOgkOL9DV3Y258y4SrIK9u3di44YN6LK3YcHF8xEfbUFbzWHEGPWI6ZeNUePOwfvvLUNjexPcTg9qaupw9XU3YtOmDdBpNfD6PZgydTq6O9uRlZ4itCEMGsAVILhQivKKKlgi9Giqq8X2bbthd3RicH4ezpk5W3y/a/sWnHPOTFiio/HyP/6J/v3ScPU116C1uRFV5aU4+5zpgoVB0UqH3SUEL0Nqpm+E4Oi0Y39pKYzmWLz6yr9QU3ME115/Iw7t30MTYeq0GdhfdAg7tn+GaLNR6CUQuLBGRSEpKQFxcbEIqnTYt7cIXZ1teOG5v2HK5CkoGD1asBNYpnLn9m2YNn0anG4naquP4rRRI+Fyu0UaR05OLiwxMUL/QRUCOjq6sOaTNbjkkguR2z9blM586qk/45xzZmDihHF46s/P4HBlNR54+Hf48P130d1lR1x8AsZPmYydu/fi6T88gdTkOPz2t48jPs6AIDbDFFkNtUYNFRM8Qm5AZUIwZBbnCwVd8AQq4PN44emegMaGPJSUlWPjhjUwGkyiZCSrj3ybTSmeKJ1fOqvLly/Hm2++Cer2UFuBpReZnkCnj9FyPgO48V6QkWZqWTBth/eEjDrz+AQCjpX/PObocyOQTYeR56TjS+0TAgCsfMT7QrIH+C7T+vhbKRgohDi/ADX43nOTqVC8Z+mA88X7k0AEgUGykQS7xus97rQSDCEjgvcn20IggkwBvpMRwL9pg970IXoCI72lXfTWT30FHJQAkWQf0G58HrI9ZADS1mwnmQ20G+caOuj8nHMSASDuKx109h1ZXbxWMks43ym3vpSa/DZjj7+V16UU3pQpEWy3TCMROk2rVgkhSV4XNR14zewTHoN9KceXkkXzbdvX19/vKGnH6h3NWLe7udefsGT3rMJETDs9IVy2u69GDe8XtsAJWCAMOJyAscK7hi3wQ7KApI9ygccyW4z+SvG7SZMmiUWgjG6dqnbLhSYXhzz/mjVrMGfOHJBpIfUj2IbeFm2kabNyBRcCcrtlXg5mj0s6Vc0NH/e/wAKSOq6kkrPZ/D8FSkkt5gKWbBqWZJWOBHPZudClU8IoIRe6pCDz/0rxMjprBB1kfXuq9zOiWFRUJBb8FGYjDZ3pGEon5aMVy/HBRyswfMQYxMXEQkX9iIAXXXYHoqNsMEUYERBVFOwix7+2ugKHDu6FLSYWB/fvQr/MZMQlJ8MSFY+C08di8PAxePHFV2E1ATarCT6fS1xPVr8BWLnkn9D77DDFpWLC9PlY+fEavPrWqxiYOxAbN27G7x5/AiUHDyLWFoXEuATYYhOgMUWiobERXe2daG9vw86d23DllVdh++fb4exuw+jRw9HW1gmNRoVYmw1Ha+sQ1JjhtLchKysD8XHJ+OOTT8Ntb8Ttt9+Lw1U1SEm0omD4EPhDKhj1LDsahFanF060Sw00+J3Y/9FaGE3R2L13N5YtXYL77r8fR8rK4fU6MHz0adDpIlFctAeZackYlJcHU2QkoqJjEKk/5tg2dTixfMUKaOjer1uDiooy5OYNQna/LJQeLBbVJ8adcQYs1mhYzBaYdFrUNTSiua0TdqcLZRVVaGpsEtUk2ju6EPC7BaNh1ozpgr7PdIOQWo+fX30l1q9fi78++zye+usL2L/vc5QfOAS3P4Sk9Gz4fR48/5c/IiExFr/+1a8xpnAQAqrNMJuaoFHlIBiqRwjNQCgOagxFUNUANTrh9h+Cz98JT3c+3K6zoTdG4rm/P4OiomK88MJLJ1SWuLfbU6nBwwoAZDaQafD2228LDRKO8fvuu0+weR5++GGhCcB7gwwEqa3A49IWdOoJONBRJcOHGiWsbsHnB/UWeJ/QmZfaCnQQpQgi9Qc4t1PPhMAAX9IhVTqTEuTmb6WDSSeaL1k1RlZi4PkkQKHUpeDzhNdaV1cnmBV8J4jCd7abAAmvQQIaBCEIMPLF+57sJl4H733aQOpD8L0vArBKMOJEAAcJANAubCPZJgQKKEZ7++23i9QKzj8EcsjEYnsYMCAQxOvkdfMz2p/2Yn8RtOJ18l3q1sh5STIFZOokz9vX9vb1UaAEGmS1FLZZjimOKyk8ynMz+MDqKAyCcAwyvYKAEMcI263UuDjVwpEUgCTAsHxrY6/VL6QA5KQRsSCrIbyFLRC2wKmzQBhwOHW2DR85bIFTbgG58CA1nHntzKm99tprRR7s11FdT0bj5DkY5SDtllR3fkankKJYX7cRdLj/xQPYW955fNc7F+Ri2mkJX/fT8Pc/Ugso03EklZcLUy5U6WwtWrRIAFuM4JK6K50DRkoZEeRCn4tkRjqlOB2dDFkuj8AC2UCMDnOhz6ghF/+kO/PF33DB33MxXFpSgqf//CQsllgMHzkKHt+xcoVarQ41ddXQaUOYMmkiSksOoaGuGhp1CFHmCCSnpSK3f3+hWWC22qDTaKDSaNDa5cKfnnkWOnUQwwYPQHX1EaSnJ2P+vEvw+dqPoLXX42hLGzKGjse6LTuxYsX7mDNrJj5c+TEe/O1jKC+vwsjhQ1B5qAoOhxNOjwcdnR3wu93osrfCYDQgNTUNqz/+CGWlB3HGxDMwfGQB+mcPRIw1Cus/24gLLroU3W2tMEZGwh8I4d2lS/Dqon/grrvvxcerP8HAfom4647bYTRHQ6fVHh9xHo8PRUeqsLe6AvEhFXR+NY7U16O4aD9mzDoXFWXlMOnVSE5PE9FwnQpCAJJSFi2tXaiqrkVbczMOlx3CRys/gN/nxRnjxolyki63E2lpGUiKTxSsBpVGi44OO47W1KO2vgFNLS3w+v1wu5wIhEJQa7UIeAPCUdOZtOhq68DEMafhtltuFO3l3NjlcGHWjBlwu7pFydBHHv8jQkEPPt+8RaS7BKCBVgO88e9FSE5NwqwZszBv/mxoDVsQaagFQhR/bEUIpGCroQoZEVJ1IEjuR8gOf6gNfnd/NNWPx559lehsa8F77y/Fo4/+DiNHFnyrO1WmB9D5ZNoQqesc/wQW6IBSlJAsnBdffFHoNixYsEDMw9Ip7HlyjlkCcnR+CeDRKSZ4wDFP0IJiqmT8MKrOe4ZgHB1p6cwTGOAxqFMgUzTkfcp7j0CBFKUkWMH96GzyGaHUYpBOqqyQQcYQ71mZ0iHZczyG1AyQn/G+JUDCFCi+8/8yNUM63ZwveE1M+yDribbivS3ZEDwP2yMrKfXUezjRTpP9xLZyviFLY/HixWKe4XOZIs50zgk4sO/YZgKc+fn5oo20Dze+04YEhgiyEGhgO6k1Q8aWZIDxHHLuO5WOu7wuggmyApUEbeR3bDf7hn3KfcgUI7ODNmAFKzId2Le8fm4ScDpRG/d1f4IMZDMogxnK36YnmDB3QorQZzCb/m9e6+vxw/uFLRC2wIlbIAw4nLjNwr8IW+B7s0BvkRcuTEgzf/3118VCk8JUXBTKyJhcFCjp6Uqn7ssYCF93kVLUjPtxAcLFBLUjPvzwQ7HAIKWS9FF5LhmFke2SkRi704d7nz+Aw7UOcUpGHVi5Ihxx+Loe+PF+L3OElVcocvg9HjG+KJJI1fd77733eMSSC3Uu5hkp5OKWi1ou6AkmSIE4RoR5n9Axo9PFyCNZBUyroF4DI49ftgVDfjz2u4dQvL8MqZkZSO+XCavZiuqjR+D1OmGLtiIznWJ3qUhMSRQAgyUyCirNsUg+NzrcorJFKAC/SoObb/sV3N12fL5lE9IyWD4wFeefOwcfLX0D9VUV0Fmj0NzmgMvngTnagsLRhRh3xngMHTEaDzz6OH7+88uxb99h7N2+VTAogmotgoEQjHq9cLL27dsNlSogSmFe9/NfCKHKHTt3CBbEocpyjC6chMS4GMTFxsPr8SIpLRk3XH09Bg/NE6kKORmJmDd3DuxOL7rtdjQ1teL9D95DUMUqDQFkZ+TClmxDv4x+iDBFIC01FSkZ/fDu4vew+dPVOH3MKFx9w43Ye6AcO7duhlmvFmkMnfZuuN0OTD1rimCHHK08jEiLGZmZ/dHU3IqyygocOVqNutoGdHbahZ6D2+0R1Sis1BkwaeHo7EJcQgIcTicSYmPR2d2NLqcPAY8T8RYjHn/sUaGpsX79euw/eAAzp09Heloarrv+ekw5exbGjx+L95cshUFvQMAfxJGqCjQ2VMPtdWPI4CG44aYbEG0rgUl3CMHQsZQN0YMqHxDyCvAhpHKJtrFaiNcdC3VoPv7n/t+jqqICtrg4zDlvLuaeN7dPN2pvADHHO502pvtQB4CUdb6oecBxS2eObLZ33nlHpFJwHJNdRuCAm3QQZZoEwQOmYnzwwQeCyk9nn8Awqx+Q5s/xT2Dhy8AKYYHQsRotvUXS6XQSjJBpEPw/2yBTOvgM4P/ZDl4b/+Y7X/K5IHUCeB4+V8hQkEwGgiCyggV/SxCGjAfpoNMufNFmvD6mZ/B7CZqw3Tw+QQcyIMiGkCKVfOfziiBFz9KTyg5UOtnKv5X24HzDPiOLigwSlsNk2V1unKcINpABQJCUgAz353US/GQf8Hplqgv1kQjmX3bZZUK3hmwO2ktqNCn7RP6tZD4o2yXn1W+q7aRcS/Qc1EpdBl4T9UWYXkEgiHoOkunAsUD7KgEM9olsJ8/BcaMsfdqXG4h6DNRl2Ly/rddylgQWCDDMLExCTurXV0HpyznD+4QtELZA3y0QBhz6bqvwnmELfO8WUEYb5AOaeaKsFEE18CeeeEIoo8soiIzaKGm5clEiF7jyOCf6kOfve9aHZwSOERku9ihcxkWxkpLJc/dGA3W4A7j9z/uOiziFQYfvfah9rw1QjnO5SJeRSEZmKfJIB4lUcoqtSQeBkUPmmtOZ4P6MYjKqyVKYpPpSXE86WiNHjhSMhjFjxhynnitzopUGqKuvQ1NDHTZsWAOn04HYuPhjivop6SISzLSJCItFRMtVxyAFIdAYQkiUXQyGgkK0UB2ieJ0WLpcTXS43lrz3ISoOHUCM2YA1a9ejqLgEWk0IfgQRDKmRkpyGMePH4qpLL0WsLR4RRiNioqLw0qKX8djCJzBmzGnIzy/AZ59twoiCkeg/cAic3S7UHq1CdGwcBHW06AAAIABJREFUbDEWzJ09A6/9+3UxJ5SXHYLT5UBbWwuys/tjylkz0e10iRQHl7Mbw4bn45c33wF3dxtmz5yJrOz+qG+sxsaNm7Bj+3aMKSxERKQZ8y5ZgPSUdERFWWHUaGDv7kZMtBUtrR3ocnng6Hbiz394DP3798NdDzyMZSvWwNlci0sXzIPJbEVp6UF02h2YM3u2sNWSd9/DnqKDaG7rQIfdDrfPD5PJINggXo8LqcmpSIyzoaW1DfFxNmRlpcPl8qKmtlZUn3B022HQ63GougUmkx6+rmb84bHfikodpaUl+GD5CowfPxGFp4/Gww8/CG9Ai+tuugnLlr4NlV+NluYmtLe14IYbbkDp4UN47dV/4eFHHkJufzJrdkEVtLDICGEPoeUQAqssEGrwIAg3AqEgPK44RJouwj2/eQSVZRXCdskpifjVHXee0L1Eh4wOJR1nOq1M/2HKw7p160REn9Fwlj2m80nAjLo9BBvoKFPHYcKECceFC5UpdWQyLFmyRGg+cCxQCJVAA9kRgwcPFk6u3Ho+L+TnEjzm/+Vzg+/8/ESi7LKKBa9TCknybz5PlIwGOQ/wvuTGc/BeJyDCl0zTkOAi73dutCHtR6eeaVZkCvC+Z8oCwQeCjZIJxXNwriCQwXuZDj9fdOz5kiCMBCm+qjPlM5FACQEiOtwEPQjA91bphoAD20ennG2Wc5Ysi8k+IQuFJYEJnrKfyT6R6ZLKahy99ZES5Jd9JgMMJzv1Qjl25Hhg6g/XA7xGMtIYhKAdZb/Kd6kDwjbJYAnHAv8vwYne7N6XcpbD+0fhrNEJ4XKWJzQLhXcOW+DkWyAMOJx8m4aPGLbAKbNAT8CB/2ckgQsSPrRZgos5tjJK0BNw6A2wYGOVAMWJLBz5Wy4GJZ2Si0bWhGeddi4uGNWh8yejYl917IZWN+5+rvh4riUjEgtvzA9HI07ZaPphH1gCUxw7dA44lulk0Hkg0MBFOgVS6Xxxgc5FOCObXNxynMm/GQUl0ECNBzoU1Gigoj+jwHQoBDgQDB5PQVI6UvzO6XLi9TdeRXpKIk4/vRAxMTZARdbCMb6CZC3wncBCMECHlE5YECr1MZCBootQq6BTf6Fb0NKCTzZsQk7uYLz1xmtwdjVDo9Zg2KgxiLXFoKmpHV6fD5FGk9BboF5DTd0RmCMMGDl0mPh/yf494pjDTxuBwnHj8dY7H2DAwHwEfAERcY9PSkXA78Vbry5CdU0VvB4/6urqkZaSjOuv+zliYii0l4p2hxMeHyt5eDCqYDiKyw7j7X//E2NOK4DL043hQ4bBFpeELrcfBr0O9tZGHDxYhKzsgYizWYXTX11Th4cfeggelxf/fuMtDMwfhg+XvovYmCicd9FFKCkuhdvegWuuuQKlVbXQwYv9+/Zh6uSJsFhjsHXbTjz1txegj4xEZESE6I9oSyRGjxiC9RvXISMzF0a9FlHmKEHP33+wGClJSXDaOxCfkAyzORJOhxPbi8oQYTGjs6kOv771RpEe0NLSjNdefx0ZWdmYM2sWFr/1Gl59cyn++vxLWPXR++hs7YJaFRJVKq659joYI4148o9PYOHC32N0QR5ssVVQBZ0IqjRQCXYDnV+CDT6owLKmnfAF3XC7BiMyYhaWfrAMT/3vk5g8aQo6Olvw+ycW/oeWQm93nYz0c5zTQeUYJtBAEJkpA2TtcDxTR4HlFenAcpyydCup9rxHHnnkEVFphU64TEGg40vHm2AFq4WQ4UMKP39PoE2WMOa8LR1v5fjvyYrrjYWhFAbuixMrnwVK0EJpE/kskukYMkVDshhk6c6eoAfnBs4DUq+BznrPdAm2j88qgg8Ec2hn2papWmQdKO0g07gkAMF3WTGD84YQjTWbxbsEQHg+Age0O9MKqGtEIIgCt7JEqgQ1lcxC/obzGQES9jOvkZtMUWDfbdq0STzfL7/8cnFMmV4i01SkXXsCCpJlIp35nvPbyXwKKIEEKXzJEq0ESnhNnK859th+JVtCsiUlwMDvpA1o257jiuUsV2xpFPoMBB16bixnSfHHWYVJSLQZTuYlho8VtkDYAt/QAmHA4RsaLvyzsAW+Dwv0BAz4oKZzT5rsxIkTRU47qaHSieJipLcSVr21vbfFZF+uUUakJMWTETTqSXCRcMstt+Ccc84Rh5HK1BJ06Fkai/+nyNMvn953vCY2QYenbx0WroHdl474ke3DRbik/vJvjk86E4xSkqrMhSzp5AQf+Dm/Z/SSDAeCEqQyM9edgAMjuDNnzsQZZ5whyuuRvixF6pQOgATQlHRefr98xVKMOX0MEhOZy39sI8DAODd9T4/HDXt3B/Q6oxA31ISOVasAI3ZqDcsZiL8rqqrBahqHq6pgMptxxRXXoLPLDqslAgatDk3NLcKhrT5SD5MlAgUjhuCpP/4Zb731b8yeOw/96OTHxqGm+gjKSvbC43ZCG/Ijs18/7C85jGkzzkVx0QFER1mh1ekEc4HpGnt2bwc1GpMSbRg2ZCQuvvgykdN+3XXXYsjQEcjMHgi32wmDToVps89DyYEiUQEjPjYePrcHtY21KCktwa4tW5CSmIjk5ASkp6Vi6oxZCKk0+Pvf/4YpUyZj9MjR+PDDFdBEWtHe3gF7ZxcKRo+Cz9mNVxYtwqOPP4rKulZogy7UVlchb+BgDMjNxc5du/H7Z/6G6NgE6DVqoekwang+2ptbEJsYjzUbtiKrXxpsZjP8wQAS4mwwmiJRV1MFg9EES5QNLocT2/YWwWyNQVtrI+ZOOxMXzj9fzDuvvPoKdAYjLrxgHor378Wd996Lv7/4CspKDqL8UAlMpkhs2rBesCdiYqKx9tNPcOVVV+Ls6ZMQZalBlNmOkNBtYF1Mwkk+hMh2UHUBYElHIzyecTAY83G48iB+cc21Apxyuuy47977kJ2d85V3Jx3gvXv3CqeTaUFkrdERplPMsU+qPed3UvPJzOFYZ/SYcz+BCdLVmV5ER1hqAdDh49h97bXXRMod/6a+A49BloQUUlXOx9KJl5F6md4g7wsJLsj7UukI9gVskM8ltkVGwXujziuZDfL+lOwK+Tzj53RKCdIQKGBqoSwnKVM4eD6ZlkEnl/YhSCAFjWkr/lamgPBvAj4EICQrgkKVnHOkFgWPyfmG6RdkVxEEIhDBF5+9ZD7xnEzlIeOEwA5FPMnIEvPGFykp0hbK56Cs+iDTKXhOtokMF4IOZERQfJL9LftNgkvK57xSI6EnwKNki/S1z/r6aFGCT3I9wX4h85FCkpyLCTpQlJdpb7IyimRsKNkNEiyS19lu94pylsu3NHxpOUuWsaQA5Lj82L42Obxf2AJhC3xHFggDDt+RocOnCVvgZFigN4bD3XffLRYkFKWi4r7McZULGrmwU+ZI9syRV0ayTmQRInNvpSgfz8lFBRdHzz33nMizp64Ev5cUSaUaOfeXCwq5MKqoc+LuZ4uOgw4sV/W/N+aHIxUnYwD9lxxD6XAoU3Ckaj6jh0wfImOBC1myaLgRbKA+A/PcGREl24cgAytOMLLL/HS5yYV3z3zmnkBYW1srmlpqkZszCBoyFFRAVVUlioqL4fY64GxrQV11FQ5XHoY1PhH33P87xEbZvqC1h6DVaKBRqeDyePHGO0vR0uGARqdHbk4mhublYcuWnTBGGOF2OeB1e5GWniQqHdQ3NQlGgdfnx7233oCCkSORN7QAGm0I7S2NaKxvQPXRo9hbtE+kURSeMR6XX/0LVLP6hNeNuPg4xMUnob6+FmaDGju2bcO8C+YgCC2OVtehoKAA7733DmwxNmRmDUAwEERLWwMmnzUNzXX18Lm9WLb0XWgiDBgyZBCuvvxnaGtuQtXB/dCF/Ghua8fgsZOQkzMQzz73HCoqyrHwD/+LNWvXorqxCTnZuaiqrESMLQYFI0fjl9dfh9vvvBXRiVk4crgE3Z2tSElOxeSJ41HfWIuHHl0Ic1QcuuydQDCAwlHDsXXHTgwfORxHqmqQOyAXm7fvQpwtCmNGDEXxwTLYos2CUbJzz35MnjABe4tL4A4EhfBkfr9M3HfPr0R3v7dsGaqOVONnl14KjVqFeQvm4467/gfJCUn4eNVyqKGFyWjAjh1b8Okna5A/bCgmTpqIa3/xczi6DiI1pQlGPY/E3G9CTYxAu+BHFxwONTzOkdDqB8FotCIYcuGSiy5GeloGfH43LllwCaZOPfMr7zwycEi/J9BAR5dOGiO71B9h2gS1Gai1QAeXjIXnn39ezLF0nDm+CaYxgs55VtLs6axSYJUvOtqktJPZI3VKepbblE63rCyhvD+Uzw55IcoI/YmA1RI4UIIb8pg9GRVyn68ynozgyzQN6bTL1BR+Lj+TmhaS+cdroM0IQhCQ4EspikmggYwDAhkyTYP/lxUzmJrBz7nxmNnZ2YLNwHuL4p4EHAjyEHCQ6R7cVwIuynQUJfAjn4WSPch2yAo9bN+NN94oKkDI3ytBmd7AIKX9ZL9KXZuT+UhQsiwIBHHjdfOcTP0hQMaxTZYO2y+ZGrLalRT2lWOT17q7rOsry1lSAPLs0QnhcpYnsyPDxwpb4BRYIAw4nAKjhg8ZtsCpskBPwIGLqZtuuklExajjwEiuciEolcHlg7wn0CAXkspUhxMBHORii4s2Zf47Hb9bb71V0HsfeOABkSssF5oy3165OOm5YCVl8u6/Fx2nSxJ0eObWoeH62KdqYP3AjqtcQPNvLjwl1Zpjigv9u+66S1CQCTxwUcscdVLMmefOMUY6/QUXXHCcyiwvUTod/L9UqVdefk/AobOzA03NdcjJzhNjvKurA++9txTbtm6Fz+PEkYoD6OzuQlNLJ2zx0Xjn3WXonz0UXmo3BAOiWoVGo4UvEMQbb7+LqiP1aGpuRv/cbJw353wsX74SOpIg/FTzdyMuKQHDRo7C3l17oTeoYYtNxV+feATZaRaoQyp8tmULdGoVTEaNiNrPuvwmLPlgFcr3b8et9zwIh8OFsgP7kJU7AMmpGfC7nSgsyMfbby2GwWRCQ3MT7J0daG1pQ3JaBmJsscjO7AeL2QprbDT27dsr0hWCAR10GicGDMjF/n3FuO66q+F0erH5o6WIMWjR7nAhaeAQnF44EavXrBG6EvEJcRg3bgL0RhMMRgsqDx+COTICU6ZNx5//+EecOXUSBo84XQBC8DuRnJiIObNnIhD04777H0FLuwNqjVYwHAqG5aH8aDVs0dFITYpHV7dTAAr5A1lO0ICjNTXCIa+pqUNWZia6OjuwY18RvL4QVGoN4qwmLPzdwzAaDVj76adYs34jFlz6M2RkZOLmG67DoMH5uHDBxVj8xhvQafWgKiR1IHZt24GqI4eRPzQfDz3yGBzdbVCFjsJi6YRWp4JaQ4aDDqGgFoGgEWp1JkJIRDAUQEd7K2pqjmLpkqUincbh6BbilD+79PKvvMMoZEpVf45bRsoZNafGAh1XAg7SWWWkmIwF0uvJ1KGOA21AQIG/IUjBMU1nj/cCKf38/z333CPAX25SK4D3U08HTzrOSlD46yj40uk9keeGNIZ8BvRMB+jtc/nsk/etPK+Smt9bG/iMJPhIoIbvsmIGn41KJgTnFdqZL8nWo+2kVgQ/k8wIguqsiMMX2Sk8LtlUnINoaz77PvnkE2F//k3BR/mMk5pGbGtPp59zk5z72AfK5zLnPKZPkq3C/SgYyj6VaWG8lp6BA+Xv5bymBIxO5bQvUyKkNgjHJFlpBMAIOrCalmQ6KNPneP0tnX4s39qAT3a09CoAKctZzhybiEGZllN5GeFjhy0QtsBJskAYcDhJhgwfJmyB78ICysUVH9Jc7JBiyYc7aeaMXslogaTFyoWNdPjl/5ULNrZdCVSc6LXw2HIhy4USF3csjclFGMviUeSPNHYpTKlcGPYEUeS5WdLqkZdLjoMOVJampkO4jNWJ9s5/1/5ynMoUHAlQSVE5RiO5MXedqUR0yGRZVkYiqdFAR4zOWm/l25TjXFKAlYCXjBDLxbrd3oEjRyuRN3iYqJhw6FApNm5Yg+XvL4XeYBDOHQUOGemfMGE85l94KfQGE/yBALMoEAr6oVZrBOhQXFKK1R9/DJMOqG9uxcSzZmP1qpU4Wl6EKy69GhnpGVi1fj3OOXcuPtu8FYVjT0fl0QZs27wJKhWFBO3QGJh+YYReC7R2NmN4wRiUl5Rj9YrFOPucOfAHWAmiTVRzSE3PgNflwYvP/gVBvxsenxstLa1wdjsF62PCpCnQGSIQHRWF0cOHwhMI4EBJGfYXFcEX1GHapNHw+9wiPeXh3z2MrOxB2Lj8bRhDHmg1emiiYzHqjLOx+pM1qKmuxsrVq3Hpzy5HIAikpqbjQNEeuJwunHXWmfho5ccCSDj/4svx/ocroQ15YLMYsOCi+dDr9HjuxZewdtNWmKNjEPB60T8jVTjtLkc34uNjhU1tMdEoLzuMkFqDxMR4VFRWobq+GRqtAT6vFxarBXqtRpQqbWmsw6/vuAU5OVkoKz2E5R+vQuGEswRT4N3XFuFw1VHcec+v8eH7S+FyuEBdQrI8WluasGnTOqSmpuDxhQsRF5cItyi16oZe50cg6EZnhxON9a04WlWLssOVQhuj5MB+tHd2IiMzGyMLRok5mWkqmRlpuOfue74WcGAJRZY9lBVTZGocxyYp/gQbli5dKgRQyWagwCVBBqZecB+CujJyT8bb448/Lpxr7sc0Cm78P8c3nUA5vnnvcF7mZ7w3et4TSnaDEgiQ99E3eW7IcyidX+UzQQLjSnZTz2cU28J2cx/ppMs0ka+K3ivvdc4pnDMIGPCd97LyxX1l+Uzai88wpgKQRShZfTIlhP1HgUQyqahdxH4hkEQAYtasWceffdKGPZl98nmsHChyXxk44P+p10SnnefnPDdnzhyRyqHsN+4nwVR53BPV2vgmTw35LJdglhJYkmsEpgJR04F9RjsRdCCo4/EFsGF3I9bsahWsht42ggszxyZhXL4tvA74Jh0U/k3YAt+jBcKAw/do/PCpwxY4UQsoI0FCPG3/fqGXQGoi6YpcEEnRKh5b5nfKRZEy4iEjxsrF2jetRS7BDZl3yQUSF8gs6UUAggsxLo65KRd8PXN5e9qDolBPvHro+MdccCy8KV+UzgxvP14LcIzICBkjixKEkA4F/89F99NPPy1yrkk1J/Bw1llnCWYDgTflWJcl+Ph7LtSVi33pcHFhLnOflc7Pnr074XJ1Y+SoMQgGNVi3bi1crnbs3L4F6emZKCwcL97jYhNFh/gCoWOVWNQBUa9CHCsYQiAYEOdWQSP2e3fJ20IfYdjQodAaTLA7POhq78Cy5SuRkzeEepAwW4+VBNTpDGhq7oDP64JXFUBMFHP1gYDPi/iEWOzeuRdPPvYbXHb5lYiOTYdaG4TZaIJGp4XRFIGiPbtQVrpPiFxGGPRIz8jEhRddJNgD9z/8O4yffCa8TjvUWpUATvYWFaG+oRMbV72Hq666Ag0NtZh30XxMmXoOtq5ehu6WOrR1tKG6qRXQx2Htuk8xbvw4FBSMgS8QQGJaGrq7HCjevwtarQFjx41FW1sn3nj1n1j4xz/ho7Wfoab6KCyGIC65aC6Sk1Kxes1a/ONfryImNhE+nwd6tRrDh+ZDq1Vjx6490BoiYI6MRFtrG5weL0JaLaxR0TBqtfB5PFCp1PAH3OhsbUbNkSqR2vX000/hrCkT0dDQhC1bt0BjsIjyo81Hy7Bhy+e4+PIrcah4H0oOlgo709n0+3z49NPV0Oo0WLjwSZxWMAKHKqtQUXYYe3dvx+5dO3DgYAmaGluEsKc12goPAZKcHAwalC8qmKhU7OMQOE057F247757EadI5+l555Kiz3HIeZwOrgTKuB+p9HRcd+3aJRwziu4xss10Iub0k93GKDe1HTiued1Mz3jppZcEdZ1gL48pnfjeAAT5fFBG35WAgpy3le8SAFC+n8wZSalJoDyH8vmhZD303Ef5e5lm0Fv7JGAhUzMkiCGfjxKQkFoPfO4SoOCzlXMTX+w7lt9klRwKc/JZx7mEFXWY8kitGe4vn6/yOa5sj9JZVz7n5Vz1fwCoXVTcYf8WFRWJOY+OOwFEyUyRYIxSH0MJFvG8yvnxZPYb7Ud79Jxn5bijOCfTTQg6cDxfe9M9aAllY8sB+/E0SmV7ZDnLuRNSwlpOJ7OjwscKW+A7tkAYcPiODR4+XdgC38YCyoUIWQR8cP/zn/9EXl6eKEPJhSUf9jIqLKO1X3ZOubiSVMwTXYQo67wrz8V2cgH24IMPikUR3+kQKhfSbJMERJR1z3vSYldtb8KTb5Ydv4TReTF46Oq8MOjwbQbSD/i3cqEvo3Qyj1nSyllujuOe9FyK7DGyK4GGzMzM4/RzCWZJtXRlqoSSttyT4txz/G3c+Cm6nV0YUzgeUdZYeDwuRBhN/2FBXwjweX1QEQfjPwzxIwCtRiUcYVHBIuCHmir50MAXVKPiUDG621vR1NqFffv3Yu++PUjPzkVcYhq0apVgBdi7HEhIjIXRGIFPN2yBnkwJbQh1dY1CXDJ/YC667B2wu0L4xZUXYvykiZg2ax6amxtFxD86OgpGkxE2qwVJ8THYsPEzzJwxHbt27UZOVg5MRiP+9uI/MPP8i9HUWI+Y6CiMKhiBNas/hdMDHNi3DTdfdyWe+vMzSI63IW9QPvbs2oqjFZU4Ut2AgCaEzOwcTJk0GefNmQur1SZKgzrcLuzeuRtqVRAurxdZ/fsjM6MfHr3/N3jm6aews/QI9u3djWijBlMnjcfQofkoLSvDo7/7A6zRcfD6CSDwEv2C5WC2xkJrMMLlcMASeaxEpcftRmtLM1rbWuCw26FX+2FixQCDHjFRrB5gRg7LetbXo/xwmdDDiIqJE8c36NTw+YKYMm0aS5Tg07VrBEvFHGmG0+HCzt3b8P/Yuw4wq6qru16ZV6b3xhSm0Ic+9CZFBCwEUbFr1Bg1RdM00ZhiTNSU31iSaGwRaxQsqChFeu9lmBlgKANM7/N6/791xs1/fRkUbEH/d/n45pX7zr333HPP2Xvttdd22jpRWFCIltYmJQBoirLC4XIqbYz0tDRkZ2QjJS1dMVlcniDiE2ORnJQAh82p7jNFOxMT4lC1vwLXX3+dKil6qk3rRHMfOrTUKWHqCZ1LbtRqoHAk2Q3UIuE8z7mVVHuKSoqTSzYKwWc+GzLvcp7tYuJYP7Y2iOMp0WdtipEI+knaxamYDOKw09kNZ66d6nrD95Poe/gxukuRCHecw48RDqjI++7a6u6z8Pak76Rkp5Ty5OfcmB5A7Q2C/Sz5SGYf2Q0UZU1NTVXCyayIo00bEHAknGUox9aOB9E+0q6dPAdWHiHjhSK0FLD81re+hQsvvPBk5RG2Jes7j3Mq7aQvcimQeyNzr1yHAB8iDtncZsdj81diS5Uf+ujsbk9heJ9ETBueivEDk9S5n6lt8kVeV6StSA9EeuDz90AEcPj8fRhpIdIDX1kPSBSEiy8deubzklZOY5Q57YzSabUUxOig0jYjM6L8T1ooo8DhAMCZXohUD9BGodmGUFofeughpaZ+5ZVXKvonDTI5J16DGEQEHMTo7I4O++8PT+DZxdUnT48q1AQdIts3rwe0gIPW0GT60IoVK5QTRgOf0WACDaQrM9+dm+RAa8eQGKpa50KMeK14nPRkuIbDihVLUd9Qi7ETJiEvpwChIEtf6gC9Ii4gGGLRyyB0IT9lAFTVBjIJdKGgcriZThEIBkHYgedCKEJnMOHIocO4/torMKCkBAWFfeH3+2BNTEJcfCrSk+IweuxYbN2+SzmyXp8XbR1erF+xBmtWLEJNbQOCAS/69C6A2+FAWlYeGhtqkZmVhpKho0FfyBJtht/jgc/jQ7++fZGRkoD3338PkyZNwaZN63Gg6gASk1KR07MXsnILYDbqYTHp0X9gP9TWNCPgc2PN6pVoOXEEb7+7WJX8zC8oQEZGJnJ7FqGgqBjFfXph2rRz0drUippDh9FutymAYeWypag6eAA333ILOh2dSEpMxqzzL8RNN9yAm268Htl9BuPtN95AggkoHToQ50yahEDAj1/f9wc0tNsQHR2DKLO5KyrPvtMb0NrcivbmZrhcNvgCbliNLJNpQUJCNCxmCywxCTAaLUrkr8Nmh9Ppgr2jHW6vC4kJyejTry+KiouRnpGFpJRkpCalICU1GTt3lWF/RRlMJoOqOKJ0Olx27Ni4GZWVlfD42H/90L9ff8TERcMfJEvGjPSUZFjj4tDc1IARo8ajvaMDG9evgC6oQ7TFDKfbB7PVjOaGE5g2dSrmzLn4Ex9WshWoP8L/1MDhGOdndFqZljZ79myl2yDgAMc6GW4cy6yAwPmczwvBhjfeeEMJSV599dXKGRUBRc6zUnmCY1EbVZdUPDVGg0HVrjipEuWXz7jOiN7Bp81A3QEE3aXUaZ1wea1d77THEfZC+LHDWRndnVt37ILuzkf2E8CS77tbmwj4bNu27aT+BnUbmF5BwGHOnDn49re/DQKhMj9p2RZacESuWXvOwhzkX632kZwHK5TwXhOAJQjBlByCUkzL4fFlC9dy6u5Yn3YfT+d7LeNEC+QK4LDzQCs+3N6CNbtbui1nmZ5kxvQR6Zg6LBWZKZaTuj3aqhuncx6RfSI9EOmBs68HIoDD2XdPImcU6YGTPRAe+eIX8hmpiRSQYurCzJkzlQo5HX/ZaEDS+GYEhNEy7k/QgTnwNFxpBPE/DVWpI06a7qmiPlp2hRxDq2SuNTAk2vXcc88pNXXS3FkOiyreEhGTyJkYcp8EOPB4Lyw5hheXHj95fdNHZOAnlxdHRstZ0gPdjQ/teNWO5fB9tdoeWoeArxlBZHlAqpwTXKNhTaOaQmxkN3ALZy+EO0/a44mxzs/C85rlM61TsGbtSuwt24Wx48Zg8CCmVdApBQIhlkbUKYFCVrrThwKq/GWQiRQhPfT6EPQ9zYqBAAAgAElEQVS6LieFzrqOO6kddQiE9Giob8SeXdsUFV9viMXBg5VY9P4HyMrOQ8+cdPTpPwA7du7DwMElaO9og9sdwg9vvRGxJgOSU1IRE2uGy9GJ9JQUNLZ34PHHHkZLqx0vL3wXxX36IujzwRJlRCAQxL59e7F08duIi42G1RKFocNKkZyei6JeJYhSFWS88LkccHQ0oe/gQcjr2QeNxw6qCD6ZEozYb9m1G/17F8MAHeraOxSjw2oxYeCgIdi7dx9+d8/dOO+C8zBs+AhUlpWhtq4Ww0tHItpqhU6vw0UXX4yH/vhnFPXMxaXzrsZfH38GIU8bxgwfpPLQ2ee/vu93qKg6jJiYONgdbriddoR8HpAXEm0xIjUlUX3HtBTuHwj40MpKAf6Q6hPqSJRSoFYXpVJbsrLSMGpkKQx6M6ALwmiiw21Smgw+rxtujxc7d5bBYe9Q98rtdKmqIgEAHp9XvW9qaUXpqLHISE1C2d5dGDikFMeOnUBLYz1mz70U5RV7sWbNWqWfUb57Ezw2G6JMZviDOpgtUQgFPMhMT8ett952yieVYNprr72mtDKYIsHxS8bC9OnTFaBGBoP2WeJrPhek73Mj4Cb6PQSeKV5IxtuECRMUaMDni+NQyygTwEGeHXkuwlMR+BumaZApwjWEbRFsIGhN0I9rDtsSIEPS6uRvdxcd7vR353hrnVcBEmQO0f7+01gK0k53DI1TnUf4OWsrO/A3Ml/xupn6RdYVPyM4RObVww8/rNbpH/3oR7jmmmvU57I+atNXumNfhM9/so82/VB7r3h/eL+ff/559ZegPgEqMgqLi4sVG0YbWJDz/yzpk93ZI9q+6m5OZTnLpVsa8d6mBjS0srrLf26exh0wOcrx/etn4rzzzlNjSnuvhQnCX37a/T5LlsPIaUR6INIDYT0QARwiQyLSA2dpD2gNru7ohMxd/9Of/qSiYRQFmzdvnmI4yEZxMTr8VDQnG4KltWi0MN+doAMNSBqONEoIBFDtnHRd/tWmOIihGy7gJZ/zr5ZVoTXO6CSyTCGBDKp1U1BL0jBoOIjhdLoGxV9ercLSrQ0nr3He1BzcMKsrehTZ/ns9oDU0tVFALSAlBiTvtdbR52sa7TSKOe4YjePG12Tm0IBfuHChGq+M3NE5HTFiBLKzs/+jpKqWoqx1UrQ9Ex7NDDdiw43qdetXo7x8N0pKBmLU6IkI0dH1EzsguKB+jWBQB3IX6LQGgiEEQxzbTKcIwqAj+KBDKEhAgiCEDgGdHi63F6s/XIl333sLR6oPIz+vGAOHjkZ9YwvSk2Ixa/b5KqWirrYJbZ0dWPj6G2io3Y8xI8di8PBRaLPZUbZrJ/oU5qKxtRkHK8rR2tqGrPwCpKSmo+7EMdVnIT1wxbx5SE/LwKJ3PkBqchxmzDwPx2taEGK1BTCa7VHARFJ8DEaOGILsnJ5AyIfjxwj0vAN7WyPWb9yMwoI8jBs/HgcOHlZR/l7FRairr8eY8efgoQceREFxHoaPGA2LXg+v3wefP4RQIAi7y4bZF8/Bhg1bcKzqEH79yzvx+nsrsHndWmSmJ+H6b1+LpIREvPb6Ajz15JPokZujHKeEuDiViuKwdcDtdsHDKLPeiGhrLJrra9DYWI8Z51+ErJxCVB6owOsvv4iZM2cgP79IVcoYVjochhDg8jjR2taqhCdjouNUKkaUEfD6AkrTYcWK5QgFQ4ixxithSwIZOn0I+8r3IS0rB5PPPQ9ZGSnYtHEjeuTkofZ4NdauXIWL5l6JlNQEPP7Iw/jWZVcj4G7D0YOHSfHqYgco/Q6yTDy4+xd3f2x+1o5JgrLU4iEQPHr0aDXOOScTRKBj391G1gHBZD5vnFc5xxIQoGYAATpS+5lqpwXbunO+PwnUljmeIB/XEAIPBDqYniEVHiS1gEKKwnpgegH/h4srnuo5lM/l/MLXO/lczrW79fBUgKeWDXE6DAjtucjcoJ2veBxhCnLO4msyDbi+8l5J5Ryuv7wX1157rRrLIoIr7WvXPDlOuDMdDj5o7x9/I3Mt26YOCAEHCjWzzCr7aNSoUSrNgsAsz03mXu4fvsZr1/fuxoS2H7WgrZxjuAjm6l3N2LivDdRh6m5jOUvqMgwpMGLJ4rdVeWP2E6u1ECwh6KBN09Smb2ptj09jifz3VsXIkSM9EOmBj835oXCIN9I/kR6I9MB/pQe4uEqlh/DSkTwhfi/GHRdjluSiKCMNDSo9swQgf8d9WBLtlVdeUZGXgQMHqhxSUj9pMPbq1UsZKu+++y6qq6sV5ZbGCA0mMh1IxaTBS7q6RNa0C7xEasJLp4kxI/RNngvp74y88HwpXkbKpxhvWgf0TKIW4aDD1dNzcc15ef+Ve/b//aBaI1+bhy2GsVYrgX0lAITWOJW8Xm1ElPu98847KmWIEV+WCmT1icmTJ6sxpP39mYydz3K/tm7bjG3bN6GgZxHGT5wIqzVOOdJMpSBhgeKABB2YMqFYDLxOJRrJtAsdDDp+x9QLv9JmYC4GNR/oOD/7zD9RUb4Xc+dchqTkVLy5+H102tzQB0MYM2YkdMYoHDtWg/jYWHyw5AOsWbMU06dMRn5eIY4cO4o4swlOWyvKq45i9+59cLtsSEtPQ6fNAY/Lqc7l27fdhtkXXYQp556H1xcsRsWe7cjPyVLlMKNMVnTa7Ghp70Bp6RCkJyfhSFUVVq1YBrvTDl0ooCpYxEYZMHxALzh8AVx67c3YvnM33v/gfaV/QOfm5/f+Bm+99S6SE2NhiY1D0B9AanKCAljqGxrg8fkxacpUeD1evPvWQtz+g9vQ6TNhwWuvwN5ai1tvvRVpycnYvHkr3nxzIeoa6zFy6CgsWbYUnQps8GHytOnI7JGNGIsZ8bExKN+3C8uXLcXcS65ATFySYoF0treiZ34eRowaiYULX8fGNesVqysnLwcXXTQbekMUOjpt6N2rN86ZNA6vL3wDTq8f2dlZOFxVBb+XTAAjrNEmHDxwUAFJAwcPRFxSggInDh86itIRw9HQUAudPwCP149Jk6fg7489iryiPoi3GtFUX690PDxuD8xmKwzGIFqaGvCzn/3sY/n12rHIEooVFRUK7CVbQUuHFzBPdHbkd5yvSeWnYCTndz4HrGZBZgMBAaZWZGZmqjWFbWij3J/lmeG8TuCB/dlVgcOt2hbGmoAQsj7wmDxnrgOc/3l8rhlcYwiOiJ5EuON7qme0O1NVjsW/nD9kTdK28UksBulb7dwl/SyAQHd9pQVF+VsCPFyH+VteF8VseU+ZTkGAlIKO/JzaHLxe9kW4Uy/rp3ZO7Q54+ZgBr9P9hwgzdT2o+0Hm44kTJ9TxmHJDliFTL3ku4f0jqY2SwqZ19MNBDrnfAngIU4Z9wnKWS7Y1K0YDmQ3hmwhATitNR++c6JOACccy7QQKYdIeIegwduxY9XMtm0OYZwL4aFPiTgVWfZY5P/KbSA9EeuCL74EIw+GL79NIi5Ee+Ew9oAUcuPCHU1u5oIqhQwOOYAFLnxFIYOkzOmNUySaQwLxOplOQjstUBi7iZEIwSsVoB6NPFJwiIEGjlNRYGrz8T+YEv6dhQsYD/2spvQJ8yOKvZSpIDr3Qa3keLONFejDrbrNNMbTk+rS00tMxhL3+oCqXybKZsv1gbhEuGJv5mfo98qPP3gMCgGnV0bXRSLasVUrXipTycxFiE0FIGpK7d+9WxvLixYuVwczxx1x0Kr3LxmMIeNGdk/HZr+g/f1lZWY4PlryrKjuMHz8ByakZ8Cm9uC6ggf9CfB1kgkVIBbUDfK+yJ7q+pzgAsQYdRR6gRyAUVEyIo4cPI8ZqwZpV67CvvBJOtwu9Bw9FfW098jLSoTNFISrKAqMuBIfLg3/+8x9AyIOaYyfgsNuQk2RGcUEOjtv8uPn7d+G9txehsmI3euZmY9hIUqp7YeI5k5GSlor2TjfeeH0hWlsaVNWJoYP6Y9DgoXB5gzhyqBLjzpmMe+/5FTISY9EzLws5+XmwOT2443vfx7rli2ENOHC0rgkTZs7B8YZmLFz4phJJfHfRItx73+8R8AXh7GxFe6cNHr8f27dtRVtrC2bOmIHmljYU9+2nKin8+cE/4cbrr0C/QUPw9tsfoHL3ZqzfsB5OtxutbR3IZ+65DuiZ0xNZWdnYu2eX6t8+/fqrChu+YAAxsTGwMH0sBKSlpyM+Lhbp6RmqTGlLWzvaO9qxe+d2tDecwOCSPl26GJlZmDR5MrZu24I9e8pw9VXXYv+BA3hj0TsYO34c1q1di/iYOLjcbgW2nDhRixHDRylnOT4pQbEPKsr3IS4xCZMmjMOOrdsRZTbB7fFgw/o1cHn88HvdyEpPU2k3JLTo9UbExUfj6JGDuPqqq1TEubuNcy7naNkkBYLvhUov86zMn5z3GdFOTk5WJWBF04GsNz5bf/vb35RjT5CAbZD9Js5sd1oEn/eZodNIIWMCEQQfRDNInHp59nnsrsorXXoS/Cuv2dd0zPlX9vmk8xLAIRzYPFX6hDYaLn0h58fjyJomTrR6yhWwyOdadxLolHsicw+vnesx7wlZHawSwnns+9//vlpfeS1cA5newOuTduWvlo2lBT+6Y2OFAxLauVA7RlghgxVOOEYIiHAju5GALRkxZL+wnGZ4n2jX4/C+kfPVzr3+ILBqZzPeXV+L/ccd3d4uKWd5ztDUj4k9a/uRYMxTTz2lgAee2/XXX69sGkmvkOsWwEOuVXu+cg8/71iO/D7SA5Ee+OJ7IAI4fPF9Gmkx0gOfuwe4ENP54ib1vrWOHI02OmP33nuvMihvuukmZdiQ1cASajT2mAtJhWxGzLZv367KqtGw4yLOfVmrnRExGh+MfHAhJ4Wd+zE6w3xiMh8YoWFbjLrRWKIxRuNWBMQkQqVNpRDDhDRhClox3YMq2jRwtICDGAjdpWt8UicSdPjlU+XYXdVxcrefXN5LCU5Ftq+uB8IBBx45HCiTsSD3mO85Vmisy5jmZ2TfEGggSEWqOKO9HDcEGjheaVhyrHPjb7Xg2+kAVZ+1V+rqTuCFF/+FvPx8lFKMLb8YfpUdEVRaDcq5VEBDF/RAeKGL+PCRfkMwoOj5BB8ULhEMwkhdSb0RtbX1+MWdd8DWybx/K3r37o/M/ALU1NahMLcHQkaTaj9KD8QlJCKk02Pb1k2IiY5Beo9c6INuTB43GlHWWGRm58FiAg4cOobOjk4kxCfAbNDB7nLiaE0Damqb4XHZEGMyoLC4CLt37UBhQU/0HzBIVWkoGTwEvyeA2dKIQQP6YfSYsdixczu+e9ONaDp+BE2HK3HgyAk02T2orqlDfWMD8vNzYI1LxOXX3IjqI9V46vGHccmllyItMxuLFr2NpoYGXDL3YlhYotNswew5s/HySwsQ9NqRmJSMEyfq0dnZhihTFKJjolWJ0NSUFLjcHjTU1aChsR4NtTWwWEzo27c/4uOSkF9UBBdLVy5bqsqRTpk6RTELNm7ajvUbN8LpdmLapEmYPn1aVxWLpkZVoaKptQ2Dh5WitvY4fvHzu1BY0Bv33/873POrX+HcGedj6bKlXaVE9TpU7K9UWhp9+vSG0+5QmgyjRpVi544dqNhfhaTEeKxdtQLZOXmIS0iAxWSEy+NRdz85MYECHzAYopR2B9ujsGTp8KG44sorux2GBIfpjHILp45rqeziCPMvHTTO0ZyTyUjjM8HnhqKF/Oyxxx5TYIQ4dSJ+yGOcCeAQHok/1XOkdeDlmZfrIQAhqRj8Swedz682Ws7nh84l0/3I2pD0DCmvKA7mJ2lEyBwT7qhrnXQtk0DYDN2xJ7TrrWg2nGqt4/dcO8nGIuDy5JNPKvDhwQcfVPMC0yt4L+jsEwTitQl7QTsvas9T24faOVT24e8lwi/AAI8tgI7MxZxXCTpwHeZf9j21m7jmM32H9gFTGQT0lfurBRtESFSYDzxG+dFOfLi9SYENdldXxQ7tlhRnwvSR6Th/dCYykv9PW0rbPseAlNBk37LPXn31VTzxxBMKoLnjjjvUeUoARgIaolXVHUvky1wLPusaEvldpAciPQAyQD/igEZ6I9IDkR44a3qABoxEucQwkQgRF10aBxQa++1vf6tYCwQDGGHhZ2QrMFrG/+eee64CLEh7plHLRZ3UShocVGAn/ZJRRwIKYhzSqaPxREBi5cqVSjWdlF1qMNAJ1BpifC1GG40diVixLQqa3X333SqvmFE3Rqol5SPc4NVqQJyuwUAj585/lOFQTVdUxWTUq8oVLJsZ2b6aHtCOBW0EUHt0icAJyCBioXKfOZ45DqnTwIomHENU2GfuMY1hjnVpIzzyqGVPfFlX7HY78be//xWZWVkYOHAw+g9giTudciZDQUIMVPunmgNZDV0VFYIsi0lGg6oEQMChi+nA1ArqA0QZdNAbzWhoasbSxe+idHgpPN4AWjva8MQ/n8Oo0WNUaUhqMRj1BiQnpyA1JRZJ8fGIsVpx9MhRlO3fj4K+/RFwurB65WoYjEBRrwLMuew6vLdkNXas+xAxJh2GDB2EpOQ01DbZ4HA6kNUjFQMGDMSypR+ismwX4mLNuHDu5UoJ88Ply/DB4vegD/gw64ILsWLVCsREW+GydWDfjq1KLNMd8CE2KQEFuXno238AJk0/HyPGTcVzzz6HLetWYsqkycjtmQ8d/IiNjoY5KgrNzS2oa27GVddejw1btqDh+DGkJqchKzMd6WmJiE9MginKjKSkZBw6chybNqxFU0OtSse48YYb4HQ4FQhDIGLXnr2Yd83V2LxhE/r164eGuloUFfTEhx+uwuCSfvB4bKo058xZs9DR1oiNq5arahGddifGT5oOo8mKxx9/FMdP1OPa62/Alo1r0W/gIJSVlcPW2oym5hYlBDp4yDClwxEMBPDee+8iMyMNhUV9EBVlRkXFXpTv2w1LdAyGDxuJHlmZqGuoU8r78XHxsJpMShODY4Lzot4QVCDRz++6q1vRO9LxhUXG+VdEGMXR1EbYZV3QAg7UNJF5/oEHHlDPEHPiuQZoHVp5Rk53jpVoO38X/hsBQqR9bWpEuOMsawvPnc+7pHmIU8v3WlCCr9kPsr5If0h1DIISohOhLfXZHTgSbuJqI/p8LXOYlnEnjIPwfeV9d6Aqy5CS1cDqIgT+Caz85Cc/UawWjgGCEVyryTIgyE8nX8vEkL7RpoeE6yLIeJD7IeCJgFTcXwAmYVJwX/Ynz4/jjAEFikjTXqCzTzYBRSYJPvDceB/ZJ/xOwB3pQ665BBjeXleH442ubqdcVpCaNCQF5wztAtBOtQlYzevlveb5ctzSTmEqHdkOtFOYXsFzk2uTdURAEBkjMlbPBEz7staMSLuRHoj0wH/2QARwiIyKSA+cJT2gXeTF0BADRyIBQuGkcUn6KgGHt956Sy3Y1GageCQjAwQeaMTRgOB+BA3EyOvfv78SJCNDgvXCScclMCGAhhiOXMAJVNx3330KnKAIGffjJucnEWeejxhKvA5WE2CUh8e4/PLLVQUNRnbEwBSnU7r+swAO/C0NoDse3XPS+ImADl/9YOY9FUG07ipAiFEsZ8b9ZYxRh2TBggWKUUNjnGOTY4ysBuo2yCbaJtp8Xn4mOeKn60B91t557PG/wGQ2oWTAYIwaPY61LxWLwUcPXKfvYjUE/SqaDRi7SmV+RMPmngQnCDbo9UyoIBhhUIKTToddCRPu2rELu3ftUaUcS8eOh8kSjYDPhzHjxiI9IRbNrR3wB7xYv2YNKip2o7mpHXqDETNmzYQxyowH//QnjB89QrEBfnn/Q9ixZz8a62phb29DYrwJWZlZKO5dgvqmJmT0SEdKYhJamppxqOoQYqNNyMzrjfa2NgUSPP7oXxFvNWDbth2orTkBg9GAuPhEFORmIi8nCyVDRuKyefPUdcbHJcAf0qHi4CEcPLAfPp8bBr1BAS89stOQGB+L9tY2LFv2Icwxcbho7mUoKRmAoM8Do8rvNyMhIUb1jbMLr8G6teuxe8smLHj9Nfj8Xlxw4UXweHzYtGUzpkyagJ07dqJk2HCMPWc6gl432prqUdPQgrcWLsDN11+FTrtNsRluv/0OGI0GLFv4FCw6L1weH7IKB2Fg6US8/c7biLLEoL6xA4cPVmD0uPGo3H8ILQ01SEpNRo+sXFXasqauRlXp2Ll9m9KyKBk0FP6AH50d7aipPYHExHgU9ixQANPR6mpEx8YjKsoIq9kEj8erxnmXU+mHy+XG3T+/B3FxMf8xDCk0yPHOeZBzPX8X/iwJsCtzJSPVZDSQhUbQmPvzefrNb36jIsUEHAhEi0PN54Xrx5mkIGmd9VOxBmSfcIdPC5KcznPH8yMzj/8FcGBf8HPpF6myIQ63Vm9BwAgtKMH0hnAdBC34wT7Tshy0gIWAAXJ92u+EmaFlGRAAIoOAax+FmrneETiVCiIETrkP7w0BCJ4bRUEpfssggXYt1AIt/FzuYfg8J4CJFiyR11IpStZlaZ9ACFMpuaZzjeYaT+FogneDBg1SFYCYdsnzk21rRSuWbWvCxrLWbstZZiRbMHNkmmI0pCT8n3D1J913LWClWF8fVVPhNZGVwXNjeVFqUP34xz9WY1x732UsCHNHAO/u7vfpjL/IPpEeiPTAl9sDEcDhy+3fSOuRHjjtHqBRIY6V0M25iIqxxe8lakEQYcWKFUoYjHRNMhCY507xSKZJUKmaBg8NCRo4jLxIfinpt6R38jMqnRNw4P9wISsafswBZVoEAQuCG5deeulJ1XTJnxXnkeAD1bpXr16tKguwhjzTMZjuwfxnMZzEaNAaUdqI2Jk6jw2tHvzsH2UnS25RmOqPt5agqMd/GvanfTMiO552D4Qb3/JeS7/VRvLYMKNte/fuVaUuaZxzXE+ZMkWVkKPAGTdJ0dEyfPi5vJeUI9Jrz3TMnPbFfbTjy6/MR3NzI/r3L8GYseNhtUaraL8CHBTDgSkVXYKRTIEQR6DrutXI/yjdokvjgXsGAhTyM+OVV17AI3/9H/z0Jz9FQkwiehYVovrEcSVMSUe+qnwfDh2swA9+eAfKK6tgthpRVNwbbocDWdmZGD1qNB7/x5Mo31eGzevX4b4HHoQfXQ7r/gOHUTKwH5oa69G7ZyH27d6Oiso9uPzyq9Fv0DC8v2Q5hpT0w669lbDbHRgxbCAWLngNra0NCPr8GDliJIp69caqdVtx9PB+jB03GrkF/bByyQdoaKjDLd+5UekW0Nnesm2H0k5obGpGR3uLqvZAdkD/fn1x9VXXYPqMGVi3YROqq4+pFAW7y4UZs2ahoakJFWX7sG3LBvTtVYj4mFi8+NLLyMnLQ1ZWJsxmEy65bB42b9kCBLyo3LsP+yqr8NN7fomD+ysRGxONDpsDL7/4ItyOdlx62TzU1tXjsnlXIi0tFctfeQye1mpQw64jGANXKFoJcFqs0SgsLMLY0WNw/rcuxvZde1lvRJU35W09fOggjBajSnfpbLMhLjYO8fFxcHvciLZaFDAg4BkBXpvLi6GDBqtqJM0tzUoglPef49RkNqK+vhZ3/PB2NSeHb4w8S4lJbcRWHGJxdgXcY7t0ypmnz+eEzDMCFpzPf/GLXygn8qGHHjoZGdZS188EcDjVcxLOYOB7beqGNjKv3VfmfK1TqAU1unMWZV2kk87rE30IEa/kuiPCs8KE4JpE4IHzCv8K0CLCkvyM84aIJH7SdWoBB20ahDA7JK2B58AUFwpG0pmn407hQ2EKEHhgSiGvgwATHX+eJ4EIMjaEtUEASVttKvzctCk24UwMAX200X+ZM8PnSKlowjWeYAOvkyAWU3toD2Tl9UOnLhfbjgCNbV2pbNqN4D5ZDNNKUzG4OPFj1VBOd34VDR9eL8+d95bnyb7gM0URSabYkRFCO4JlXrnJ74RRKeDzFzG2T/fcI/tFeiDSA2fWAxHA4cz6K7J3pAe+kh4QZ57GjBhyNE74mlESVn+YP3++omnOmDFDCSzRaOD+/I6USUYruEATaKBTx9+R8cCcSBoWFI3kQs9UBzp5XOTFKKExQkCDJS2ZV89IzJw5cxSoQcNJu9FIoCgVBSdJief+pPJSoZt15GlAadWk5bfCdjiVQXQmHU3Q4bb/2XUyl5Sgw19/OAgsvRXZvtwekPQfMd5Ff0SMfy3FlYYhnSuOLUavyIChpsgVV1yhIlmkSXMTJ4PjUQAtUcQPj9J+2WADz2fVqhUoK9+BnvmFKB05BinJ6apCBYEDlsDka5bEDOkAf4BJFkDA7+8SmmP6BJkPRCI+EppkFQsyI6KMUapKRSDgQW6PnkhLScPRo4dQdfgQXn3tdVijo9EjOweV5XsxesxopKblwOG0Y9z4CTh+ogbtbc2YPm0aXnn1VaWDMH/+i5h76WUoHTVa6Ubs3r0fXp8XV111KeqO1eKhP9yP3bu2YO7ceeg1YAgOHzuO7JQkGHRG2Gx2ZOdmoF/JAPi8AYT8AVijrbDZu5y8jRu34PiRQ0hNjEHV0cPQs7QnHUC3Gx4/nfQQrCYzggEvSksH45bv3orXXnsdOXk9MHr0WNXGqpWr8fRT/8SMmbNgtMZg1vmz8Oyz85EcF4P4WBMGDuwPizUGS5atwIzzpqO5oQENTY2YOm0a6hsaYe+0Yc+uXXjq+RfwwssvY9XKlYp2vXtPGVJTM1Gcm6HKaD71zLO48PxZ6ty3blyB5vo6tNldiIpJRFZmD5QOGYShpSORmZ0FfSiEAwcPwGbrREdnJwL+YBdopAe8AR+8bi9irNGwmMwwW8zYf2A/Nm5YjwsvvAgx0bFwelw4cLAKfUqGoKBHNpoa6tDpsMPR2anmV7IM/H4fdu/ZgaFDBimxyvB8ec7jBHwJGvC5kci+lIqVJ1hy2GUtIMBLMWACyJzrOd4oJMz0JIr0kl3G74Td8Hmjv1rnW85JwLXwtmV+F8f809KfwtsW4EWb1iCAhTjdEuXmezrwBOIJRBCY0OqQinUAACAASURBVIpWChOKcwf7VCozyRwlbABhO0gqwen2lwBCTFdgNJ6AA8F53hN+x4i9pBwS8CfoxHOkWKgCq2w2dV6pqanq3BgskHmPn/O/gAvSj58272nTMsVJF7aIgFVkwTCVh6mP7ENWBlqy6QS8Mf1hSu7X7cJBIH/mqAxMGJSEuOiokwyRcA2n01l15HwI/sj8TpBIro2MHZb2pq1D8IbnSTuHIBPPV4RQOQ7knp3OcSP7RHog0gNffQ9EAIevvs8jR4z0wKf2gBZwkEgxF2FGRmgU8D8NjwsuuAAzZ85UkRNx1FjTnZEvUtNZz5q5mqTe0pmjcUEDnXmmZCHQGCZgIWrVbJNOIJ1BRp+5L39Dw5YLOlMjWJ5QNhpMBDNIiecxaCSxnCaZDTQMCGLQ4KKBIDRhLTVVDEahHmu/+9ROCtuBWg7UdBABK9I8/3RrSbeCVWfadmT/7ntAIq78VkvhFUFRSZ2R1BuWa6PxSHYNDWuWciXtmEAYx542khvOgJHvhDqrjeZ92fdnz57dWLHifWRkZaF0xBgUFRR35ejrVIKEcrYpCknAQek3MEoeomZDF8OBzitLZioWhMob7xKdbGxowN69FVi99kM01dVBx99GRWHg0OFwOVyoP34U37roAixftRqdDhuuvuZG7Ny1Bwlx8WhrbcPhwweRmZmGHbt2AEEd4uKT0H/QYFx86Ww0NrSgrrYJdocdxUX5MEZZ8ML8+WiqO4qExFQMHDoSoZAOKfFWRBn16GzvVIBmbXMLTJYYdLY0qfQPm9MGS5QB1dXHUXP8BCyWKPTIK4A3EFR9YDFTAM8Aj9ul0k462ltxwYypqjrO8/Pno/rYcbQ01SsgoLm5Falp6Sgo6oWOTjvOnT4Nry18G72L8jG4pD9aW1qRX1iA1179N/r374u2tnZU7j+AG2/4ttK7sNs6ULG3DG8v/RB/fuQRrFyxCudMmIC/P/YYevTIxbFDlYrWzr7NyEgFDFFwuTzIy8pCTl4Bho0YhYkTx+HI0Wo0NTWq47ndLrhdLuXUJSYlKo0NW6cddocT1hgrTCxjGNVVEYNlMNtam1FZvk8BQBQ33LevHOboWJQMHqRYJx1tbUpUdNCgvqisOIB5V16F6FgzFr35Bg5UlKFvn364+ebvfky4kSAcNwEcOLa15WLl2dCyerg/HVlq7dC5pkNGYJhA8rPPPqsi1dQQIPAsug9n+pzIM6gFF7RtdOf0dsdoCGc4ybPLtqQNLbCgPcbpsN9kHhJARiLgUsqT/SZlPPmazr5ExWU+EbYB10k6/MI0kO9P1XcCfoiQM8c9UxUJolIfgc402yari2xEznus1sT7w7QFgk88Bu+hVPqQ0tL8rYhn0hHn/jw//u0umi/ilmxPGAP8jAADdZm4XrOv+HsyIVnJhOv0nff+ESv3OLB2dzM6HP8pAKkLepCfaMNNcwZhxKAC1RUyRmXul/n5TEAa7b2Vaw6/LvYlmZwE0ZhqxxRPpo0KoMX7yk0YK2c6xiP7R3og0gNfTQ9EAIevpp8jR4n0wKf2gNBStcrTNBzEeWMDdNTuuecelav785//HFdeeeXH6OQ0LghGcD/SIpkTT5CCAATbJXhAw5psBBogpLHzv0RTWM2CglcEEEjxZe14akP861//UpUuGL2hwCTrv5PJQOOexjKNIOpC8JiMWAsAojVMxJDQAihaY00iJJ+HFllRbcOdfy87mWdK0OGRHw4EFbMj2xffA+KQ8K9WX4H3Uisix/FGAIsMGBrWFFLjOKIBSVCKm9x/reEqhrMWbJCrEGP1dA3cz3P1FDJb8PpLsMREY+CgIRg8cIjSUCA+0DWGmTdBIIH1KkKKVg+lZXCS1AADy2UG/Ap8sFqsWLluAxYv/gAWcyzaOxtR0qsXauubkZHdAympSejXrwT33HMvAq52XHDhBarfCCi8+cYCtDY1IC+vJ7Zu2wa/34NeffqgdMRojBo3HkNKR6Czw471a1fgsksuQXn5AUTHmGCIisWO3eXobG1AfEI8DDoDkhPiUXfiGE6cOIJpUyfjpRdfhtsXREhvREXZHuTl90QAOphNRiQnJsJsiYbL7VVimAajXulUkAGgC+m7UgcsJqXN4HJ0oqH+ONramlUlj4aGetjtnUhNTUNhcR8UFPVGe4cNF8+dg6OHD2Hz5o0o6d8fRUW9MGjQYGxcv05VuTCwLY8XickxsHfY4HW7EJeSivETpmLm+edj5Zp1yOnRQ1XxWLL4PSQmxKNX795KQ4HjqqWtA2aTBePGjMTe8v1KYyE7OwOHjxzFnl3bEQoE4XK6YYgyKDbJ+rVrEPD5MWLEyK5512yC3mDAsiVL0atXb/QtKUHA71P6DgadDseqj+Jw9THFekmIi0FHR6cqq+lweXHR7BmoLN+PwoIirFi7AuNGj8LOrZuwcsVKDBk8FH/+859PDknOoTwe52ehw0tancyh2vEurAJ+xt/SkeX4YOSc101mGgHlX/3qV6o6kBY4CHf+P+25kONqwYHwZzC8je6eV+6jbSu8DS140d1+2uOHAx2yppzqWghEEPSU/1K+k/uLiCXHr1YXQFgF3IevJQ2Djj+BJq554XMP2YTXXnutAg6YHsZ7SGefzAU6+QTzeRxJ92AbXGcJbtBhlvbknHhdAp7INQsLQ641XIdCtJhE20AYkmJf8Pfshz1l5fj3B/uQ0XcmPIbuBR5zEj3Qd+zBkT0fwOt2qvFJYIvBDIIpMm+H64582pgK/15YMDKutawY7suUTlZdYaoogyisvsU0C16TgHAyrrXrzpmeR2T/SA9EeuDL64EI4PDl9W2k5UgPnFEPSO47F04BHdiA5IDyNfPeb7/9dpVKwRrfjF4xQsEIsWwEBsg24GJMQ4btMrLBlAoqY9MIosFB44GLN40n0nIpJEWwgiKUXMSZQsFoAo1Y1samEUtAgdR3pmzwN6JyzdQJRqrZlmwSxdJGsOQatdcn+0tE7/MADmxrW2Ubfvtc5UnQgRRQajowzSKynV4PaJkmEknSGrrayJS2xfAymYzAkgHDaicEqRitowNEujGNcBnf/KvNj5aoojYXnPucTrTz9K7wzPbi8/LSi8+BqEFez54YM3IsLJYYBEOALxhUFSgolqgirYGAAh7oeAdZMFORGj5KqQgF1Wuj2Yzlq9ZhT/lB6I2x8HltuPGG67BixVocO3oIZgMwZdo0PP74E3C0NyA6Kog927aoyGhjfR0Cfi9q290I6Ex49NG/4pyJ47vKbgJ45sUFWPDma/jdr+9CtCkBzz3/OuydjYiOsWDc5KkwGS3QG/Roa67DqqXLsGHDevh8DmSkp8Ht8eK7t34Pbe2d+Oc/n0Lv/v2Rl98Lts42pckQEx2PkNIl8EGnC3QVAWU01cdSn3oEQkFYTFFwOhzYvGktAl43emRn48jx40hPz0RdfS0mTZyEqdNmKCHMAYNKcGh/Bd5fvBi33vJdrFmzCidOHIPL3qGOSXbB0Zo2DBw6DLNnzsS0c6ciIT0DCeYoda1P/OtVVB06hPNnTkesxQSnx6ciyV6nA26nC81t7Zg0ZYoqj0nqus/vV6VIR44sxZP/+Bsy09LRs4BlNt1oaWnGrm3bERcTq+Y4sjUIKlH88fixauVgFhQXdYEgTqe6xr17yzBg0GAMHjwQrS0t6Oiww2Q2o62jA0OGDYbZYoHH4YI1xqLYIutXr1RA70svvaLEBWd8VB2IKWkUTaUWg4jnaUv/aZ8rAeE4l8pcySgwQWaOP4LMpPb//e9/V8AeqwuRyaYFd8Ofpe6eBi3DKJx9oH2vbVccRmkvHBiQNrvTcAgHGbqLmHd3TqdzLZ/2tIs+BIEIpjcIA0IACO31cu3iPMbxQPBB1jJ+xnt42223qfX2lltuUU45QQaC/tyf6y/XSIIAPA6PK2UhmfpC1gPBCAIcUp2HQJLYADwfvpfxIOcnKSPadBy+5hiSPiPgwffHGr1Yur0DBxqiqFjyH12TnmTG5GFpJ8tZEjAhM43O/vr1nCt8YFUUgg7UjiILUgs2a+dybeMyTmQd0d5vEUIV0EAAJLEh2D6fETIdyOBhUOPWW29VZUZl4xzNdnhPTgVG83Nt9Y1PGxeR7yM9EOmBL64HIoDDF9eXkZYiPfCF9ACdfeWUGI0fE59j4zRe7rrrLiWkREYBnTZGiVlCkEwERrdocBMMYOSLxgIRf/6XSAkXbxo3pO/SuGH0mSDDsmXLlBEkufj8nuUsmR5BXQgel4s+DQx+R2OW6RU0cGlM0UiSTaIs4eDJF9JBp9HIqp1NeODFAyf37Jcfhz/eVqJKZ0a2T+6BcKdAq5wv1O7unAG2KqARv+dYJYDFKhQ05M8//3yVQkENEBq/4VVRZNyfrRGqhQteRXNbMzKzszFx3ATExycr/QZuXZkQ+i5NB+UBAUb64qy+4PXAaDAgFPArUIAlNfVGgyrz+PQzz6PD5kQg5MEN37kJnZ1+bN24DiaTEWPHjYHfr8POrRuQnGBFUUEBYuOT4HB6sHnjOhQW90J6TgGye2TD5bAjJzcT6zftwSN//guctkb0KixASckQJKdnYNK4Ujz39HNIz85TZTZP1BxT+gYBGFF99CAGDewLIwyIjrXgOzffhNjoeEyfdQHqG+vRr99gtLa2KHZGlN6A9Ix0pVPB553XE2W2KCFFXn1QF4JeKWIGcaz6MKoO7lcUcjIiLrlkHsaOHa0YBkuWLEOnw4v8okKkp6bhkf/5H/hcNvTokQGDMQq9iwrgtNsUAGKMScGkaVMxZtQIHDh4BM1NTVi/fg2ysrIxfuIUFcmnyqPf54bTG1Bgqb29Bb0LyM7QY/zkKdiwbgOaG2oRDPhUtYphpaXYsnmj0qAoLCqGJ+iDx+3B8SPHEBcbg8zMDFVtAmAVAx1am5tU1RC31weHw6nmz9z8HGT1yEH/fv3g83gR0oWw6J13FPjk9frVd5OnTVbPAIGFvbt3KHCFUfAXXnwZzOV/5pmnkZ+bp+ZqPi8EOuhonk4KhBZ8o2PGZ4xAA4FlgitkFHFup5bOnXfeeXJ+ludb+wyHsxgEZJR9JDVK6wBq2+Hr7kDkr9tcK06xXKcCEP1+BQzwvhFQEHaEMLLkGjkmuB9FI7mWMt2RjEA+J0x7YQoD5z2u2wQWhHEgqQkCxjMFkt9RV4ngBH/P3zF4wNcCUPA7KScqWhQCRvHceN4iFko7gKwLlrJ8Y3eqSvcK3ygAOXlIEob3SfwYO03mdV4bgxlMbaA4Ju0EsT04bnl+ai4MBLq0a1iS56NN+pF/+bmMJwFy5NrlO/mdNkDB35Dp8MQTT6hnirbHT3/6UwXScZMyqtJHbFtsEhnfAtgIqPN1G5+R8430wNe5ByKAw9f57kXO/RvZA1zYuUByQQ8XW2TEmCrkjBazdjYBAiqSc1++pwHABZgLKiMhpILT2ODCzagNjSb5zyoSNIK4iB8+fFjtX1paqv4zYkY2BWu6U5CSqRPMTWX0gGJkEtnIzMz8WIlMoXGyLVnUw6NcX9VNW7q1EX959eDJw5X2TcKvv903Ajp8yg0IBxy0UUWp9y6ggPY7MTBpBJPVQEYMI2KM8jGfmQ4Wq5XIbzke+RupvELjWIC2r2qMnMlxVq/5ELv37EJmVg7GjxuDrIwcFeGn0+3x+nC87gQoBtna1o7qo9WoLNuDPn2KMXvOXOj1JgRZ117PEpl6kBsQZTCivbUVPr8b1phonKhvQ12LE/v37obd1g6LxYgrr7kGbocNe/fsg8lqQb+SIbDbHLDbWtHe3gGn14+WpkbYOh246urLsWTparz92nzMveh8DB4yFP37/Z/A65133Y3GxgZMOe9CLH3nbbQ73Zg46xrUnTiM3gWpOHKgHA21x9C7VzEam1uwes16uL0e9CrqA3NMNDKy87Fv1w5kZqTAbIlRaErA7YHBaETIqIffz+QLimfqYLfbkJOdhuuuvQZvvfMe0pJTMHLECHWvd+zYilUrVyjAJT4hCY8/+Qyqj1Qh2mLCkIEDT96Sn/38blU+Mz4mTpXzLOjdC2W7d8PpcGLmzFk4cvQ4vn3zTdizZxeMoRAodGtzOOFwutV1NtXXITYmFiPHjsfY8ePw9BP/RM+eeRg1dow6x8XvLYLT7lQpE26PC0lJicpp8ft8Km3C5fLBYXOi09mB2NhkZGako7C4EClpqSguKsKxo4dRVXUQ7W02GA0mxMVYsf9AJeITElUVE78/CGOUQaXYOO12xTAJBbxwdNrx5qJF0BtMuOnGG3DXnT9VrAemydFxEzBOK7ba3TgNBwm4DyPrdFg/+OADPPXUUwrE4HxOsb3Zs2er500LaPM34QwFeS/RZnESFY5Gus5Hm1D1T1fE8EyetbNtX857Wgde3rMvJU2D/cX1mOxCMgJ5T8kSpHAn10mup/wv5TBFn4HvZd1kW1yP+ZdzJddQrYMuOg/8nEAevxPdBtFI4nrP+8T3DBDwNzwG59cmhxkrq7s0GNS9dzVicK4f93x/tko71Ao/yr0OT4GkzUB7gIwHpmoS+GBaJplrZFuK8y/2i6SFaMGEcMBa1hEZY5JSIcCEfM73UqJ7yZIlSr/q3nvvVX2hBTrYf8L64G8lXUbWF0lDOdvGWeR8Ij3wTe6BCODwTb67kWv7WvWALLqy6GuphxIxoPFADQcu+sxjZFSFiv8sRSlsBho3QlcXiqUIK4lhQ4pnWVmZYkJwI2uBNElqQvD3kgPMyBgpudyPKRw0tObNm6cMCxox3Ff0GkSwi8YC/9MoEopteN7pV3Vj/v3hCTy7uPrk4caWpCjQIbJ9cg9IhFNr+PFeSilAiRxpc2/ZIlN9KDhKRgzHI2unk9VAMEy7SSULjkdpSyuSdzben7KyPVi6fDFS0zIwckQp+vQeqNIlnA4bXnrpBSxY+Loy8uvrmhQo0NnZgt79i/HKa28gLTkLXo9blV1Uz4TeoNIxKOhg0DH9woCqQ0dxrLENC15bgGVvv452WzsGDB6Cnjk90Glz4ciRQ3jgwYfg9QaRlpGBupYO+HweFOblYl9ZOUaPHQmjNQ633HAtCntk4OprrkHvXkWq8oLL5cYDDzyoSln+8I47sWHNMmzZtRNXXvtjHD6wC+vXfaj0Efbt3a2qNCQmJysNidqaExgzdgIMpih4fIDBAFgsJuhhVE46hTCV08MbxqwRf0ClHDgcNlx0/nm44frr8e/X38Dhw1VqbFDLob3dpnQXEhNi4HE7MWvuFZgz6zxUHqnFkUOHsXH9WqQmJ6C9pbkLkIqJgcVqUUwqpmesXrMWObl5WLd+LcZPnIqmxgbsL9sGl82F9KweSEhMRkCnQ3unDRWVldAZ9Pj9H+5HVeUBvP/e+xg6fBiczk4crKyASRcFu9MOr7ertKLBoIfd6YTD5UFsXCIGlgzEeTOmIj42Hl6nDRUHKtHU0op33n0PKUmp6D+gREW1+TudwYi6mlqVUhKlNyoggxVCEpIT1D4ul1NVMslMTcGHq1aguroW48ZNwBN/f1Q5pwQKmCL3eQAH3gayHAg2MKrOeZpABp9Frhd0fgn6yBwtz5mABsoJVdVUPp7i1N2apP3tfwtU/rLnCa0jHK7XIMcWNgGd3K777FLz3z/+8Q8ltsxKFQTrSf8nyMogANdfAv/sNwIPZCZSy4H3ngxFtsk1XPQW2C7bJ7uCQQfOM2RJaB1yvuaaS9CD95DtcVzxfNgWj8HPD7XGobq2HRVb34W/8yi+853v4KqrrlKXcyqmi4BL3EfSNAg2kMnB9EoyPwg8MEWTqZWi78D2xPkX5iQ/E8FOGW8CTsh7LXggwJfoRHAfapaQfUlgm+xOjm0yR7TMSu2YFqYHP/ukkqNf9niKtB/pgf/PPRABHP4/3/3ItZ9VPSBOXjjQEB51oK4CjUkyD7jYkoK7a9curFq1SkUexJChAU2aIxdzKT/Ftmj00KjhfjRcmBdOeiKNBYIONIb+8pe/4NVXX1XGyK9//Wv12W9+8xsV1aBhwZQKGjBUiybbgf/pEIgxwXZ5HeFVKP4bHf7CkmN4cenxk4eePiIDP7m8+L9xKl+bYwrdV+tohEdctQY4DWJG7whUcYzQGCYwRa0G5i3LpqUsh+s0nO2AQ21tDV597XnExSdi2LDhGDJkJBobW9HUcBwLFy7Ayy+/pMQEvd4A9Eajej142BA88NAfERcTr7QdWKUiEDIqgIF6Ar6AHyajgcR9uH1uNLc7Me+qG9BZsx/jz5mIyvIK/PB730dKWhbaO9tROmwYbv/RHfj2zTfjgosuRM2xWtblREVFFVIzktB38CD8+Ac/wdYNK07qrVgtZuTl5qKiYj8WvP4qxk2YCK/bh5r6GtgcPhytKkNdbS1SElMx5+LZSohy89ZtGDtmAg5V7ceocROQnJqqgI4AgjAYjDCEmDbgVVoQRmOU0qwIBHl9QJQhSgEPAY8dupAPB6sOwxv0q2g7WQhzL7sSk6ecq2j/ZBOMHDMaZqMB+ysrcPjQIZhMUfjeLbcgJtqKN956C4OHDYPd7sTBikpcffUV2LBpM/YfrMKG9esx9bwZSqtlw5p1SE6KR0dbKzLSUlBUXIgADLDZPeB9s8aZEfJ4EfB6VFu8F3TC3R4fTBazmifJSoiOjlHimGmpGTBG6ZHTMw9mswm7t25FrDmATRs3IzOvJ+LjErByzQZMOGeairiyL1Iz0uGw24i6YNzYccjNy4fTYUdhQU84XU48/8KLiIu2whKlw+6yMsRY43HPPXejV3Ghml/JMqNT+lkAB4X3fKThQco7hX+p60NmER3DRx99VK0TFDIk1V80f7SpA5LGEf6cC+Vfewy+1qb8aaPgX5tJ7gxPVJtCIk7wqYAWggpMaSHTgf3PdEfeC+oesAKGAAcED7gO0ylnf9IZZuoDX3ON1eoR8Fi8RwQQ+L3oMwnrTEAiAZO4P+dlbXqOrPlkMHKcZGdnK80JCvhqdSqE1SIAhIAqUl5VyrryPbVDCLDwP9N5Ro8erSpfEWymTlS4/gfPU9hscq7aUsdyTEkPkesSwFtYCjzuww8/jLVr1yp2xfe+972ToIPYUFrdCDnW/wdGzhkO7cjukR74SnogAjh8Jd0cOUikB86sBwSp15YaFAePwknUcKCGAgEBIvuyiBNMoBHD/zRqaLxITXIa+4wykrLJ78hOIN2W0WdSeQkk8Bh0DJ588kkVJWP6xO9//3sVlXnooYdUvjQjHKQwirgWDVSKSf7oRz9S4AXPmUYQ25IFX67jzHrhi9v7L69WYenWhpMNzpuagxtm5X9xB/gGtaRNk+BlSf6t0FDle3FMODZo9NG4Zs4403o4LjmmpE66GI8idsbfanO+xfERp+bsi5iG4HC48Pz8J6E36DB06HAMHjoSLa0ubF6/ApX792HRonfQIzMT48dPQEFxMfLy89CrqJihYvgCQZiMJqXxQAeZ1R0Cfr/SRfB5qB/ggNfnQkFhP9z4g7uwZfkbuPOuu9QxL7rwQuTl5qi+XL9hI668/jo8/NjfMGv6uTDpgDZnEGs+/BBtnc247KorcO+9D2Dt8kUYXDIAcfHxsDscCtRgCUiKN06eNgPGqHjExsfBajGhfNcuvPTS84iPt6AoP1+xpyZMnIT09AylSUCdhaLiPvD5Q3A63RwQsJpMSqvCH6RAZkClKDC1IuD1wWig9oEODkcHtm/dAI/brapP7Cvfh9i4WMRER6tSmldcfR3y8guQnJoMm60Dm9auwI9vvx3HamrR0tqGkoElePqpp5CRmQWz0YT2tjZcPPdi7Nq1HdHRsXjhxRdR1K8/zj3vfGzfuBUtba1wumyqBGeUXq+EEpOT0tBpd6ChpQX19QRn/Ii1xqnUF5YTnTB+ApKTU5QYqMcbQEy0BQ0NtdiyYSN0oQASU1KRX1SMJ//5T4wfPQppyYkoKiqE3+/Db+57EOddOBcOmw1+rx+dNptKxRhZOhCJcVY02j2Yee5UrFi2XLVRXrEPrY2NsHd0IC09FbfechvS0rrAOIIvLFXMeZRA7ploOMgzKusD1fw5T1MzZe7cuWquJv386aefVqlyTK246aablLMp0V46jto0uO7SNeSZDF+btBovn5YG8nWdJiUYoD1/bcqJNu1EwAM6+wwE0LEn+MD+pTNO556VHggocONazPRGshEYCOBftsf7RseeoAPXXJkvxekXgWbuK8xFgmgErPgZ13GeC99zo03A7wk2MdWC8zXHG0WoyawRtoQ2pY7XKOkjwlCQ65a+EP0Qji1ht/GYTLOQ8tgCUMhYDR8HMrYEPJG1RgsYCOBAsELGLYWuWdqTAqyXXXaZSq8QLQleB/fl+JQAiFYr4r9tk3xdn4XIeUd64LP2QARw+Kw9F/ldpAe+xB4QgUcaGrLQipPG0oKss05DhKUxySzQbjQqqPFAY4ciT3QIZaHlb5g+QUODRgZBB9Zu1wr10egh2PDII48oJWgyHPgZKYzMyScTgirRpADTqGG6BamjbI+G7Lhx49TxhDbJts8GBzIcdLh6ei6uOe//qnt8ibfza9d0OOigjWBybHLjfaWRSUeGY5LCocxZZgRVhLwEYAjPAxfjWZgUwnY4G8ZJdzcrGAxArzfg+flPo6bmOEaPGoVhI8YC+mg0N9bCFKVHU1MLUtNSkZ+Tq5rwBALwuF1we/3wh4IIktHg8cLhsMPj86h0CL+XBnEQfi+rJDTCHJuMo41u/PQ7V2HauRNR3Gcg+vTpq8CFE8eOADoj7rr7Hsy76gpcf+N3UV1dg7rGFqxduRxOZxvuv+8+vPja+7jv7h/A77YrR0ZKc+YXFuPiS69S6RIUuYw2W7BsyTtwOu2KjZGWnIDUlDQkpSQrdkpRYREuu/wKVB8/hgEDhyIQInZiQBQZDUFqUVAk1AvoQqpCRdAfhE7fVbWCaRX8rrKiDCeqj6Jf3/5oaGzA+InjccnFc6l8gerqVCNNlQAAIABJREFUo0hJTVNVL7Jyc/Gru3+BqedMwsWXzEPVwUMYOKQEi95ZhP2Vlaq9UDCI49WHVUQ1IysHaemZmDB5Ks6/8AI8/dgjiI6Og9PnAyuSUueho70FRYV56JGbB2YJeAI++PxBROlNSrhy/NhROHTgAMrLy7r6yaBHdEwssrLzkZAQh9dfew1JyWm4+rqr8acH/4AYsxUPPvgA7v/tb7Fq1WrEJiRi4rmzYLfZFKBDVke01QqnqxVJ1ihMmXEhJp8zCU8+8TcEzfGIS4hD2Y5taGtoxoWzL1DPiWwEHMiUGD58uHqO5Hn7pIlDCwpwP3l2CAwz2sy5m5FmAhh0PLkm0MkkDZ2ChKTR83tS77kJw0jpWPj9J1MveBwlEPqRCKA8s1omnpzvqdIOvnYT4EcnrE2p0PZx+PVwPy0go53f6NxTU4OMQa6V7CPOj9S0YdCAazHBBQIUTE0g24VMAdFdUkycj1IqCFrwOx6LjjXnYNoIUkKVv+FnvIccUww2MOWR4Bs/72LyWNX4mD9/vmJIMmVSCbsy1esjjY5w3Qb5XJsaKWkWUimF6wLFT8myZJonhSUJinAuIRjAY8g40/altk1tqo+2D8P7V86Hx6adQ9uE88Ill1yCm2++WTEruInd05X2ZDjJGBHdi28qQPZ1fd4i5/3N7oEI4PDNvr+Rq/sa9YBQV2UR5KIqJdJoAApKz/xFKmEzEsJoFhkOFAvbuHGjMloZoSRAwN/QUJQ63zRkaXwQoOB/bQlLLsCyCJO58NJLLym6IimgZDnQgKERwfxglsD87ne/q6IlPBeyJmhkMIpDw4KilmxbHNOzRaCJkWWWy2TZTNl+MLcIF4zN/BqNki//VGUshOcHd+W4U7W/q44783fpwDAyS7CJxisdGBlXNPKEKitjKxxQCKe5aqNrX/6Vnv4RgkE/dDq9qu6wY8d22G2dGDdhErJzeiIYCsKg06uouisQVA4onW+Pzw2vhxR+O5xupwIcWFqSWg4EHlrbW9Fp60RLc6sCJliW0q83orUzgEf+9BByc5KRnJoFry+EHlnZ8HntmDt7Dnbv2oN9VRW47/d/wbpN21WqhRlRaGltwu0/+R4y0lPw1BPz8f7idxEK+JS+QHZODgoKeyt9hkDAhyiTBccPV+Gdtxfixh/eC53PCavRDpfbi4qyvZgxcyZaW9vw5ptvobm1FWMnnKP0KlTZS7NViWQGgyHoqNfCL/RA0OtFDKPzCKlUCZfDhmhrFC675BKsWbMOmVmZmDP7IgUycJ7668P/ozRoXB4/brv9djz0hz/g3CmTEB0TjWVLl6t0hM5OVgZoR01NnZr/rr3uGgwdMgxxKRkoLCxGTm463l+6HH+8/z6U9O2LHnnFirG1fsNmFBcX4sTxo0hOS0HZzh0o6JkPm9MDa2w8Jk4Yhxfn/wv1NfVK1JGVQ8xmKwKhAHr0yMUFsy+Ey+PGB+8txbfmXIR/PfcUrrn8cpjMOvzinl+ismI/0lJTMGr8NMWQaGqqQ7Q5GpZoCwLwYdqECQgEdYhJTEHF/go01NerqPaiN16HSRdCca/eKu9cNs7fnEuZ0vZZAAd5rvhccv7lWvDggw9i4sSJHwN7GRFm2hM1f+iolpSUqDmeIDKp/rJJ6UBthFny6rWOoOz/TQMa5Lq6Y3sJG0si/XLt4tzKHBkuYkgHnKmQZIMx/Yz3imwD6h0w5YIgBCv4cI3mms12OXeQAcG1lmAD//I92+bargVyeXypcMK5mq/5V9Z//pYsRx6fVR74mhpN11577cmAQ3cglpbdIdcsawTfi70ioDH7jmkkZB3QZqA9QS2RadOmqUAFmTWyabUhwgGGcJCb/SHghrBqhOnAwArHO/9ed911Sm+KqXzSBvtOwBj2m9zDb+q4Pf2VLbJnpAe+uh6IAA5fXV9HjhTpgU/sAWEFiJMmC70AD/wxDQgu5gQaaLTTuGTkgBEUqmPTcGUEgxENGpM0YGnI0JjU0hq7c/SEzsioCFM2/vznP6tIGEEE/pYsBkbH2CZLZHKx5zHpWDJ1g9RMGjfUfyCtXuiYWqPkvz0ECDr88qly7K7qOHkqP7m8F6aPSP9vn9pZc3xt+VSJLAmdlmOEEbiVK1eqCBmjd6TNMg+Yeh7cXyjFp4pQyYVqI2qnomufLZ0SDPoQCIYQZTTB7/dg584dqD52DD2ZbtCrD9wupkW44Xa54XE54fHY4fJ6wHC7yrt2u9Dc1Iz2tg7UNzagvqYOefn5WLV2Azo77bB3tiE3JxsumwPNLQ2obWxBbk4uBgwagqzsHqoUZEdHK4JeFyZMOAfJWflwu1zwBvTIyEpDYUYarPFJiIpPQkdTAw4cOozjNTWwmi3wOBwwxxAk8AMKbIhCSBeFjtYWLPj3fEy94GKkxyVg25rFcPiC2L1zu3Js6EgXF/dGXX0dJk2eBkOUWaWAGFliVwEwOoS8TKkA/AiqspEWi5mEByWY2N7WgnOnTcb3b70FS5YtR9nevQpA2LevXPVlYkoaklNSYXN4cMlll2D5B4uxbPE7CjAdP248+vXtgz3l+1Hf1IKe+YXoP2Ag7rn3Z4gxQIlUtjl8aG5tQmx0NF74179weH8Fvn3z92Bz2JWGBufHcyZNRE1dA+Y//QzMOsDt8eD6m7+DpR8uw9GqKqQmpymQID09W2lPJCbH4uI5c7Bt+3bwnttsHsQlxGPL5rVY/PYi5OUWoN+A/ti7by/8HidM1kT06TcAR48eRFpGJsymKBw7Xo2rLrkUQ4YOwvurtyA5JR3lOzYo8cClS5YSmYFBp1OaOMIs47zNeZ0RbwJ2Z8pwkJQl9h0rUjC6Tao5U9yEkcC/PB7nd4KFnOPp+JLlRlYa9SO4blB/hUBQeHlaqZ7EzyWiLgyms7WU7Rc5f8h6LLo2sq7RaZXvBJSVQAFZfpwHZf7k+RBY4vxJ8IFrKpmCdIiZYsFAANft4uJi5TCTkcDxwPWXAJFUtBAdArYvx+ZrOtP8K6/ZLoMP1Achu4JsAD4XTK/gfaaTrmXacNxpU0VkXPFzmc8lMMK/WltF1gotqMxr5DpBAIzXQTCQ/wmsiLA1f6dNtRMQQHQeeFy+5ueSOsJ+lP3keLRNGCRhAIRaJWTwkL0pm1SqkMofX+TYiLQV6YFID3x6D0QAh0/vo8gekR74ynpAFnwxEmVR56JK44EGJQ2Wt956Szn7NFCk/CWjzDRqSdGk8ULjpLt601qDSYvwS3SDhiVFx+6//37VFmtd06BcvHix+s/czF/+8pdq8SeNkcYLz4sABQ1nghGsP07gg4bC2ZYraXf5cec/ynCoxqHuq8moV5UrWDYzsnX1AA1AAge87+JM8DOyGRghfffdd5XBSNo2GS/a8m3hhqAIjmk1G8So1RqnWsfobBszwZAfwUBX9RWmDJiizHhn0UJs2LwWl827Bh02O4J+r0o18BKA62xTZSubmppRc6IW5ZUVSElLQ3pGLg7sr8L6tR8iIy0VPp9X0fZbqEzvd2PEiNHo1acP3nz7HXWciy+cie2b1isn1uZ0ISYuGb/5w1/gDunRq2cusjOz0djaBoetFY31bThcXQO30w5rtAUmRjg9PuUE+0MBeDwupX3AkpZehwtWqwnlFXuwYtkH0Pn9aGyqQ1xCAgoLirBj+zbodQYMHFyK6upDGDthAhKT05Ujw/yEkF6HKKMBfm+gi+mgJ+gQAkIB1ZaO+RZkfLhs6JGZjr37KhSIUV9fh85OGy657HIU9+4LfxBoaWvH0CGDUTpsKNatWY3+/fpi9MhRMBmByhOteOetBejTMx+tbR0KLLEadTh24gT2lJdh1PBSZPXIRavTiQ2r12Hi5Cno17sQPp8f+yoqMHrsOFV14sMlS1FzhABREW695XosfGsRGhsauijpUVFwOx2w2R2wxsZg+LBSVWrY5XRg2rnTUHX4EEoG9Ef53jKkZ2Tj+LGjePbZZ9Da3IzktExMPW8WXHY7PF6P0rlgJYqRQ/sjJTEG23bsQeX+g2i32/H7h/6E1195FQG3AzZbO+6555cnqd+cN+kMMsdfxAA/LfqqjUbzOeK9oXAwgQY+m3/84x+V08rnVkphSuUgvucx6fhyLaH2CpkVjLYTeKDTy9d0EunE0uGV55Pzg0SaxeHlPmdrOtTnndO1dH62Fd7vWgaAdu6T/QQA4FiTiDyfBYL0AgJwTScowBRFAkLCFiAowLWc95EgENkPEjzg+sr92PeSRsG1m8dj25LySFCYqQ5kRvC+MZWD95pgB9dqMtNkk7Qa0V+S85A+EMaLdv4WZodWdFT6gZ+RSUFbhVoWrIzFa6CdQuCBY0yqFHG94UZghVu4WLZ8xnOUVFNhOvA9r53ABlOKeG1cm8h0kD6XIIs2jeKbOmY/75iP/D7SA19GD0QAhy+jVyNtRnrgc/SAdlEX549GAxdrovc0GkgdpEATDQ2WoSKVneADGQmSk6s9BYmYhRsM2n1k8eXCzZQKAg6MfD3wwANq0aaQJPNQSQ2+5ZZbTkZSmBv85ptvqvNiNIUMiN/97nfKmD6dSN3n6KrP/FOCDnc8ugfHG10R0KGbXpSokzj+HBMEm1544QWl20CxUTJfWN1EhCGF2SDOiDZqpY2cyeFkvMmxhB4s0bvPfHO/hB9SGJFVGAg6sPyj2+1RKQyrVi5HbHQ8rDEWlJfvw+7de9DS1ILmllY0NDajs6MTDrtDOSkFxb1gsUbDHGNBRlo2mhubsHfPDuXwTpg8HqNGTUZSRgYuuOh8HKg4iGeefgYNJ44i5LIhOysVCUlpSO1ZjKDRhJbaBqQmxiI+PgZ1LS6YrBZEm1gZI0YJOLrdXuiiqHtArYUQomNilHYEN7IPWM6SVISUtHQcPXgYL734BGpPHEd6Wjp69ypWQGL/fgPQp28Jli9/H71690NeISu76BD0+RHSd2kG0LEPhaie74NRicQGYNTr4PWQCWFCY2MdNm1YDYvVqqK2FeXlSExNhTU6FsmJySgZMBAFvfuouWTOty7C4L5FoNvR3GxTeg1r123EmlXLkZ2WhFBQBxiMOG/qFOzcuwd5BYWIjbaiquoIzpkxE4sWvo28/Fxcfc08dHQ4lDNXVFwAk9mE9xa9C6/Li7GTJsEAP45XH4PJYkVNXR2cLgcaamowdsxYpKamYPXaNeAF2ux2TJ40Cbv37kFbaxusJjM8HifSeuSibNcOHD14EB1OD0aNnQC/14uoKANsDhdS09Jw6EAFkmKjkdGjB3oWFqJHbg5sdifWrFqFhFgrmuqP4zvfuQWlpSPUPaGGBNPVxowZ87/sXQeYVOXVfnfazmzvfZdlWXqTLig2FINi11iiiZqiRo0mJsYkxq4pRhMTW2LUmN8YewcRO1ZAeu/SFrb3Kbszu//znrtn+ZgssIBIu5dnnmVm7txy7nfvd8573vOePQYcGKgSDCRzgVoQZL8xsNR2xUr1N4EMdi0giEghYbId+H8CyKoRwICQ9ziDVAa80c8FZcUdygyHaMChq8eLll7I/dUhlmz+X8sLo4EZ/o66DbQ5WSkEHAgEsZUpn7P8nN+ztIILf6+dn5Q1wc+UBaCsAC17Y0BODQ+WXTIhwXHBa0XNHc7bbLFNEVEuylzgtVeGhqnToc9rfZbrONLxpQwE87lurkNQi2Ul7777rowzPg84hxCwJoii7DjVCzFLV6JL8nQfHPMEV9RGfE/Q4fnnnxfAguWgfJkCm9HHvw+mC3uTtgVsC3RhARtwsIeFbYEDzAKK7HOypiNOoIHOM5kMqhBOSizrcFl/y1pgggDmQidA+1br5GyKM3Hd6HpNfsZ1OWkTcGCGjJ0GbrjhBgExqHz+zDPPSFaCfcXpBNFpoX4Dsy0XX3wxZsyYIdoSBBzYKjOaQXEgZRTKa0L4xSOLUV4TFNMl+Fz441WD0CvfUvU+FBcFARQUiAYCdHyZuhscewS3WLbD68cxR3FIjg0umtky62I1G9qdchqT2XCg6H1EX3tqOChYx/NdsHABUpKT4IhxICkxAYFgCLfcdjtmzZyDFSuWwRefgPjERCQkJSPW60VaajqSU1Lg9ljt7Mh2GDV6PBYuWIhIOISxRx2JrOyeWL9xrQgWJiWmYOOGzVi7egUQakYkEsKyVStx/EnfwrrV6xBobEJGRiLq6hqRmd8LMe4YuCJtyMnORnpGFlKS45CXk4lNW6owc84CNDU3oS1CNkJYgAGn24XU1BSUby7DB9OnobGxFmgPIz8vH5lZWdJN4he//CWcMS58//LvorKqHgOGDJPzJVjB31P40uVkZtuBltYQZRzgQAwi7dREaJOgvaGxFl+tWYHKygqMGD5CnmV9+/XH93/wA/TsUYwnHn8C2T0ICsTi7DNPx9y5X+LL2bOxbOkSZGak4bTTTsfMWbORlZGNzLR0bK3cjHPOPRv1Dc2YM2ce3nl7Gqpra/HXhx7GzM++QGtTHUaOHoXmUBve/+B9yfRv2rxZrpW/vhqZ2bnyLJv55Tyce965yMvJwfsffSTinUMGD5JrxgBmzZq18nxkkM3uFynJyRg9fCQCQT+2bP4Kzz33AhYtXCpgzpgxR6FHcREiDqeUG3kkk+3GhOOPlW1t2boVWzaVoa66El6yTdrasGXLRpxzznk4//wLOgEHZoGppbAjhoMG+xrY6RjVgJj7YpkGs+VswciWtFrTb95XmunVEgvdDrPgBD1IuWfAywCYL2akzz77bAG1CWAQfNTMut7/3JbJStJngc4pO3ruR89BO5sfvq51uwMgmLZVIFSZDKbGkgINOrdqYKzzqzIBzOcJ52UtUdDncPTzhsA9kwwcT5xPyRLgvKwBNv9qBwY9LtUo4FzMMc6xy+vFkktqRDAhwcCejBYKQZMVwA5UfJ7r8UazCkzwQM/FBAK05EJtFH39ooUl6cNQQ4LaDmT08BzoJ7BzB8swlY1gAjjRNiRIRlCGYtgqBsn16StxvPMcCW5QWJs2ZHLksssuE+CFi3bQ2hWD6FCc/+1zsi2wPy1gAw770/r2vm0LGBbQSVYdIk6gdPxY20sKpootscUZJ20GfNRNIP2VCydzM9Nk1jvuSo1ZnTkFHJgpI+BAsSdmCJh1YHaCgSedGbIqSNGcOXOmODac1OmQUr+BbAfSGakYTQdAg1rzYh8owANBhx/fPx9kPHAh6PCXnwxBYZbvkBub6pRpBksdVb0W/GvWIBNQosgcQSaqmpOxwuvMnudd1dIecgYzTogZfAUc+JdsgRi0IyEhidCd0Olv+s1vsHL1OiQmJktniAiD8xiHlOwkJ6UgISERhUWFcLli8f6H03HqaWciIS4dVZWb0dIWwYCBQ1BVW4P0tBR2b5QOFF+tWo5AYz0CIT8qtm7BEUOPQEp6FuB2YvOmDYh3x6LN4YQnzoVLL7wADU1+lFdVIxxoxurVq/Ct087BJzM+QVwssKW6AS6nU7pHtEZikBSfiPqKzSjIz5TOGMFAI3oXZUi2cNmSxRg9ehQCoRCe/c+z2FpeiSOPPtai1ZPS7PNJa0mWbLBzRQRt0i6UYpnsOkFQQrQr/M0ItzRi8uTTMGfOXAnM2eazd2kp1q9fh5/f+EsMGDoaqSmpOOmkE/HqSy+jMCcDvak7Qwp5fiGee/45FBblSSnHxg2bMGzkcCQlJKOxuREbNqzHbbfdgb89+piwMkJla9BYX4MTz7oQmyvrRMTyo08/wzHjj8fCOV/A31CLrNxcZOTkifZDfn4eEpNTkJudI4yPBor0NbIrQDO++mq9sEXWrF2LE0+cgJrKasyZNQteBKQM5KRTTsPChQvw2edzMHTEKBGkbK6vQ0uoGRs3rEdxYS7ifT40NtQhQBHRYAgtLa3wsjwhHBaA46abboTT6ZLgifXupJrz+WqW1nEYMjhS+jjvPT7nTbYav2d2/Oqrr5bvmLnmvKDZdnNe0N+Z2WsFBnTI89nOuYflGXzus86fpXUqLKkgowIOfG6YOgVmUNpVYGcGlLpPM7DU781n044AB3PuMoGCHc03ewI4cFumvbU8TAHaaCaAyQZQ25paD3quGpCbgNDOjo/rk0mmZRqqt6OlEAQRCDjwpeUzph3IkGTrSDIVJ02ahNtvv13KJnUxQeM9eZ53dS3Ma6LABI+bfgz1HQhwsXMW5xUCboWFhdvpTfFctVMHBSgJxvB+IehCv4TlJiw9IVBHgEXbYrJciP4IQRtqDBEkV5aOHseenKP9G9sCtgX2zAI24LBndrN/ZVvga7eAUhrpfPBFx5/0QE6inChZ40nwgUE/1a3vuOMOyQ5olkGdHKmz7qBfms7czg7YdBQ4uRNwIEuBzAkyHPg9la2p7cAMA8EPOphUnr7gggvEuaWzQ8q9ds6geBlBER6PdtjYmUPytRu0mxuklgM1HRR0yE7z4t6rBiE7zaolPRQW08GXoLGjK4mKv6koF68hHWNmS+kQ/utf/5IMG2mvvM7MkmkWis6fWZd8KNhpR+fAFpYK0LCrQQxXbI8gHIkIuMC2kH+6/y/49Isv0dbuQGZWhogFFhUWoqS0N+KTUiRYCwb9EvC+/to0xMW5kJSQhnUrlyPiiuDsc87DkqUrUFKYLw70m1PfQWM9NSA2ITMzQ7oi9OndB/l5eUIRfmPKm0iNd2PunLmYOWcuLr7o29hSVolp06dj6JDBGHvUeIyfMBGbFi3G+y8/jn5jj8cWP4NVdpFoR1ysD+Wb1uCDd17H2BNPR3xcAhbP/QzVdfWYN3s26utrRdOhKL8n6oQ5MA7xCRQ0pAXIhnIg0tIKOGIsIclQi0X3bm+D2+mSzhVNDU2YfOrxuPJHV+DDjz4RBkNCYrywojxuDyKRdhx9zHHS9rK0X3/MnjUbc2d9jEGDh6AgvwjDRxyBJYsWC8uBgcSmTRswfNgwEcx88qknkZ2dixUr1+KuP96L9rYw1i+ai5Z2YNDI0diw7iv4AyFMnHSKXLEXnnsWaGnCuedfTHhERDidLhdiYpxSEkJAIC7eJ9e2NRLBO9Pfx2mTTxW9kqHDhiEcacW///UUxo0ciSOGDUNyShI+/OA9vPv+DPTtN1B0GeprqmRMnHjyyZg1+3O4HRRYjIU/GBTAiQAISy/Q1orC/Hz8+MorkJycIgEUbcISNgUcOMRMKrkG+XzOcyxqplzvWQIWfObyHmUgyUDMDNJ1Wxr46nyhzwKdd/QeYGDLMjo+9xmUsuUx5x2TtcTtm9osu5pjzOMx/2+y78yMPfe1sxIrXZf71XX3xXNImWE8Fn1WKogTfbwmcMI5XTt+cH2z0488QjraUOoxK6jE9yrOuavzMZ/t0eCOCV5w3wQaKBTJzD+7U1x//fVShmnun/83WRxq210dh56P7jM6qRA99zNBQlCLuiNkXXCeoT9D4IHdVRQcIMuGGlEsO1IWA4VOCYCTtaB20jHE/RIs53syLnkvEJxg+08mTxSEsxkO3bmi9jq2Bb4+C9iAw9dnS3tLtgX2ygLquKgoEidYovRkGXBipfP34osvikPJbBMpiFyU4qpiS3si5GU6PtwvgQW23mTtJ1tnEThg+QSPgYJMVFNniytmJNgFQxcyHtgTm/RgUnrppJLOGT25HygMBz3uZesbcePDi8EuFlwIOjzwk8FITfTs1TU9UH4cnTE0s5wa2GiWjZnSxx9/XEpoCEicc845ci05FrhwfCqVtbtO8YFihz09jlBLAGCg3d4uugjyr50dGqzPqFHA2vkp0z7Amed/B0U9e2JrWQWqa6oRjoQlGPe4naivq0a/wf3hi83A7NlfoE//Xvjys9lISfIiN78ADbVNEjjHONrREo6gprYWqekZOPO0U8VpXrJ4IT7/dAYG9OuH5ctWSutIt9sDb3wiigpzcdmll+HWO+7AlCmv4vRTT8PRx09EkicO995yHS6/4kdYWh5Er9JeGD9qBObMXYD58+fi9ddfRkNtNXy+OKz9ah0S4+OQkZmDNWtWi7kGDx6G9RvW4ojhFJujsGqMgA0EWRxOh4hDslyjPRKWseF2uSX4Y8mFvymAxHgXhg7tj5UrVmLB/MXSZjMUacOoUWNw7NFHA5GwgBMjxhyJ1eu+whP/eBB33HIHHE431m9YjcTEBLzwwstobGhATXU1QqEIvD4vMnJyMG7s0Rg27Aj0GzgQMz76EOtXr8Qpkycj3A4sXrgY1TV1mHDyyWhq9mPpooXYsmEDjp1wIoLNDSLKyVILamg0+/1YuWYVGhrqkZ+ZjTffmoaU1FTp0kEWRd9+fdGrf1/84Z67kJGchgcfeBC++Fj86te/xOeffoYtW7Zi7LhxaG9rw4yPv8D0Dz7CPx9/DA21tVKeEhfrRIIvFqkpyejRowjFpaVIiE9Ej8Ji0Zgg4MBnJgEHLalQIFkBAgajvN/MIFsDfoLTZJbxvmXXmF/84hedQaPes3Jt3O7tPud3KvqnNH8TQCCAzGc+g0OKSTITzRILPtMJOhNE42tnz3PVeeC+FDxQ0ETvx66CU52TdhUY6npmQGt+pgFwdEnh7jwLzG0rq0GZYhpo86/JbND9miLNWvYQHZzrOZrlLtEgjGkjk/mxo/Pgfk2xUI4RshtYasBrRnCKnRxMzSeznFOPMbqkYWd2M+eZHY2J6DI+JjDITiLATTYNF2qZEHRgSRR1LLhdJl54rPzLF0FXk7nJRAnZD9we7yfun2AP2aAENDhuybzkds0WsLszDux1bQvYFthzC9iAw57bzv6lbYF9YgGi85oNYQZAs83PPfec1GNSWZrlC5rl0swX6YUmxVNp791xGEzAgTX7jz76qKhKU1CKpRF0OJnx4oROh4GZCIIOunCyp+iYpUS/VZwHbueKK67ApZdeKquZ+zjQAAce35fLa3H7k8s7QQdqOVDTgWUWB/uijiCdWBX5UoDKPDc6fAwy6KSxzSVFvahirk6pjjlu43BqL0ZmAssEWLNvjWP+besEINy4jWdFAAAgAElEQVSeWKxetQIPPPwoBo8eh0nfmoylCxajvLoa8fE+0T6Ii49DY2MzIu0t6N27H1595U2MPWoEls1diJSkeNTUNwuo4fK40BJuQXJSEpoDfvQeNBhepw8P/PEuONCCwqIC/OTaa1FVVYfZc+fDHetDXm4+aio34aILL8RjT/wLs2d+jvbWMJKzs/DLn/8Grz37HwwZMQyV/gjSMlORmpAgx/ToI4+ioGdvNNRW4b9PPoKmQABx8bE4atzR+HjGDGRkZKN3vwGYv+BL9O09ANm5eSIUiTbA546F2xcrwEhLKIC21iDCbRH4WV/eEkEoHBAdh3AoiFCLHwG/HwnxKehR3AsnTToNDpcTPQtzUFCUj2DAL6yONRvKcN3VV2Bwv7749PNP5bwotFlbW4PM9DSUlPbBqDHjMe7osfB4XGiqb0BZ2SasXbcOa1athcNldQIYM2YkkpMS8c477+GMc84RFsPDDz2IFUsX4ZQzzsSvf3Y9HnvyX3juv89IcEPEY8GCeQi3tqJXz97IyMrFqadPxsuvvoyYtghSk1NEcPKNN6ZgMFsX9ivBilVL8cS//o3Fi5YjLi4Zg48YipLiIqSkJKG4pCc2rf8KTsSg/4B+wkpJTEiUc2QJR/SyM9FIvXf1+an0eVX357ZYs87yB+o3/PCHP8RFF10kc4Fm/fkbE3CIzjabIIYJBpBRR4YHtR2Uvs91yZ5g0KbBH7PRfEaodgDnKbYkNFsx7+oZqsG2Bu5m8K7nsaN5IxpQjQYhuE0TuNjd+YfnruCOzqsqBGk+R81SE/N8o4UeTcBB19Nz0PPXz6PBmWj7mPtRliQ/U39Aj5tBPbtHkVEwbNgwSQxQENQM2k3AwQQGumuv3Z3juQ+9Lix9YOkeRSUpYsp9MrnCbhZMbrBbR1cLfROCDHzRd+Ix6DVhaQnHIBMhBM64L3bYou9yKAud7upes7+3LbA/LGADDvvD6vY+bQvsxAKkqnOyJauBkydLFO6//37pl84yB4o8qWPB781yBaV7mn3SuyPEp9kYHhYdE+o3UNiJImTsSEBaLSmM1G7gX1042RMQIUWTDAj2caeiOenBzKawTpTHrA6W6UQdiIPgw3mV+N3TKzsPrX+PRPzxx4OkDv9gXtQR5LhRBowJGFCUjE7ZU089JdefjijrwclsMUEs3Y6Or2jn+GC20c6OPRTwS6mANY63MRv4njZ1OV1SAsWMd+mgkbjyiivQFmzBW+++izXr1qK2uhKt4TbkFRShpLQEw4aPwhuvv4UjhvbHwnmL0BoOSovFfr16YFNZJdLS07Bp4yaU9u6JLeXVwmD42+/vwNhRQzBk6DC0x0TQf8AQvPjqW8jNz8X6deuxevlifPfiCzBn3gIsnL8Isb5YJKam4xe/+S3efPNdFBVmIDcnD1VV1SJemJScjLfemg6e1szPZmDl0oXwxfmQX5AjwaTPG4tf3fxbJCWl4fuXXYq6+gYRfGQninB7G8IBliEE0dDUSKMgEm5FjIMlGx64vR5UV1dixZLFuPbqa3DRxZeiuqoSdbU1KNuyScoL8vILsW7tWlTWVqG2qgoVlTW4+Y678Pu7fwdHJITRY0bi9NNOR6QdmP3lHGnP6XC64HDEorUlhLqaagkw2J4zxuGQrhNNzc3SSWTsuDFYs2IpFs2fL/aCJ1Y6ZDTU1SIvvwB9+w9AcWkvfPju+9iwfoOwDpoa6pGclIwRI0Zj1FFH4qP33xOAgkyIzZu34sfXXocv583F4rlzZJ/UYvB6fUhJtrKutXVVaGyoR3lFOcpEqDIFv5GysiH/O7SkJmXbxwQcKKLHQIgMBw1cFQhQ0Di6I4BmzAkQssSOWVzWq7NTEO9zBlh6r2p9vgaY0RoQejTm3MLAjeOadfbMNLOsj0Aynxe0PQFmvvgbZpwJOBCMUMo7//I97aMtmlVngO+7Aj31OHXOUJE/ZV5EgyW6njmHRYPs0YyH3WU7kNGltlZ7qv4C98XrxzaUDJq5HsEWXgv+5blz0fVN4MNkNphMEL0Wev3MgN8M6qMDfK7HY+W2GGirHRiMkx3JeZ3dL5hEYBcqMlVMu5mdhcwSnH31XFcgjNvX7hTsYEGGJRk7XLQLF8cRj0lbYnJ8cxxqNw/aimOQ4BfHnZ6/lggSYOE4ZttMJmy0NHBfnZu9XdsCtgW2t4ANONgjwrbAAWYBdRTpCDDDREYDHRpSIAk2RNfmqjMS7YhohqI7zpXpdBAs+Otf/yoBKBkOpPkSyKBOQ9++fTsFA0nxZmaNDiidMLa54ovrTpkyRSZ2io3RyVHHqitn8QAzP6bPrsB9z67qPKyR/VJx62X9DnrQwRI7tHq8m84oa2dZ28sXrxNptnRI6bTxWvKlmUptu6aidTTSrijPB9r13ZPj6RJw0BKLDk0Hdmf43V13Ys3GcowddzQibWGsXr4MFZs3ICXBh1FHjkNzSxs2VVXh3AsvwayZC5CY4EVbayvWrlmBQYMGYPzRx2LxslUoK9+EsWOORFysGx/O+BwFRcW473d3ItBYiaamZkyaNBHXXPMT3HH3ffjqq3VYu3oNPF43vLEe9OndW0QqvQnxOGLkOBw34VgsXbQMK5YvxqTJkzFn9hzUVlfIUbe2O7B04WI89/Q/8as7f484jw89slNQUbEVa1evxMXf+y6aGvy45be34qtN69GjuCcCzQEEggEpLfF4Y5GSmoKExETZHl8xTpcAKy3BAHoU5OG0UyYhFGjG1ClTsWrVCmzcuAnpGZlSEsZxtbV8C4ry8/H3fz6JO+75PQb274e2cAuCIT++nDtXWCGfffwxcrOzAKdbABKXg8CDVdrhcFiqGg3+IBxok9KO+Pg4lJb2QhO7eWRlo6y8SthhMz54H5lpaSivqkJWXg5OmXQynA63lFx43C6xH23z9vvvYfWKlfA4YwGHC+FIG0497RRkZSZLWYbL5UZ9YyPWf7UW5eUVqK6ugT8QkPvLorKHJdi8709/wsgR20T5djT2qLrPDh4EChg0abCnLAUFCfS9mclm4MQAjc9ZdgpiGZuCFnzemhoIJuvB3IYp+KgBPP9qdp3nxYV/CTRouQfBcQbZLMPiiww4AhOcrxjk8nnBLDPnLNqfgAQDcWau9T2/i4+P7wyOlc3Qla0U/DTPyyw5MTP0XQHt/N2eBNImOKNUfW0dSaCIbRipoaHZdj4fWYJC7Ru+mJ1XMEA7U/A4NMjuipHRnbKJrmxkCj+qmCfLIFkiyXHCfVHL4KabbpLroutwW8qeUZ2DnV2LPXmORv/GZHWY8wjHEf0KlkIw8cFryfIKjh8CDrQzwQaONf6fn3HM83uON4JgOk55LSiCyrFKNhO7enH8HQ7z1tdxjext2Bb4uixgAw5flyXt7dgW2EsLqAPICZITPR2Ye+65Rxw5liWwtROzJSZ9VJ0SzXwp20G3Fe1I7ugQTcBh6tSpki3jZM6uBFR35kTOrCcdTrZPU6eS++VETzExik9x8idIwpadDGCZKSdQQuc72pHdS3Pt058/994mPDF1fec+xg1KF9DhYF54jU3AgOcyb948EYb89NNPpSab9d+83nREufB6qiq+ZqM4pvhS53RHrd0OZltFH3s04KABSKfD3N4GX1wiHnv0Qbwx7R18+9sXYuSoUfjg/fcxcvhw1FZXYfToMSIY+ZeHHkJlXT1OP/N8pCTEYubMuVizagVcHifGjB0vIokNzTU486zz4PO4sWjRMuQX5OLGG25C0F+DcEtIShASE+JRWd2AhAQPSoqKcfRxJ6Kh2Y8Lzj0TTnesCD4Ggi0ixrZowRJEWoNITU+VThW9e/XAho2bsHzNepRX1OKJRx7AD66+Gr1LSrFswRwp5SDoUFddgU1lFSjs2RM1lZWIjfVKSYDT4YI71oNAwA+3x4PEhASkJCbB7fVh+OgxyMnvIZoLa1YuxeeffIyTTz5ROjSEI+2I83rhcbng9XpwwYUXYMmiRdLC8uGH/4Hf3nEnevfpi7/88R40NNRi7LijLIbDFzNRUtQDJb17IxIJIxBshcdjMR1CIQYcXrS0tsLtccsYT09Pw+lnno2tlVWYPWsWjj/+BMQlJuD1V15GoL5GgIpgKIja+jokJyRb9GoH5Lm2bu06ZOfkIDszC55YN1xupwQn1bXVoslQV1OPpqZGNDY1obW1TTLa7NThcDrh8VgaCSpA+dCDf8OggQN3eSuwDI3gLdlkfMabgIMCBibFXbPh/I6sA7LgOF+QTcYWgypUqOwAvUf1nuUxKnuCB2dm2s0gs6u5JvpkuC8GiGS6MdBjYEc7akCodHcGfZw/+ExRIWHOHRooco4hyMkuBXwRkGC2uruL3pO6vhmw74gh0J1tK8ihDAWOFQVcySxhIM85WhMBBFSoIcDrSSCF5YfMqFNgmSU1uui10HnRBIZ0Hb1GOj/vrDxS2Wu81louQLYDASl2G6KuB0sWaFuyYDi3k0Wp7bO5z2hAamf7647tdraO6XMoUMT1zRIPllZwbpozZ46ABrQRj5flnSrASYCB50HwUoESbofnzoUAHu1BH4XsS7I6aBMFrfb2POzf2xawLdA9C9iAQ/fsZK9lW2CfW4AOgwqDMWj/05/+JCyDSy65RLQQ6HyZNaKcMM32XPxOAQaTitsdJN+c/J988knpz83yCDop7FRBB5LUWmYNOJFr6QadK1W5JqWUL+6P61Gcisd8zTXXSM2oOrk0ZHdrQve50Xeyg/97ewOenr6xc42Jo7JxwwWl+/OQvrZ901ljLS9F5phZPfLII0W1nA4Zs0Ua0GiWUJ1ZHgCzcrx+hyPgYAVg20oqTMAhLj4RLzz7DP7z3LP4wQ+vQO+effDUf/+LG2/6NTJTLFp12ZYy/OvJp7Bk1Uqcc+6FcDpj4HDF4fPPP0NGTjrGjRmL9WvWMamO0j4D0BYOo7yyEoUFWXjxxbfw2WefwhfrhL+xCX1790FGVhbKKzajpKhAWBCFxb3gcwMV1TXSkjIu1ouU1ETk5xQgLS0FTo8TvthtLV+XLl+FZ1+dgk8++ghLF85Gv969sGzZcnjjEyTb74y0YMPGLUhOy0BlVYW0jhw6fBSSktMEaBgxfBgG9O+PwoICuN0OlG0px8RTT8HUqR/gjVdfwsZ1q8mjELFFt8eL+fMXIzk1GcHWkDxPTp44EYGGRoTbWvHwQw9jwBEjMXz0ONx9y2/Q1hLE+GOOg8PtRl1tLVwOhwQV/qAfCYkp8MZ6JYtOLYfVq1Zi9uyZOPPssxHjcCMpKRXHTTgRCUnx+OTjjzBw4CC4PLGY8eF7WDLvS8R6fBYA0haR51JCQpywNTj23dKCMozauho0NjSiob7JKh9oDgioQTaF08lSBSdcLg/cHoInsYjzJUinD4pAEpBoamoAAYeSnj13ed8ScGBGl90gTMAhuhSAx8pnL5/1DLS4sAyKmjtkn7EdJgMqPqO1ht8M4szsd/S8EK2hoIGwCUDoc1uDcAUy+NsdtV5moEiQmmV3DMTJiOA8QfCB56KlGTr3aVcmAhGcP5jZZuBOQIL/Z2DPz7neruY2vT+jyy12eUE6VtB5VAF8nj/tTvtSa4B253mdffbZMg+S3s8yQgIqFJElGMS5kwHvwIEDccIJJwhTkExAc1GNB33eqp27AlG6mjv1OHVeVlajghgM2KntQYCZzKJf/epXoovAMaKBu7JZTHCju3ba0/VMQIXb0PONLiXh+OG44Zgh2MBjJWjA54GyRPh72l3Lezg2+X+uw7Fk6omYwMqeHrv9O9sCtgV2zwI24LB79rLXti2wzy1Ax5P9oz/55BNceOGFwmxgYM/MkIr1KZ1T6aTRWSkN6s2sWHcOnNunXsQ///lP6UDBDgXMynCyp+NIR4/0UDp+ZC3QwWHgwCwqe3zz9wxe6RzS+aVjSbCEpRV0DA6GkgrTTvc9uxrTZ5d3fnTWMXm48oxdBxDdsfX+WofXiwyUxx57TNqNURTyRz/6UWcXCtPJ1QxXVwCWWbKzv87lm9pvMNDcySzqCnCgfRiAL1++FH/96wPo03cA0tOysHnzJnh9CQiFW5CXm4tZs+Zg2fJlKOlViqFDjkB1bQOOPelELJw/F9zHqadORmZmNqZOnYbUlATkZmZi4dJlKCkuxPBRY1FeUY3MzFQRaWR3BwYzS5ethMsRgzivB0mJScjNzkZiciJSkpLgi/XC6bay2TExFL202lmqfADf/+2xJ9Ha2o7qiipUlZehqrZWWjsy8KaWxOLF85GTlY0xRx4ppQIxba3Izk7HRzO+wKRTvgU4HfjwwxmoqtgKf2M9zvr2RRh3zEm44fqrUFNRIQyMyy/9nrAVHn/sceTkFuKrDRvRHKjHt048Hh99+AHWrduIcLgdJf0G4qprrsX/PfkvxHnZstIhXT6SEhPR0hIShgSFHZub/fh4xvvo338Q+vbrh6/WrEJ1dTlGjBiBtjYHauub0LO0FKdMPhXT3nkPQwYPRKzLJSDbyuVLkNhR3x7r9YA1GjU11QgGglJa0dDYLFl61TrhMbBtJ1tokh1CZgfBDgYw8XHxiIuPR5wvztLScTpFjDMYCsDvb8I9d9+N9DR29tj5QsCBtesEHJitNWnuJpuGASmDXV5P7p/BOkFhshv4l89ZBuI8dj5vFWDQwNssbYvWRDDp7SazIZr9oCUFpqaBCU50dab6/DDLGRg4kgXBuYNBO18MLGkLfs5roMGlBo2cc8h84BzEv5ybRG/E5xP788V1NRDdld31uLuzngb6tDlp/v/4xz9kziNTgAxEJglYSkiGGMEF6gVw3iQoRmYBrxHncbJYOLf269evU/eiKy2L7hxTd9ahLck2pGYDbcvjJYNR2RYmCKX20Ox/9Hfd2V931zHBBgVITKBbfRhzzJr+QzRrRUEwfm62LNXt6HHty3Pq7rnb69kWOBwtYAMOh+NVt8/5gLUAg0G2vHzvvfcEbGCwTqaBZqzUEdAaWqteuEWYDeq0mHWsOkHvKhOkBqFzQseEnQoo1sSe2BSJpPOqquPq2JFCS9ooszjMNjBrQ0osX3TKmEWhujkz56wZpVN4sAEOtEs06HDxxEJccnLRATuGdnZgzDD+5z//EQeU15Q139TpoPNujht10tSJ0+DErGXeUUbzoDTMLg7aBBzYoqFN9Bs6ulSwa4VE8qQkh3HX3XchMSkdpaX9sGD+PMQnJWHM2CMxoP9AlJdX46mn/w2vLxZxXp+UQJzAjGhTAMuXLoPb5RLhRmGUtLZI4M9A1+10YMQRg9HW1ormxkbJ7FKwMCM9HYV5uUhMSpQSA12kW0QwJC0q+eIxE5TgUl1di3nz52LpsmUYf8x4ZGXkYM7cuagsr0B5VQ3CMW54fD5hLvQtLUFTY520kWyNRLBs6QosXjhPtBIyMrMwfMRw9Cnti5t/exuycjLRo6gQoXAEP7zyWpx/7nlIio/Fddddi1AwIGUHb02bis0b16OxqVl0D1pDIcQnpuCI4aMwZvRYlPbrjdTMVDz1xFOI9TgRDIQQ64nFmtUrsXzZMkw+9VRpQbpu3VpUV1UgLTUV+QWFCIcj0k2irqEeTf4gmv1BCd4nnHgcnn/xBaSnJMPn9WJzWRnawhHU11n0/+qqKjQ2+xEKtSDSFhElR9qWY1tYDE63lGloNjU+3qJu81nmYRkGYuT529jUKCUFLDGJhCMCxPbp0xt/++sDwoTY1cLAlHX2ZIIp4KCMsK40evgZj3/atGlC6Wcg++c//7nzPuZzlnOCmbWOZiGYbAXNapssNA0+FdQ2AUYN2sxMvD4zuipf2Bk1X3ViOMfpi+A2z4+AGm3Dkg0Gyyxd4DOM33Eh84EAC6+JlmMQjGD7TpYOmPoQeg26y65T0EVBEtqGoD+ZDQ8//LAA8NTL0JJDfv7666+LzhJBXAIoZCiyrTWPk21PuQ67ORFI4bxKnQdqJLHsggDAjspAdjV+zO/NQJ6MC46RF154QcoSWF7AEsef/OQn27XwtMqCqIfi2K5kU+eE7pbNmUDVruytXT7Mca7jtSswO/q66XUxPzc/U8aoJmd0DJrXc3fsaq9rW8C2wN5ZwAYc9s5+9q9tC+zSAjp5mitq4Gb2PKfQ1oMPPig19SxjYD0u6bFc6KAQUNAafFN4SidQk97K30Q7D9EHajqLCkjQGbrllluk4wT/sh6YdESteVTHj8AIHS4eP7+nk1dSUiJBLL8jdZNtPPmX9as33nijONJaEqLAgzqp6tya73dp2G9ohZZwm7TLZNtMXa49pxcmj8v5ho5g57uJztgoNTq6JpjdJ1gu88EHHwiIRSCIzjGdUC5mfbfu0aS47g/K7QFhYNYDGwwHBu8UTGTXis6sMAEHCfKc+P0ff4cFi5Zh4sRJGDf2SPQfMAhr162RINnfHMTsOfOxZOUqZGXninjiqCPHyH20cOEixHs8JAxwU/B4vPDGeQUwyExLRWZaIvJyc5CRnoH4hLj/MQ0BAbmGTida+HvqJMQAoXArQq1htEXC8MbG476//A1vvPkiJk08HSmpXhQXFODGG36GuPgEfP8HV+CL2XOR26MnbvzlL3D/H+/F+nWr0BrwY/Lk03DGWWfizSlvoW/fAQK4bNmyGSeeMAFfzpqDWV/ORm19Db6Y+Tmefv4l/PTaX6BnPksfHHj7rakoLChBc3MTwq1+VNc1oaC4Hy699HL0Li0RnYStFVtRU1uN1avXo7a6VkpXKENJXYR1a9agurpKxN74nGugXkAgKOKQjU1+tLSz3IIt8NxISUqEy+FEfV2d6ECI5oM/iIbGejQ1B9HcHBSWBBtFOGIILMR0MBNiBNwhcKMAQwIBhnh2o7CuA683tR8aG5tEo4LPZZfbLYFtz549BGTgc27FipUSTB5/7PhuDWFm9gnc8jcMoDUA5P5UO0Cf7/rcJjvppz/9qQTibHd43nnnyb52lME1ywrMgzKDxJ0F4zsDi00AwgRIop/z3Q32zePjPEMwh2A45x/+5Wd8EZDgi2wIvuf1UDo+5yICQ2TladcIAqtk5xGQ4N9dAfEavPP+JIhOcUiWCnJ/l19+uWghaDadgNFrr70mABRBCLYVJuDA4yL4RY0cBv1kPlBTgS+yH2g7jh8eE+dRrscXARQeuzI2zPldj5slBjwWAjX8P8EYsgoVmOEY4f75OccJ/QomNMaP3zYuu7r+Olb2hA2wo3EWfSPsTC/CZGZ2dXx6T3A8KfAdvZ6uw+/N7em9tSdjsVs3s72SbQHbAl1awAYc7IFhW2AfW6ArwEFrNpWVQCeBrAIGhFQqpyPJFmkKMOikyfcq2tfdwzadvmhKoulQcXt0mLSNJfu6kxpKh47ODJXUtQUaz4lOOEEGrUcl0MCsDoETOkFcnz3c6ThRQd3UoOjKidgT56a7Ntjb9Qg63PzYUixYXd+5qRsu6I2JoywxzP25mCUQehy0r4JZdIApbvbvf/9bsmwMakirPeaYYzoDFLN0gh/aztj2V5QijUQBGGS3iYYD3xqAg3zAeuF4PPmvJ/Hya6/BE5eO/JwsBP0N+GjGJwiEQkhKiMeRY49F/8H9MXzoKJTX1sHncyE7Kw/Tpr+DOJ8XkUgbSnsWY8zwISjbugm9e/dBjiE2BzAIbZeMPLPsbNbZHGgRhgW1DgiElJVXSttIf0MtYmNJM/fB4XKjR69+eOzxJ/HSs//GhONPQ8Bfg+OPPwZfrVuF7158GSoqK/DRx5/h5ddewYOPPIZrrvspfv7jy+HzxaG5sR5nnHUunn/hFfjiYxGJxGD1quXSMnPNqtVIz0jF7C/n4m8PPoR/Pv0MNq4vw6vP/wfZackYOHAoBg4aiAZ/K95+522MHTsaDc1BZGVl4pOPPpCAMhxpFVA1MSERzhgHAn4/gsFmKaUg04ElK3624WxsRnJKKlKTExHrdonYo8vtERYFyxgaGZzymdVEpXqyFwguWP8c7G7hdMARY3VvYLcJMih8XoIVcZKJ5jXks01rwP0BSwjRLy0322UdBrAlJcXo3acXSnqWIL8gH3EdmgrbBfPbd7/c4WOCASLnAN6b3L7ODypOqOwE/hXApaFB5gp2E2I2nS2IVeh1fz6Lvul9M2BnIM05Z8OGDZ2lfwpOyLgKh+VZSPCBtlUQgqUYqhGh4pX8q+09VSOD58Rtcy5jGQU1b4YMGSJaDWQp8FlpjYcSGcdvv/22/P+CCy4Q8IHvOZ6o38BSQy6cRwlGEIDg9ggIqJ/Aa85j4PHxdwp+8d5QDQ9ug4AK90cghPvhHE178K9qGRBgYekGxxbL6MiYJFCyO2Kc3/Q1tfdnW8C2wKFpARtwODSvq31WB7gFtN81nUc6DFQZp24CnYObb75Z2jfRAaFjQsfCFADT4HBPgsKusuE0FZ1vHhOFKkkXJbOC7TjpSBFEUMVnvmfmhn9VcIrODR0d1iBzXTpKpJFymxSfJPDAbTKDs50zziDNCG4PZMCBx9kUCOPGRxZjzWarRRyXu384AGybub8X2s7soa5ZHxU3Y1aO14c13tQE6dOnz3bCj2YWyAYc/vdqBgLNjPMFVGgnw6G9vVPgbBvLIQJS7qe9/Q6eeOb/kNdjIFYtXwFXWwjFxSXIyyvAaZMnom+f3gi0tKGhth6vTHlDAuHjTzgJr70+BR6PA+G2GCkdeOqxhzGwfy98//s/YkzdufC2oR6DIAxoR2NzswThfI6sWr1SsvRN7AbgD0j5gNPhlPKD+sYGnHLGWXj/3ffw1z/9Cd/+zqUo37oZl196MVJT4zBi2GjM+PhjLFywBHfdcyeeeeEVPPLo4/jWMaOxaNkyFBUW4Yc/+AFWrVmDqVPfgtMVg5aQH0UFBZg+/W0sXLwQPXr0xcChI3HqGWdg1KgjUFtZC0ekFavXrMXmsg3oPWgYpk9/B8VFeTh63NH45NMvsHDOLBGoJDuErIFwawtq6+oQCIbQ7nAKmECQIDsrA+IMc8IAACAASURBVHFxHvi88cJM2Lp1M5op5uj3o6qyqiPD3YJwuE1MQy0Fts5ETAwcfDmccLvJYPBIWQaDTwtgoECmV4I53kN+/7asMX+fmpKMvPx8ee6RjUG1ewZsGpBagF+bMEu4T9XH2J1nAhkOBB0I8JIhwWcqs/UKfJjPen730ksvybOaZQPXX3+9dAM6VBe913Se6mreU3q+srCkzKWxURgRtC0BA2b7CU4QGOecxPKIbaUy8Z1MCLILWKLCYJ3XgtthieM777wj14RgAudtak8Q+OE+CVaxNILaDHzOEgiYMGGCJA9Y1kA2A7dLfSOTncjjVB0kMlyo38Tfa1tRjgntysDj5TZ4zFpGyTFLgEK3yeMge43zN1/cP4+R/gU1oQhMsVRSs/yH6pixz8u2gG2BA88CNuBw4F0T+4gOUQuY7AItLeDEz97YZBPQkaDwF2nuCkTQOdY2mUpVpLPBhd/tzqKZcDpISsk0afR0xFjbyTpUajewOwbrSnmsBBHofKmDpvWsBBjoUKkSN0EFqnUzU8QAiKAFnSgKUVLQbWfLwaDvQNDh+r8uxMaKgHUNXA5pl7m/QAcz8NVrqn/poDK7RmeTjjeFzSgCyoCJvxM6uMvV2UrMLO/ZnXF1OKxrAQ5W2YQCDtGgQ0x7m5RBLFu+HHf+7nb0GzAME44/CaW9esEV60FKShISvFZngS8Xb0ZzIIhFcz9HZXUZTjhpIr6cuwjNDTWIj4uTgPuff38El196IW67406sX7cBW7esQ8+SnsjKKJCs/eJFC7Bp43opl0hNz0DZ5jK0hMNC8ee1rSivQE11HWpr6xHr9UqHidtuuxllGzfhrMln4FtnnQ6XMxYjhg3AuJFDkZ+XhRhPMl596VX89Iaf4uF//BPr1pfho/em4anH/45Zc+Zh08Z1KNu6RRgHzY1+vPf+R4j1+jB48FCMGXM0jhg2BHmFeXC6XZg3Zw5WrFgmYoytfGbFtOGkSZPxyUczMHBAPwweMlS6VnwwfaoE7GQ0ULPCGxcvnR68cT743B7RryCrpLauFq3hVjQ1NKGmulr0GsKtEbS1K6DgQIzD0SGKyTIJhzw7YxVgiFOAIU6YFPyewRy7T0hWuLVVylDS01PlHulZUoLiHoUi9pmUnNTRZSciIpZtEfJKYmRfnZoPbqtdbIz8272FOgUMhhksMgvOscVnM49P5wDd4ltvvYV7771X7mkCupwv+Fw+lBcF9aIZersC3aUEJhgUUIrXWDss8T1BAQIPnMMY2DPI52e8d5RtwLlP31Nfg/Miy3q4XQUvGNCTrcByRDIeWLbAuY/X5PzzzxdQi60duU92iGDJjLaiNJ+5/J6/43ObL22VymPWMhICCAQdeC4KdJANwfHM9xx/3CaBB00KsAyEpZos67jqqqukm4kyJXdlv0N5TNnnZlvAtsA3awEbcPhm7W3v7TCzgAYlOrHrRE8nlc4M6+pvuukmyUKwqwP1DjSYp7OsnR2U1aCZbL7X2tHumtQs7eDvtdZfs+HMwlx77bVCSyVQwL7hdGboOCm4QUeH9EwCDNoik7+nk0wHhy+CDTw/Omq33Xab0Pmp4UDH2BSONI/7YHJ8ymtC+MUji1FeY/X5TvC58MerBqFXfnx3L8XXuh6dU44zs+0XHWeKQz7zzDPiiFKAlDXeqkxuAk2aZTOvzeEkCNmdixEM+kUYUv4ZbTEpHmkxc9pBwIEBqD8Qwl1334aCwgLcdNNt2FRWLoF0j8I8CUT9zQ34YvEawB2Pt196CQOG9MKJJ03EK298gK9WL4XH0Y4FC+Ziwfy5OHnSRBw5dhxeeO4FDB48HLl5Gbj2qivx/ozPcfVVP0DfPn0wdNhoEWqkWGGsxyutHBsbG6Q0g88YahI4XC457gvOOw1Hjz8ax4w9AT37FqOkZCDi44FzJp8Mb6wTRaVD8PEHM/Djq6/CORdehImTzsAdt96KRFcrZs+bh7ycAmRmFSAcCSElNQE9iktx+hlnY8jQgRIUVWzZgq/Wf4VNG7cg0tKKYMgv+3agHVW1NZh82pmYMeMjJCQmij7M1opKPPv009Ky0xNLcMAtpRGRcBhNjRRitOr0Q8EQAoEQWsNhgEG+yyE6DQICMfR3QJ6bLJEgW8Hns7pHCIPBFwcPAYYYS+CROhJSGhZpE4HOjIw0FPUoFAZDQX4+MjPS5V7ifUP9BxXOs8CMGOlYIc9jiuzFOOX/Ajqwi4XLKUyK3QUcGPDy2crMOu9DLaXjfa1ld3yeUuyVbCUeE5lKvK95rN2tm+/OWD+Q1ukKhO5kFPGu67j+MgZitlld58tdnYsG8wQbOH753ORcTPCdrD2OEwbxyk5g2+Dohc9SshLYnpStMFlKwfXJrCDrgaVrnFOpZ0TWBNtiEnTQhdvneWhbUP2cgAPBEI4Lsim4H5Zx6DPcbJG9o/PkOVHfgx0y2MKTZZocX9pCe1f2sb+3LWBbwLbA12UBG3D4uixpb8e2QBcWUEdCBRzp8CoFktkVKozTSWEmhK2quNDB4Pp0DJTNwN+Y4IW2kdodo6tTqttRWiUddTpWzJzdfvvtUvpARgIpmTwWOl+kldIJphNGh4yLinLRueJv6DjRKeIxa/DLGmOeHzPrDHip52DqN+jxH0yAA4+ZoMOP758vZRZc9ifooG3ylOJN+vCLL74oAmcEjBiY0Pam6BivJa8DxxWdT74ILO2uKvnujL+Ded1QwG8RHKScQl8EH9o7BSR5fvyOLIfH/v4gNq5bgeMnno3mCDB65Aj0LCxE2ZYyPPPMU/DH+DD+hJPx1fJVyMzNQEZqKjZsqsScWZ+icssWzJr1CVqaA0jPy0ZGVhaqyrZgwqTJ2Lh2LW677ZcIhhw4+qgjUVCQixGjx0vm1hcXh9YWanfEIDExSY6F3RPivLEItLC7RTPGHzUM511wPq658gbMm/85vnPxj9DUUIPvXHIuqrZugcMB5GUV4o/3/Rk5xYW44sqfYNbMeQg01aG4MBcFBfmIcbnx6WdfiN4DSw58Hg8ayD5oCQrg0sZuEXXVaG2hWGMILWGyGyyAkzXkZHu8+vob6FVciLrqapRv3SqlFE3NTaipqRMRyFa2wAyHxeZsNSkBpIbxUiVBsTgX3G62qIyVc9/WotLXAZA6EGoJifaCPxCQcpj4hHjk5mSjqDBf2AR5eflITk6E2+OS60hgqC3CbhXWPhwEELRUogNsEMCB/0TVv+PYqAchnS0IOFiAxO4svGf5W4oGauchgiVcaDdmzwncEkDk92xjyw4z+7Kd4u4c/75a1wQcosEHs9SC+zftrmw+nfNMVl93j5VzIp+TfC5G29ksidTtMXnAOZzAEIEJzoEEg08//XQpYaN+DtmADPpZOmmCIrym3JeWSBCgIIjBdTjnErxgGQ+TANTqiPYFdJzwuFQ0k8fP9p3sXsKEwCOPPCIJgUMVnOrudbXXsy1gW2D/WMAGHPaP3e29HkYWUGaBgg9Ko6SIE9kNrAllFoL9uc1WUfydAhQaGEY7VrtjRnU0uF0zsKRTQweHGhLUWmAd6u9+9zvJDvJzOjsEHbgeA1hm4Ug5JpNBdRcIPkRnmLg/CmGyWwVFtihWRRDDBBy05nZ3HfTdOe99tS61HKjpoKBDdpoX9141CNlp29oT7qt9m9s163GZ0eI1pM3p5HJcad2wiqepNgjHGq8xnWmTsrwnzvk3cZ77cx8m4CCwQ5spHMmg0ApSGeQz0Jj6xut4d9pryO3RD02t7cjMSENJjyKUbd6I2V/OwrEnn40TTjwZmzZswKcz50gniBNPOgmPP/igBO9r169ESmISvL549OrbHwvmzsZJk89E2YaNuPj803HypNNx/InfwuaNa3DGud9BbKy3o57cKiPw+thVwYWqqkrE8/9sCblxI3r1LMD3f/RD/Pf/nse9f7gLl1x8ORqaqbh/CX758xsRaK7DwIFDMGz00UjNzsPECccg0FyL8i1bUVPdgJq6KlSUb+UJw+2ORTAUQsDfDD+1FEJ+6cIRAwci7ewuYQX+CQk+xCXEoS3cgnBLQNphUmeBgAUDMr8/JAwGS9TRKlHYBi5YgbsFMDhFJJMBoAUwJIhmBoE2Ag8cw6EQW2I2yV+CIcwk52TnoEePQmnZmZ2TLZ+5nJZmjSXOKKIYHToPVMvoOIYOwMEqm+hgMTgsQEGO0RGDGApQymcxcMfsGdjA82MmW8UMlX3E+5TsjlmzZuGVV17BkiVLRLPhO9/5DiZOnCjjTMunDsbn5+7czzt7PnUFRCiIqnMvx86OSsa0mwGPR1uJagCv8611b1sAI21tgWEWYKu2J+jHErbf//73wpYho4+6DCxhIHORy2effSbjl1odBN+1JaQJjHA9liGy5TSvN8cG52H+hmWJfGZrZyo9P44DbS+qbavJkGDJzapVqyShQXFRduawF9sCtgVsC+wPC9iAw/6wur3Pw84CZosmOiisv3388ceFHkvdBrYopNOhNZhKc6fDbvZTNw3XXSfTdNbUQdWWVEqdp3ND52TKlCnizP7whz/soBRHOlW7NThV5Wx14nhMKnLG49VsED+j0BYz7dwv9SFYB2suO8tgHQyDZNn6Rtz48GKwiwUXgg4P/GQwUhN3T19jb85VnVUqnbOlKtkNzN5ec801Uk+syuYcLyZ9l7/TjCzHAzNivHa7qw2yN8d+sPx2e8CBbTEpHsmkuRWEbGuRSYZDLFavWIl/P/EQUnPysbU6JPd7Sc8ipCb5MHz4MJT2PwprN5fD527D1DfewrQpL+Dnv7gOiXGpqKoqR2u4DkmJiVgwfzFqGiOYNm0ajjluAhobmnHk6EG4/rqf4kdXXYeXn30K511yOXJyi8Cyj5bWIFpaWAbQKiyBtnAYkdYw/C1BlG/ehIkTT8I1116NRQuX4aKLLoHH047TT5+EO267B6+88SEyM1JQV1eFAYOHwOH0oLqqHO++PQ0xYObUA2dMG5oaG9ASYl18AEFun604EYNYn090XphNdTljRLAyEGxGTQ1r45tESyIUbJXfRdrCnaUI0YwAYQ8owOCJFf0Jdtkgg0G7DGgHCas+PyDPH5ZkUOAxJzcLPXoUoSAvX7LBbGvJcgqCQtwvS03a25gRt/ZDgMEKRjuYCdLFggCEw+poISwGruMQAU5+xr9Ol1PKK/T4d4/TsP3IJ6hLIIT3H19kln344YdSQsEWxdTQoQghg0YGnlpGEQ0cHyz30+4eZzTgYM59mu032wBHr6/70zJCfWZGgxC6XXP7ZhcgEyDXBIKWDxIwYmnGrbfeKq0vyUagpgPBAmovcF7ldWZbYjIN+L3+ltdRu1DwWNm5Yt26daKHNH/+fOliwetPwF4FfqNLKnUs6Dl9/vnnUiLJbZCxyH1Gdz3prg+xu9fLXt+2gG0B2wLRFrABB3tM2Bb4BiygrAJ1EkiPpVAka0bpoDALTefZqkN2CXNAazTp2KhTS8da1+nuYatDxm1qgBndEYLO7a9+9SvJklJckErWXJdOEKmcZDZEO2E8PjO7rlkfrqfnSSCDta10wKjjoK0Y9dhNemd0pqq757e/1/tyeS1uf3J5J+hALQdqOrDMYl8uVkbXUrJngMLSFSrXk31CPRCOKS5aD66dSMzro4wafidBm8fT2dd8Xx77wbbtEDUcRDPSFI1k4Nqh62AADwxMmxoa8bf7fwd3XBx8qSXYtGUTsjLT0L93KUaPGo3PZi3ElsqtcCCAUf1HIj4WyO2RiZy8UoTDrViy+Au0h5vx8YyZ2FQVwNRp09GntD+y8wrg9YRx/x/vw91/fgh3//aXOO6ECSjsUYrmpkbU1degJdSKxsY6NNfViR5CfVOjBOXjxo3F/Q88gLy8XNTVNmL69PcRDDZh0skTkJ6Vg8qaRgRCrfjg/fekxODC88/F3PlL8cbLL6Mt7Ed9XR3CrRBNBlesS0oZXG4X0tLTRdgx2ETNhXrZV21tNWpqahEMtiLcGhatBQbqbLchoKdIL3SIcHZoIPC5R6aCzxsn2graRcLq1MDSnzYEyYgINIuNqPeQmZkh9fKFBQXIL8xHamoyPB63bJqCkgr0qv4Cm1YQQJA2FizT6Ni3ij9a7yk42aHFwMy4wyXAggAOHQCEAA3y+69nJLNGn7X5CgqS0UChP97fZIeRdUY9AO30oyVRJkj99RzJgbUVDeq1/KArQEDnN7NEoatAWtcz5xmdVxWg0HkxmuWlx6E6C1oiqfM0P1cNHJYxsA001yFwT7YC1yPLgGxGfk/GIMFgltAooKECvryHWE7BMkYyEggccBxQsJLsQj1WLZHT89Hz4+cEOJnMoI4PyxlvueUWubD6W87VJjvjwLrq9tHYFrAtcChawAYcDsWrap/TAWUBdQgUQKAzQ3YDs9HMcnzve9+TjLQG8AowaCZDnSB1euhQmNTP7pysWZ6hrAYzI8JglUwLMhB+/etfi6K1uXBdpeQrDVSDVG6bgapma7gegQoeo1L8p06dKsAKqaVKA412Cg9WwIF2+nBeJX739MpOkxF0+MtPhkgXi3210I50RGnrd999F3/4wx8EXLjhhhtwxhlndO7WdKK5Pq+TipESZFAAws527fhKkT3ATpSWaKT1YppcmA2dYpIdn0sJgANPPPoAKmuqceQxp2HZ0hXYvLkMBUU58Le0orauQTpWTHn9BZT2LMaNN96ArMxUFPcaJB0oli+ZixZ/ubTym79qE2bNWYL6ugaMGnMsmuu24P7778PbM2bh8gu/jfy8DClvqK+vRdAfgMvhRnJyKmIT4pCenYGinsXo26cfJp10Egb26SelAGRoeL3bSn+efe0VBIIt6FncV7KpBBJ83lh44hLxj0ceQpLPA487BhmZmXA6YxEMNqKmshKBQFDKIhgkNTZSYT8owACDccm0MniPielo8LGtDa6KLIoOjDcOccJesP56vT4J7CkQyXKNYCgotmZAR8ZCYVG+vHKzs5GSnAK3AAztnZRyq21oh7BjB6hAcQqrZSWPyyEtLLlYpRHbmAqaJSeo4nS6BXxw8iXlEtRtkN4UnQPla8IbJDPODDQXivdSS4edD5T9piKDJnis84Sy1vTvvnre7I/takDfWcYiY8kaR+Z8ocyDXR2jPuP0t1xff2uWVpiAA/fN4+CzlX+Vwaf2N9sRc10mDu655x68+eabot/A8grexxy71NLhfUE9By4E4AmsmcezevVq6Z5BQID3FhkOZA3xmU6mCxfzma6ABberQAJBCoIMBLGU6aa2VGAmmlm0K9vZ39sWsC1gW2BvLGADDntjPfu3tgV2YQGTdqmBCh0DZqIZ5P/0pz8VNgGpyOp0MCjk/+lwKDig9Zna/kwzW929ACpKxW2a2RkFIqi1cNddd0l9MJkO6tioY6dMBjorCozosfFY1EFT58dkZPzjH/8AX8y6f/vb35bfb8ssbnPZ9xZw2Nvfd9eWO1pv+uwK3Pfsqs6v2SqTLTP3FnTY1XmRRcKMGluvsbsIASwtnVDnlNdFM2LqZJtOu+l4m9/vrU0Old8L4GBkCAV66AAbrHIKS7/BAiLa4Y714e0pr+L5F55HckYRevUbjH79+iMp2YcPPvoMVRWViPfG49UXn4fT3YJzzj8b5546CUcMPwqRSDsWLvgYLYEqrFzxFeYuWwOnNw2vv/wyvvu9q7B80Rzc84c7kZSUjku/+3188sl7yM4vQElJT4wcNhzFxaXIyM1BckYaehbkI8kXjxiXAwkeF1ooasmoGUC4LYympkasW7sRlXWNKOxRiKlTpqFP7xKsWLUSR487EmvXrsOihQsQ9Pul8wUDmtrKGtTVVqMp6JdjbW9nUM4aeUvroJO8YP3PutdjWILgkhaVPl+clDkIgyGOLSp98kySFpV+v7Ay+Juk5GTkZGWioDAPhYUFwmaIT4iT/XA8h9mZQ54lFsDA47D2tz3goKCC9UyySiDIYJDyiI7/W++tz0WTgeCEAA3cFjuQfH1shq7uCXb84RxAAJD38quvvorjjjsO1113ndTxm4vOD9oKUZlluwtCH6z3ps4xJnC9o+C5ExzsOFkFHMx5amdAjc5tltYHdUsszQYFfnQeMzUduCvtCkGggUKpHKfsUsG5niAD9ThYNsFSC7IelHnIe4DrEbQgQEHwiRoObMV5/PHHd4Id5hys/zdLGf/+979LO+Srr74aP/7xj+W4ecwcXzzf3e1wdbCOFfu4bQvYFjhwLGADDgfOtbCP5BC1gAo8mcH7nXfeKbWcVLVmb246LsogiHaSNMOidE6zbrc7JjNrUJVWr5kQvifl87777pM68d/+9red+g3qbOk+zOxQdEmGCUgoyKK1pKQH83zZwo3Ol/YhNzUgNDDm311l6vR81NlTe5nHZNJro20UfV7mddH9dyfbr/szj/n/3t6Ap6dv7NzluEHpAjroPsxMlgZj0fsyz8PMSkVTaPV3zIaSOkvKLXUySLtVZ1z32x27dmcsHa7rhELscrCNwfA/nSo6u1VYzAcCDsuWLMKDf3sATa0uHPetb6EgLxdVZZWoD4RQkJuNnNxc1NQ14E/33o3xY4bhnNO/hUGDhyPc7hYdh1//6gYsmr8YOfn5GHvsBDz5j8eQkpaB0SMH48FH/g6Hw4WyLVUoK9uItIxM2WaSLxaUr2wItSIp1g3m8QNsJRmJoCUUQFNzA9auWSlZ03nzF6CmuhrfvexKlFdWobgoH7NmfoGa6irRW2hsaEIoEEBLayuampoRCrWASiWS8Xe4rBIJZlulHSjRGIINBB9ZAuaE2+WBJ7YDYBAGQ4K0qIz1xgpLgMEPAYaWFgo8OpCUnITiokIUU3+hsBDZ2VnwxcVKeUSLtNgMoi0SVhhDtqHPCoIDZDFY3SMIDlg6CyylsHQWyFhwisij9dm2jhIqCCllF6IfIZUfsKATg89gvd0ni7KVGIQShCbzg+Kv7Gag97AZLJv3sz7/dvXc3CcHvh82ajIcuiqx6Op539UcFv3Zzk6lK9DX/My8Bgric97jvHrCCSdI+QQ7VHDenTx5spS9keVAfQeWvlFngQs7UnzyySei0cF1yFzjfD9+/Hj079+/EygwARMFQxRwoBg1u0NpuSZ/qwwNYRZp15evqx5oP4wBe5e2BWwLHHwWsAGHg++a2Ud8kFkgmr5JB4KBPWs5KeZEZyQ6g6JOphk48v9aZsHvlWGwK3OoM6RBuO5La0Yp7EhAgFRqdqdg4BoNKHS1DwVSuF0NjM2sEz/nPph5Z1DMLM1VV10lqt2qK8DvuR1m7ZR9YWoOKKhgOtMmIKOfm5/peSrwwb+aQZIAqY0BkgrGbTszk6a6M8DBdHj1/52BT0wMokGHk0Zm4Wfn9+qyVZ6ZLTNtrhk7zaTp9TazmbQTA0cyUvj5Aw88gCOOOKJTwVyvy87Al12NHft7ywICOJgMhw5at1yzdgbd7FphMRys8eZAXU0t/nT/n5CW0xPDxhyFuDgv0hIT0NrWhurqSpRt3oryrRV48/WXcM6Zp+GsM05FrNuDQEsEixYvx40//xmcbi/q62vwnUsvQ6TdiZqKKkyYcCxOOe0UCaql/SxZC9QXABBpA0KtQdFXIGixePEirF//FVavWolVK1di69YtaG2JSOlCWmoa0jLSkZiUhMqKKrn/WQ7hDwQR7CiNMO8/654gpNAhv2BZpFPgkfcyu2WQwUDmggg8xsWJiCbDdt7jfn+z3Pu811PTUlBUVCjBVm5uNrKzMpCUlCiCjlyXgESEAIPYl51BKNTZwZroaEupY1vYCARBOkQcLaZCB7BA4IHvO0o8RI+BkIIwL4hwmkUSFtiwPxYKCpKKz64UZJpdf/31++Mw7H3uhQUUCOB8w1anZDLyerKUgmWKnGvZPYilFpz3WDZDNgPLaQjE8x6kdgN1STh+OXcSQCbbhaxDZSooaB49F/J+4D4JQFNglAA/hSt1ftb7g6fYHVB9L0xh/9S2gG0B2wLbWcAGHOwBYVvgG7CA6Yhwd3Qs2bqQNbrMeNDZ0MA4mi2ggY4CDnq4u+sw8Pe6bTNQf/LJJ8VJoZNDIISMix1ldMx9akDPz7QTAoMJS/zNLQEDsy7sIc9e4FyfIloEWKIXBsyawVfAYUeBsgko6Hais14ayCvdVLt/cH0TxOmOLaMBI/O9aSfTNvc9uxrTZ5d3nuaZ43Nx1Zkl2522ecx6bbiCAkF6rNElMPwdM6DMjrEMhv3fyR75/ve/LwKSKixqglOHS/ZzX93KJuCg96MyHiynn/dWpAN8sAJjj9ONRx99GL7kVCSlZaGiokYYA5V1tWj2BzByxEj07dULSxYvxYrli+FxtbNfAtpjYjB79jx88P7bOGXy2Zg370tMOOk4PP7EkwhLawwgHGmD28H2k2HpRhETDqJsy2YsWLQES5cuxoplC7ClrEJEHhMTkpGSkoykpGQBAfjbhoZGaR1JYUcK2FnACds8WuUR0QCfBS10JPg77ne3yy33tyXwmCBtKqmzQICBNgmGAggE/CIayXaWWVkZ0p6yZ0kPlPQqQXZWFrw+n9iNAEdrS6sFvMo5dtTpk2fQgXAQdNBAydJTsEofOkEGYS10gA4dWVynaDlQs8EKsJTB0ElUYMnEviMudHs48rxZRsGSKOr6UEeHgWZ3QeVu78hecZ9ZQMFhncc591BL4ec//7mwFailsGnTJmE6UCuJbTMJLrD8gu1PVaeDAByf7wSTCUKNGTMGo0eP7gTkTc0IzpUc/wrcc32C+xSdvO2220RoVJkPHP+mbtM+M4S9YdsCtgVsC3RhARtwsIeFbYF9bIHo7Dt3R/0G6hpkZ2dLFoKOgQaY6kRonWVXGf09OWRuR4N53TazKwxaCTpQlIo1w2QgRC9dARBch7/nd1pPbGbp6dzQEWIfcFI8KYZFxeyzzz67s/+4ghXKQNDMvpmJMUGFHYEs6uztiCWwIwAl+vOutm8yIDlveQAAIABJREFUH0ygJhp8iQYvKCJJMUldLp5YiEtOLpK3ek01U6Xb4nsz2NMyGx6DqSzO9UidZRaUzBEyVEpLS2XbKm5Gp1WBl+jt7sn4OZx/Q9q/XDPRbugIiDvYDNYYssQjtT0mg2NvbBxef+U5vPzGWxh3/CT06dsfedmZ0jVixYpVSExKxFFjj8RLL7+BJYsWINwSQlp6JlLT07FsyUo8/9/HMf64Y1BdXQsnAvjtrbfhqKOPkQi5pqocX61ejfkLFmDJwsVgl4P6xiakpKTBF+dFSkIyUlPTpIQgEApJO8qq6irU1VpghwRFwgaw2jxaAbgV0DPgV70Kq5mDBSh63GzZSAaD1f6SOgxkM7jd7KrTjmCwBUF2kKBiv9crAENJSTF6lfQUNf7sHGZx4wVgsDRpImhjpxuyFyIRRLgzqUixeAyd2gxa1kDAoKPsQdkL1nOCbSstcUqL6UDQxkIRnB20cYucIWqS/1MVsY+qJHbrdtm6davcy2yFyJKKCy64YLd+b698YFhA51gFAajNce+990ppxMknnyzswenTpwvIRz0jzrV8rvP6EyimbgMFIqndwNIKzp8syeB6OlcpaMB98DdcCDSTFcQ2qpzLWYrDeZ1dLjTJwPW4L72fDwyL2UdhW8C2wOFiARtwOFyutH2e+8UCdBLMSZ7/Z5BOR4S0x0ceeURE/n72s5+JE69BPJ0CzUxogKrBI9/vDrtBg1vNcJitvZglJyWfTtBNN92E7373u+LwRC87Ahy4LRWiYoDLxezGwffMwFMIjQ4UqaODBw+WfbDVJgMZOksMSLQNHj/n/2mP5ORk+avb3p2LaDIRVKgyOmOozAJzXWWjKNNAbW2CAsqSUPaBqXCudbIt4TZpl8m2mbpcc3YJTjsq1wrvOjK2+p3JxogGNrRLiJadrF27Fo899himTJkirBEKg6nd9RqowJmeY3TP+d2x5eG+bksLhVypYNBx3QRskHcGeKQlFexe0Y5YjxezZ36KDz/5FGOOPgGbyytRXr4VCfEsM2A3hngMHToIz7/8GloDTfDFehEOWW1vGxsa8a8nHkFx71Jk5xRi07qVyM1KR0FRAcrKNqFiaxnaHS6kpqUhOzMbqakpSEhIkkB+08aNqKmtFRHFZn8QLSF2IrFKsKSsoKNbg3VNVZdCyxXYzcECIXjPeQkwGC0q2VGCHSwIClBB3x8ICNgQH+9DdmY6ehT3kBKJooJ8pGWkSScMlptEWiMIR9ge0xJ01LaUHRiH2EuLJbTXJAEEBRPkUAkWCDjSASzwPMjKEM0G61y4XemKITtieUSHkOQBPoC1jIIlZ5wPGHjuqPTrAD+Vw/7wOMebgDkZDZxjyT6gpgNbT7O0gmKgBN+11aX+bv369fjyyy+ltSXvpZEjR8p40MUE1fkbPvfpK7Acgxo+3A9BKyYQdH7ib6PLJHfHhzjsL6ptANsCtgX22gI24LDXJrQ3YFtgxxbQzLuuQQeBLwbULDVg6yo6CAwaL730UqFNap2+Bsdmxtvs8NBdu0eXcxDw0GB07ty5Qt+lmvZf/vIXycJ0ReM1g2MFPhjcaBCruhB8r+wJBiQEGV544QXMmTNHalCZceHvtD2j2odZUz1vAhAM9iXg8VoZVdaq8y/f83N+TyCCduR7fs//k5aqwIVF7/Z8bYrc6rApgKNOpUmlNe3E71sj7bjl8eVYsLq+83L97PxSnDQyczsdCXMbtK/W3PJHZrcS3chbb70lmTM6pHQyCeLQpvytlqZw/3rtO2vdbaGw7t42263HMdsuOg3bWvJtx3hgSQJDXpYtSacKBvgx0hb2r3/7M5YsXY2SPgPhcPuQlpGBEWOPxKJ5C3DM0WNQVl6POZ9/DLSF0BoOIdjcgubGIKa//RbaEMLkM8/Eu29PQ35ONnLz8qQVpNfHjKZVssB2mwQyGKBQhLI90o7ComJhT21fSqPH3qnEIMfMsgR2kPB4WCLhQ7wIPMZ33HNxcLqciIQjAjAEgwFhcfB+y8/LQXFxDxQX90RhYT5SkhNlrEbIxmltRYQlJgIaOKRURAAAKW+whButYyMw4OgAIiyxR77X8WoxFCxWghBLHBaIIDCC9Cm1gIVo3oJVPHHwLHxGsrPAQw89JNlsZTSZ5VUHz9kcnkcaPUdyruaLcxBbYDO5MHbsWAGUyEj6+OOP5bnNF+dFARobG6UrBVmBvD8oKEnmmradVsuaCQAF/cl4Y/kGyy8I8KelpVn3t4MdXCwNFH0emGWbh+fVss/atoBtgW/aAjbg8E1b3N7fYWkBM6DUIJ2BP50E1lzSEWDgT/okg2qur1lzLTfQz7oqN9iZUc2SADryChTw8xdffBG///3vJXh/8MEHRXSwq0WDbNOB4fGbATEDXm3byfKJ9957TzpfsKc4napJkyaJ88TAiMwKZnp4LAxkyPhgcMa/BB7ImuDnfPH/WnpgKmxzX8zsKDhBgEGZEWRJ8Jy4Dl98z+8VEGFgxBcdOQUluB1L+C5WvtPt7on+gekQNgXCuPGRxVizubnTtLdf1gejB6TvtCOHnrP+iPaiQ0o7P/HEE9LnnQ4mBcl4DmarNC1Nic5qHZY339dw0hYYZgEO5r1ggQvWa7vvBHNoE1HC/zz7f3h7+kfIKyqB15eEcGsAF3z3e5jx4efIzUrGmKOOx60334aG2s2iS5AYnyidIOpqqpCYEIuBgwahva1FaNflFZUiRsda8KqqaoRbI50dIRjck02QkJiAoqJiGRNkIggQYnRc4D5cLpZIWICeBdZ1lEh4fcJg4LgJ+HlfNguzgy0q8/NyUdq7BMU9ipGTm4PUFDKUHKLRwDEpDIaOAEfaT8ZQrNEqgxDWhMMCH+R9h8aCaDF0gAoiQNnxzyx9ULDBOg8LZ7AAh+0v7MEEMEQPSVLh+ZxjyRmfU8pKsgGHr+Hm/YY2oXO8lPc4HDKPcX7jPcakAruO/Pe//xVtBc7zZKdxziMwyNaYnHc4//E5z3mPrAYKTWZmWuC02YZa5xedm8h4ow4TO1+Q7XbZZZd16jWYLAcFs/l7m/H2DQ0Meze2BWwLiAVswMEeCLYF9rEFNMtsBoGawWPrKjohrLukg3HzzTdLFsTMcitFn4e5pzRbUzBS903A4A9/+INkX7hPAg8Ut9oV4KC/p9PCtnZcGOhzodNMsaunn35a2n6SNsoyDQqhMehnEKTZOwUs6PgoNVRtxeCZ33P7fDU3N0uwzRedMjpkrIOl/fh/fk9Hjevyd8ok0YBbwQSpRTeYEwQlFJxQwIJlHGZJh5Z/8HtlhpjaCLptdTTVPiZQQdDhx/cvQHmNBdJ4XA5plzmyX2qnuRVQ0mulNuH50WFl+1LWeDM7RsYIHVQ6mezlrusqu4TbUIcyGrjYx8P9kNy8Ag4S9Cq4YL2xWA8dL5YXSOBhqT0I4DD1rTfw0ouvi+Aju0PU19fhjPMuRE2NH56YFgRCAWzYuB7piSlITklFSmo8crIz0aukBMkpybj9tjvx2muvo6qyUsoXyDiI9cTC6XBbZR4xVnkHtRG435ycHGSkZ0mpARd2b3BS4LFj3CsbiGM81uuF2+WSQD4UDKKhsRH+5mYJ5inqOGBgPwwfPgy9SkuRGB8vMb4FCLaiNUwWQ0dLzA7pRQUVrLIMqw2lCDtKm0oCDfz/tg4xotNgCFJa8Mi2pUsQoYNBYok8bL/+wTrW2Y1g0KBBnS2Do8u5Dsmb6hA8KWWm6bPXbGHN+ZClk+xSceWVV0q5IIF5Pt/J/uP8wv8ThOB7gg3sMGEyDqMZaxzvnGfIePvNb34jjIhoHSazs5HJdNgTIP0QvGT2KdkWsC3wDVnABhy+IUPbuzl8LaATvgIHpu4Bg0Zm/Bk4klZ70UUXSXaCGQ8u6rDsLSXeBBzU0WDN5w033CAsC5ZzkJq/o9phM6vL49KA29Q7INjAcyAtmAEyW3ldfPHFOOaYYyTLo2KYe6q8zu0zk8rtKAPCfM//azs9fk/gQf8SqCAYYbXmswAMvnQdZQfwPLU8RM+Z9mIgr+UdyqxgwEankY4iXyzn4Ht9qRYFrzF/U++PwS8eWdwJOiT4XPjjVYPQKz++k+XB42S2inW/BBZIr1XmB+3O4+B3PDYyG66++mqpAVZWiDJMVLDTrtP9ep47bBcJbGM4KLPhf3Uctmc6uNxuzJ49Ay+/Ph0btzTA7WpHekqyBPmJ8bGI93pQ2KMIffv1QUZaJhKkjaRbSgvIGHB5PPjNr2/H3x/7u7ASrMXSKZAGjjGW4KKm/JOTU1CQXyDdH9gZgn9ZIhEXx/KjOHi9PimfIELB+4ggXW1djZRKEIgoLCxCn959MGjwQJSW9kJyCtkWzNZSqyWEtnCkU7iRFrHICVYphJOMBmExOOU3VtmExVlwCC1Bj9tsebGH16ezZcb2vzdp43u45f3yM4KnDDLNgNUOCPfLpdirnfK5zDmF147PfZPpVlFRgccff1y0m84991zpSMJSRgUd1D8gwE3gn12jOK+Yi85Tui63T7YgBahfeeUVAR3OOuss8Rt0LtD5TFtqcoxp2d1enaz9Y9sCtgVsC+yGBWzAYTeMZa9qW2BPLKBOpNIiVQDQFIakngM7OVBTgWrll1xyiexKMxIa5EfTI7t7PCZgoGABM+Zs1cXAlqJWFLBixl9LLkyHNxpw0OOi46JsDB77rbfeKn3HuS2WUPTu3Vu+Z5CvLTM1+0OHTEsipL1eh+aCtrD8Oh1uq/48KK9otoSyKBSw0DIOE5xQ5gQBjK6cPrN0gQwKPTc9Pzp/BChiPKmYWT0U/8/efcBbWlXn49/AgIgKCCqIisauUewYEQtRVERFo7Ebe401IpKoaFQ0sRu7YkPB8sOI2MEgYhQbKoji32BswcRGUaQP8/98953nsublnHvPZWZgyns+M59z7jlv2Xvttfe7nmeVfcFFc+Bx802Xt12u8v120dm/7jJyb1uk+RyyABAUVssIVVxTNIzf7UxhC9PUv0hUR6I4EtZbI2Rm1ZfxuFUlMKfvw5SKVcmFgIt+7MrIh2WbLWu//OUp7eivfLmt2HSLdvVtt2877bhj23rrq7Rtt9m6pyogFXq+ty0hly+f3+3C/Wxl+f4PHNqev+8/tM02n9sGUpTDHLBvbfmFK/rOFHLAbXO5ww47tqtf/Rpt6623bVfaaquuhyIiQjDQmzPOOKPrGH3Z/mrbt5ve9MbtVre6dbvRDW/YrrHDNdoVr7hlj87QnrnQ62VzXtaVqQ+J1Or6qR0rQ8g3U11hPkVi1bQH1RrG18ISGJLLWfNHua0fEsgzMeOYaLPsDGXeiFAT3eBYu0hIMRSx53+i0kQoIZ8y/oliyHM2UY4h7m2niuS3BqgJdbOb3aw/4/rc32yzeRKrzts1+WxdP0ZnbOUogVECl7cERsLh8h6B8f4bhQRqPYbh1pTxyh199NHtWc96Vt8iU2pF0huGYL8KbGg4DOs1OLaC4RgrgPOxxx7bXvCCF3QgLJ3Cft+pBVB3ZqjRDEkbGA6aaAlGj7zUPfbYo/eD0SPXPB6W5Cbz4usTTw5yAQnAOBIhkDoLDKWaBpG6FSEjUovB+zCfdU0qVDxWgJr0DWCNVzgREr7zmcHot0RS6FONtsj4d/lttVPb4iZPam2zLXtTLzrv9HbhT97bNm9/7vJnbEpFud71rjf/X2itcXJdJBFv2Zvf/Ob2F3/xF/OklGu7Pxk5Vtuzg0iM3zUpm43tWgEUc/ORfz+7Uqy6zWkf05JqoY7C+eed0zZbtknbcouteo3Enla03M4Ny9ty10qawMr3npBx0Yp2xa22asd/94T2yEc9uu88IVqg6zusv5nohhXtVrvcpolskKpxjR12bNe+1nXmQ/MRWH8664/t9NNPa2ecfkYnsXa61k7tlre8RbvtbW7bbnazm/YdLgQM9EgsxS9XFh7tO0RsNhetID1ChEWPV1iZEjH/ni0sS1mFpEasz3UVLmv9Nrezle1INlzW0l/9+9XUyTyTXDXFfD3jPAfU3zn44IN7wV91m+o21DUiIs/uPLMn1eUxZ0U1fO5zn+vPXFFvnh/WffMzkQyTdkBaSo8XSlWqfR1G1A37s5R75tiF7n1prjeeM0pglMDlI4GRcLh85D7edSOTQDVGsnd2tnoECnixhc+rqXDiiSf2VISnPOUpXUr1gZ6ts3yfsPmQDkkH8Nuw7sOcp3IOnDMKgGOFyhANtt2yQwVQm1dSMGrBynhaYgghTnpxuXPO6RW3XYsnnhEll9TvgHruq03a7PiA8RSM9HciP5KCUskTgDmpCdmpgsx8rsUfh4WwIrtEYqyu2iVaJe+pRF6/j+yyG4fxTv0JoEKff/H71r7y82u35SvmINk2W7W274O2bTteba7SfwpZGiskjPaTC5LI1mrSKKThIGmqfgzJlzVh8K2uzDak8zOPO+kQwmFl3YZVtshcSRisnMBzUUAKwa4A6nvxpLkqD+V97tiVdSH6jhcr+rj/4bTT2+Of8JS+BeX5F5zfzjn77LmtdltrZ5x5RicEbn+HO7SLLtqkzyHbY7YVy9vpZ5zezvrTn/ocud5fXK/d7na3a7e5za3bjW50w572M1cn5by+6wRyAaHQoxl83mzztumyZT2KYq7Q4yYSOOYqNays2DiSCWtOs1PXJuvtmAq15mR7WV6prsXum6iEPK+9I6hFp6m7wLEgvaIXeF25A06t+5DvQnYmYiHvIiMVofRceeMb39jJizgIcv/VBe5xeEyLiqi2TdXbtNn9L20a5WL3vizHdrzXKIFRAqsngZFwWD35jWePElhQAh6YdSvLaoDEMABMgWmGyJe+9KX26le/uoMDBgTwmYiIPLTrNUJIJPKgAsyFjFbbbikWeeihh7YHPOABfRstbQCGnZedMiZdg3EjckFKhh0ohGd/4xvfaEceeWR76lOf2o2p5I9OE0687/rmf9IBEg0R0A6s539qN6RA4tCgyr3qrhWpt1DJiQD4y1J1098QE/pwwk/Paq/7+K/a+RfObamoloOaDmo71FdIIlENtlYTCSNdxQ4V+rqQh+my7OPGcK/IehXioQOFRDtM3q1CGsQcn7DqsXPzNyTD3K9zB15cjPJKV7pKe93r3tre/o53tGvscLWe8vDHM89ov/3Nb3qtl/vf//7t9DPPbP953HHtvHPP6+Djqtts2258oxu1v7rTru0Ou+7arrvzdXsNB3p37nnnrUyV2LwTDAo5SrtANCSSKLtHbFp2t+jzbWMY5MuhjwFWeSZU4nAkHy6HAVmNW2YsXaKC9KwZnuOf/vSn+/MdYbzffvv1qEbn5VmfyATPvkT7pfZTUuY4DUS5ee7azlq04rDmw0LdGJIj9dhJkQo10jF9G5IbsXfq77V+VGyYRG3U83P/afdejSEZTx0lMEpgHZDASDisA4MwNmHDlUBY/kQHeJhWAiLpFDlOwcD999+/g/9XvepVPa2iPpwBBg/tugNBBT/D0Pns3pBQf+cxStRZOOigg/pWe6paIwqGL20SeSBtALEgbcJ1GDoKGSIn1HwQxYBwOPnkk9vznve8vi1XvDQxQNLehIUuZcT1WTuyTWYKPYakcK9KXFTDLikYIWS8x4sYQy67VmSrzMg3dRgmGfzVq1P7EuOqGlz1/OG1jvne79qrP/yT+Utcf6et2uuecfN2hc3nxjhGqLb84he/6EalMXj605/e7nvf+46Ew1IUaQ0dG0Cx6rv9IaRGrJpeUT2U80Bk5a4SnVRYGckQKiLfXfx+UVN48rQ//LH9+ycPb9e+zrV7hEJP3znzzJ4Gpa7HRz/28fahQw5pV7nyVdpd7rJ7u9Od7tjJiC23vMLKaKILOl2w2aZbtE2XrUyRWEk2LFtZdyFbTVZSYSQY1pDSzHiZqlN1DZnx9PGwdUAC0wiH2jTPUzs5SUNUsFnx5qTB5RmRCMI8u5yPgPC88lxTbPKxj31sj1ZiK9zqVrear/szixiWQjjkepP6lmd8bBnH5jnrcyUcaqTGNCJtJNhmGb3xmFEC658ERsJh/RuzscXroQQSep8HcE15SHE/RgSCQJjlT37yk74Dgf26EQR5qAPeCbl3rXi/85mRUreTTCi/d9+nAOExxxzTjRR1AqRAqLuQSAJtRSKonK49CAeVsO2m0UO5N9mkEyLqB9z85jfvqSBHHHFEJwQYQPe5z336vWr+aM1NrsM3zWN8sad1rtxcjdyYNvzxAFVyIn3Sn2G0RIic7EChTz6ndkTSOFL4MW2Kl8bfITSyjV1t60LkSoww/frS8b9vb/p//z3frdvdZNu+ZSbSwSuEylFHHdV1QwqMMbvuda87Eg6X41pQycSLDfG5LSrndrS4JPnQf0r0wsrohosN/5VRECuLTvZDe2rGhW2LZVu0K19l62a3jHPPO78tW1njxPykH1tc4Qrt9DPOaFtd8Yq9Nsp559ux5fwuHdtnimBwjloMc5EMc4LbxO4RK+MW+jaeYwzD5aJRlZiyvo6g63IZhjV20xqxMm0spUO85CUv6c/KRz3qUW3PPffsBH5SLZ03rfaOZ9xhhx3WDjzwwL4rhffL6jXU1aQDWYfy/Ew65NwaM6fPzmM/eGV76Wmkx6j/l9VojvcZJXDZSWAkHC47WY932oglEMIgOzUEmAKqiXhIAUXejv/8z//sng8Afrvttpuvb1CjG1zD9bxSH0HkQbZUdE9bMyoixQvCg+I/g+YTn/hE35ZLlexHPOIRTWXs7AEecJ7tvZzjOjvssEOv8+Bz9WrYCtOWXHamUIEbEE6dimk5yUMvcVSjenNipKxScLFvtXcxCZHIkaFqDWst1PslOmEuh31u14rsQkGeqSWhD/k790nUQ60b4TuGov8InRAtMbSGYadpazW2Djnqf5r/ed3pL7drBzzuJvNkww9/+MO+pRo5277U2NUUm414al2uXb9kakXIMbta9PiFlXUapFysZBg2WXkMQmI+wuHi8y7Wj5VxD3MnthUr5ox29Rb6+tGtef/mDPrNN1+2siL9RW0TBR97NM+yTjSo87DZZrbRHKZFTNlfcqz6eJnrVa1ZkzVjBF6X+TCssRtOIh3ynWeY5+2nPvWpXpPHy85UN77xjTuZ75lr14k8swPQHef5opaPNEgA3vPgfve73xpr96TnEz2sJEKer7FHYs/ol99SKJOtEdsk9adiE0xr8CzOhTXe2fGCowRGCax1CYyEw1oX8XiDjVkCYfXjHa8h9yn8BNgCqh7SH/nIR3rkgVQHaQ5C6K9xjWvMb20FACekklyBZdtaOt5OCe6XHR+QDHJEXTsGjuN+9KMftX//939vn/nMZ9ptb3vbdve73717RREJKUSJpPC3/64Xg8L1RUsgNtwvRtNJJ53Uixg++MEPXsXrXgmBSbmZQ92oIDyAPaCu46tSIb8a6H6bdNws23+Rf4pYJk2j1lpIXYlEUNRjas2JtD2RDTHG/G3M/M93tbhldOLzx5/dvvi9c+dFcvsbbN7uc8vzmnobIkxsqXb88cf3FBhk1PgaJTBKYMOQQKJl6k4EWYtH0mH9HeNEIA4j+UIcqH9k1wrRa3mGGXfPB89thIPneOoO+VsKlZRItRuk1ikuzSmRlIZZ9CUOg7RvSPRXiU9KE8zzMVF+s4xQjQhz/LDAc71G2jXLdcdjRgmMElg/JDASDuvHOI2tXE8lUMMIYwgEhPsbYAVEpSuIOvjQhz7UAb2XnEyhkrZIrLUegGPHq6ngMy+9/x7gjBORCAgEL7/LF1XgUQgnsgGAdT4i4+EPf3gvUFl3gYg3JV4220CeeuqpfSvGeCl4WRhByI4vfvGLnah4wxve0K/lniEphl67DGMNyxwaGkNiYdrQTyMcqrESoifGTq5ViYulqFZknegHfa0pHMm7jScrxpqxGYbHTgon/dwJm7cTf3Vx5vxtdj6/3WCrU7rsjeMvf/nLvoOJyubja92RwKSx1Lr576UurEyxqDEG086b1rMKJi4Rep8iDGuouGP1xmqPOa52hLUD0aggK2IS2KHbmY/xcjq+zr/ap2GUUgU+dZ3MZ+Qmwg3QQr7d9KY37RX5A8a8a0OuU72p6Yf7u6856hqimqxj3v3nUa5pSo51rv6K4jLnRXG5l/VQm4A/6+2FKzZr3/vJGe1HP/9TW758vvRn7/JVr7Ks7Xrz7dpfXHNuq9q6Bg5J1Uo4kOdCoGzd0f6xJcPn2jRyvYLuPA88x7/97W/33ams80n9M8c8b1IsOVtdmnd+E5VoK0x1XGJnLBY9UNuZOktpa/R92Jf6zFyMwDfv2C/ax24wr9gC5oj5lVetYzVJe8Yoh3FOjRLY8CQwEg4b3piOPVoHJRCvuKYxNGKUMxBECyggdcghh3QjYvfdd2/f//73++4PikrZrzuGh3cG8M9//vNu/DN+Gb3IAyH9jAcPfLtIKEDp3bFIBuSAV4xkRMYDH/jAXsdBnQYGghfDxj20SwRFCk8yApzrPO3kbUE2fOELX2g3u9nN2j/8wz/0ug7ayMiYBBwyNDUaoQ7XJCJgGPUQIJdUi2pkDQHcYt6e6nkKYBpuobnYNSugyf1S6DIERY2ESMpGBWg18uGgL57ejj/l4kiHh9z16u36V/5Vj35RV+Pv/u7v2j777LOoli/W7kUvMB6w0Usg9UMAB+uH2jLWA/P8Fre4RV9/ovNJoxrOH9eohOlcqsdcyodX1oKA7Qo2nGsttHuPyv7+fuQjH9n/mwvSx6yP1iRrztCLGs9tQsJDOHzlK1/pBKzjtRcgUhvFtbQnOwf5rCCuSDOfX/SiF81Hi0lHu+Utbzmf4mW9/Ohhn27/75j/bVfYcbfWNl11txm70Dzyntdqd77l1ebTtvIsyJoWktffi4G7jV451zEBRPdqtMCwifVZUce8fnZ+tlJmA9Aruu4Z7R3ZZd7Z2eIv//Ivu3Mhc2ihe09qy2LPx3pOLc7sucaa8v9TAAAgAElEQVReME/MZb/5GymOzNNu7UU8+J19oq277LJL22mnnebTDrMuDNs2zVGxjg352JxRAqMEliCBkXBYgrDGQ0cJXBoJDL35iWxgbHpw2+rQFpWqykuj8LC1ZRYj304SvHmMDFEKiAAPeYCfcQz0O96xiXrw0LejgeMZ5B7622+/fc8P/au/+qseOcFw4VWRciHCgrFQIxtSq8D1ERm8Ktlikkcf6EBsHHzwwb1tajdIp2AIVSOiGkKRXUiFad7dagQNiYlKSAyJCH+HhHCvGF9Db2p+q/epxEM+D72zSzHO0teQC5PA/9CLE7Bhl8xXHvxf7bs/OXNe3f7mr7ZsJx7zvg76nvSkJ7W99957UVUcCYdFRTQesIgEzPWsJeY7wtG6k6iGFE0NcRByIUVUo9OJPKhRExVcD+d8Ir+sUW9/+9t7TRsEx+Mf//h2t7vdra8ziACg5k53ulNfx6LvqZMTgGR9S/SD74Chr3/9652ItbbxvCp+i0TJcUld047jjjuuR5qJLvrbv/3bdutb37oDJySHaycKwlpovSafRz32Ke3MzW/WjvrOae2sc+YK5eWFeHjUntdu6rQMo1RcK57sFA8clXT9kEAIB61dqGBwekO3PLfpQJwFtaeJDkj0Qkhs85CeXv3qV5/fNtt5tc7D6kgsc7Q+E5O6iUyQluk5xJnBbkhUA7sDucB2oMPWCPNUBAfnhxSRe9zjHt3JwQbR52lpICPhsDojOJ47SmDdlMBIOKyb4zK2agOUgIeoh3OKCnpoKwKocJQoAw9iaQoe2Iceemj7zne+M1/DwcMc4E/RRqHMDAIPf4BAuLF3O0YwChglfme0urZaDaIQnM8oYCwwoBkpib7wWyITQji4pxfjh9ERo8dnhrtChsiMd73rXZ3QyGsYnlkBxULAPcZOjY6oqjCJJJgUnu2cadES7jHNeziMVhi2dWiMzWJYXhpVPv/Ci9qL3v3DduJP56JOvK677IT2vz/6fM/Zvf/979+Nuro7xvA+I+FwaSQ/nhMJiIqyTiAnva597Wt3UjSh0dmxJtu3pgJ9nRNVB+s8zfpQyb0qeSSpNAYpZtYaUV+ieoSPJw1ClILXPe95z/l1LN5WbXHtRA4lPcF6icQwd/RHZAMgZA0L2ZA0KH8jKBAOIhusdyIdEB7OTdFWay7S+PDDD+/k8BOf+MR2r3vdq1/vjD+d24742m/ap/7z/yYSD4++13XaHW4yV4Q3czmEw7QdCkYNXXclUKPWtHKhNdixNSoouuu86GCev/lu0nPLXKHv9Dg6uRQJIdfoNocFOyNbYPsudZoQe/5GQGYXJ21JoWT2QVKdEIDazfbgsHAOpwTSUFSRuabIpSgljpPIaUg61mf4UvozHjtKYJTAuimBkXBYN8dlbNUGKIHseOBBzNAQIvyyl72sGyUiBNQ/ELKsUON//Md/tC9/+cs9fF6orwc4zxkPI6LAg9vOBT/+8Y872cDTwABAFPB8MIiFLnq4O8dnZAYDgtHNSBGK6X/qEfjsfEY2IyHGE0NDpASjgRF8oxvdqBsSCBFkCTDwb//2b72N+pjIAOfPGuJZDbN4Q6MCk0B/NeaGXsLFVGd4/Rw/jDio1xm2r7ZtqZEPC13LdQPczj7vorb/u37U/vvXZ8835bTvvqU954n363UcskNJQtin9WuaPFKcLLJ030npKYsRRJMiUhYa92nhv5PavxgBtNhYj78vLIHM0TqG1gdzHZAWgYVg4P0fbsNaIxTchT76rupjdH1IPOR+Q4DmOnLZpVAobEtHbRkInPCYemmTMPMTTjihr2l3uctd+j3Tl0QJ1Lop1kcRDdZOa581DAGbWjORUogKf1vr9AlB8bznPa/f493vfncPDfdyv5NPPrmTIlLL1JSwjmtPCgIHIJ551nnt8K/+bycfhhEP199pq/aIe+zUdt/l6vOpdq4/plRcNrN3KcRsPXaWdT9RD5VYq8TbkECvpF2t55HnsWdsCL4A8oWklOhHDggpmP77zA7wjijw2TMeseh3BF9slcznFD1mI7AvpEiYj97ZK0nD1DaRSNKNhi/2yvvf//722c9+ts8dUXr+Ox7xl+dQar/U6Ki1RexfNho23mWUwCiBvl6tGK62o1xGCYwSWOMSMM1SKMlD2QOe8fra1762EwJIhboVlpBfhjfvnRB6Br/QRAQD4/ab3/xmN7w9iBkjjOOdd965G723uc1tujGNbPDQ9nsM6RQ1DCDULkYHY4PhwYBnXFQwy5jwu+MYF3e4wx36NW3LJariyU9+ct81gUEe0Or6k8DEGhfsBnjBADd68qezL2jPeMMJ7XdnnD8Hci48v11nxdfbv7z4yd3Yyyt55/EcB9TXMYhxG4M30TYJ3Y73alYvWY1GiXEYz1xIp2GkSgzwhNIml394rdqv/Bajcwh0ZzH8N0A1WaVLFdhXAm7SGNXvAmyNh/lvjUEuehdFhWSwrkhZ8Mq6EO/7MGUqpFEd93w3SRf9Fn10/+9+97vtox/9aDv66KN7tIAUsxrBoA309pRTTumeWB5SkVVVj0I8RI8BKH1C0vpO7rtoruhRJT/SVu/WM2ufNu277769nSK5rK1+twZr6+c///nexmc+85n9umRV50MFjoiHT3/9twtGPOx2i+03dHVda/1bzJwdjnlfUy+yZe3FxTwXInqG82lIGKRj9fukGeWZW+fG6pBK2pKCknnPbksp2pgaEOaz/4pSVtJBe7PFs2c/3UUwclD47zM7wrPGesBGSYRm1o7MSfMXOSdSgj2D1NPXSmwjM0UCiYw0J5ENUjHve9/79nUGAVi3Dp9Up2mtKc944VECowTWqgRGwmGtine8+CiBiyVQgRODgGfsX//1X/uDHaEghBmJcO9737tHHijGKO2CF0C+sL23bT/JaPBQdo7QXdEMjCbhjQyGVF33N28Er0j1ZCZ0V3sYKMIlGe+8gAz4hDnGEHNNpAjDI/tqi77Yf//9u1Hxile8opMcMTyG3u0REC5tFtSxMj4fPPRT7RPfu3Jrm28zRzpccHb7y62Oby/b/2ldT+gCUJWq48axRrwATX5L9Ip3xBFjF3jL38YpYfIBlBWATepF9dz5fZIHUH9iOA6JiArMpkVFDK8ZUiOkRTWAlybpDefoyJgMa0HGeEzzvR5bY1IjIeMsogHBCZRYM6Rhme9ysBPWnXokxrBGMWQ86n2z1iVdyzlZO7RhWOuBjiqK+p73vKcDoj333LM94hGP6LneqZPgPP2g26IbtJ0n1TqXNsX7q00+W9u+973vdWLUOqn2gn5FH5P3bp55hXzL+Y6zM4aCuPqsRgNS1/3V2ZFusddee/VINJEPNWIi5FrV68ztP5+7vH3y2F/3qIdJNR4euse12t1vc/UNR0Evg54MiYOsG5WAqyC5Nmla5ELGMOdNIiyi68PxrpEMw3sN2zSrePSRrpoDgH1qKnAIiPoR7eizZwI7IJER9NJcRiB4ZpgD2c3K9yET6m5VSYvw3axrrPVDkVf2hHpRSARtQFREHo6xpadIByQgWZjnIpn22GOPPgd9pw9kuqZqU8wq4/G4UQKjBNaOBEbCYe3IdbzqKIFLSKAaQD5LqXj961/f85KRChh/nj0Gt5oLHvhHHHFEBwgIB4Y1oMhr4aHOGOYdUPsB+eCaCAphvh7qjAwP+oRhxmCPcZ6Cbyle5Xqu417xlHvwM0jkh3oBJp/73OfaYYcd1o4//vj27Gc/uz3/+c/vkRHVcxPPRgDmqA6zSyAg3xm2MT3ggAPa//ffv2nX2eMVbXnbvF9oxYXntJ2XH9N2v/0Ne6oN3cjWhCEYUsArBqPrIia8G09jA5AJrfU54NPYMfrojeOSp1v1aFJvGMOJpAnArQCwGvt1Lvi+er9jwEdfhxENuXfktDpewtlHZd09sgIesgoBUD2qAUMZj/wGsIiasl74DQgR1eC9Fi2sYC7nVpBm7UgEVyU0870xSrpOyJHoG6L1gx/8YF9XrG/xeNJrr1TCj/5YH+WDI0ask9GP3CMjpf4EsgE4Q+raUSL1JzJHMjcqMVPXScchV1/84hd3EkZEmrS3d77znT1Fg2cW2SDKYkjOZSwW0lNkwzTiYYfttmxqPNzrDhdHMq27Wnj5t6zqY/2c8UwLJ60n00jxuhZNWmfq731dXrGi62N03Hf0flbA7nhEAfIgOz0A79kxKsSCOeC4RBw5zz0887Nmm0ue3WwAToMQC979hniwtg/TiqaN5FCmQ7I557ERzDsRDyIYFGSNfPPuOaQGC1vF8ewZvynK+rCHPay3L9GSS5Hd5a+FYwtGCYwSmCaBkXAYdWOUwFqWwCRPl1uKWBDhoMiS/bQZAsJ0FShjBDBkEQjAgKiDXXfdtXv0PJzf+ta3dkNYCK+cYb8BCgwIBgYCoAKzgLoAu4DReDHinQwQZSwAo9mKSxt4Cd37q1/9aidF/vqv/7oXUXNvhnkKtMXwSi7mxg4Il6peMVrl0As9Nc7qe9z1Xg9tH/jKRe2c8+fCfy885w/trBPf1m6w8/Y9zBsgklfLuKQ/xtq41C05E95trBIeG493LQYWUBnCqJ4X4BgdojP0qALNoZEfGcQQjwd5mFIxiWwYAoRL6x1c6jisL8dHZplnQ5BfAVAKI2bbW9XjzW0eT557hGPqIWQe5/p1u8tJaxpd831IDZ9rUdMauRNgJXrg4x//eCcQFKSUPqagXNfvCy+crweTv10b6DrmmGM6MSq9q+Z8O87fyAYRG0AbMsDOEtbERAGFEA1Qq6kh+c29eGcBo1e+8pWdgEHuIoWRw8CRNIrUlqhrbAi3yMlvC+Whj8TD2p9tQ2Iu60oleCetLfW8tLIC6GlkxaQemSOiG/N8TQ0FpG8i0zxzPV+9Zzcoa3Sd59b3OCDon88IBPOXrQCwm9Pep72GJG99bue3PAdSkySyyvfVxqhysL6wbzwXRDpoY9I+soWmeirmsnluRy0kXkg9z7M4RGZN8Vv7GjTeYZTAKIHVkcBIOKyO9MZzRwnMIAEP6Ri6AQXeGcTSERiyaiAII3bcC1/4wl6Q0U4EgGb22o5HUDgvwoFHEEmRnSMY1rvttluPmJBz6UHNCGFo10iDGAYBJgwB1/DOk4Lk4PlktMu5BHx9ZgBpKy+hdink5n4pFkkUAaMxvoeejRnENR6yUgLG9yUveUkHS495zGM6gfCTU89rnz5x62brzC7j805vv/zyAe1q216xA0YgDJFA7hnXpNjQQ/rCWI1uME4TNk9PGHn0zO90goHM2PU/gNK1YwzWKAhGb7zi8eqFxKiGaaIghtEv1SMcI3MxY76ChY1VcQKWA2iHXtdK+BlHcxtgNreNn1oJognoRfVaJmIl4CKexlw/KS2Jhor8a9FZ1xymRDhOGwD3D3/4w329QTLQcTrsfom6CXEassK9rUXqKkjnErWgT9FZYI7H1BpJz6ydjks6US1sGR3L2pe0D/dyzaSiIfwU95WfTlYiK5AND3/4w3soeoCa96rbkdeQzFhIp0M8fPa437TT/zRXtyWvMeJh8Rke/R3KODqbVJoQYYkGcuWQDUOCPOB7oUiVPO/oTZ6rKcZMJ1LoVLQCMgEglxqZ3R8SweBe5ou1lO7TQfrmPwKBg0FqkBRH6/Yw3SDr8kKSGsqo2ieVAI5eRy4hz7xPilys6wKiDqGgUKT+sBdcB4FCLvpNTmwg37FZEA4I0P3226/XREGck8cY4bC43o9HjBJYHyQwEg7rwyiNbVzvJZCHcYxboFDEgIessPm/+Zu/aY997GN7PxWTlN/IuEBCiGBIKLDfgYU3v/nN3ej++7//+w4SbKMpPJHBzavB6+wdoHRuQu49/OPBBEQZPwnd9DcvC2PAZ9fNPvVCkkVQ8DwwuuVmMnpcL2AghnUlHUK0jF6KpamwcVCQjn4IMUc+AWbG9Fenb9EOPua8edJh2YW/b3868W3tvLPP7IYtsJat9YwbEMfDxLCLd42HLfn1MXJdm14ac0CKQYu4okMMXn+HvIqB7ZquxcDMf8ao41yD7rl3UnIqOPM5dQF8rsby0CieBCBqtM7SpLthHT2McCCXhFrXqCNjJWcagWg8pE1YY4wR2U8DaxWMTQLPISaS0pPUiuoFTc0I1wJERO7YhYJ+IRrucY97dLIsr7rbjXb521qjD1Iw9ME6hGRN1Aw9VEwSaKF7osHof4iD9K8CJm01J7Q97Xcd9yIjc+l973tf34XHPa3Htr0U3YXM9aL3SUmqnuGqswF1kcliRJptcT/79f9rHzv61JF4mHG6DtN+qt7WdSfjn++q137SrYaROcNjsuuD5ygd8Y5MQHwh9Txj6Vh2fnA9OploRHpkDpoLWS+B7RRwDvFAJ32ml4vpTyUHhjpXIxsig/pdIj8SGVfT7aYNhXkUUlrUgqgp10E4mO/mKaIk9of+6fc3vvGNHt3ArlDDRbqSbZ8f+tCH9ucNmY3bw844AcbDRgms4xIYCYd1fIDG5q3fEoix7OGbfd1TqI9hYq95IcUKRWL2Hc+zDWwCjQ960IN6xWeGiIe0hz+DGOFg60zvvHxCkhni8rE94HlSGEKM4RRoizenGlAxJrSNEZQ8TwY7kAmUAJyACePd3zXnM+AiXs5q1FejaEyrWJoei3A5+OCDOymlkJb/xiYRLf/5g9PbOz/7u/mLbnOFc9pNNv9aO+UnP+4GHIPP2NMZ+gEoyXdnFPKuAW5+T/QDoxjJwcDzPQO5GqH0I2G7CITU9YjnjRGMrIiOu0/uUQ1/xzmft871hq8YykOwVkOd89vQcF6ahDeco6fJLCSfMWbI0yVrD/kjDM1rY+YVz2/1cA5BTQXTGdMhsIlUzfesDUmxoFdHHXVUX/MQAwgG+drqIKQwZXZOcZ3UVUCGuJbrWNcQtK6PcMh2er6X7kW3rVPyxv0WMiQe2eqlDkGWtU9/k4JET62ztv193ete1wmMBzzgAT3aSFQX4JT+VeJrqLcV3NYot8UAY+Q4Eg+rFqKdZdZmjEPE5ZlU16GlPI/oRKISEAj+0zPPV/8R9HTFmpnUB/fKs5UuBWBXZ0BqKNAt66F56fdZdWPYvxqJUAmW+rlGQSVlKXN+MdkmklJf/SeXvPym/9pgbrimZ0TSMOk+B4X1JoSEayhyyV5xDlma04pHSsOwJiRiqKZzLdbO8fdRAqME1k0JjITDujkuY6s2EAkwCuJtjgctD30Gr/3mX/WqV/VcZAXJHAMwvuMd7+gG9KMf/ehu4GZ7qpzL821Pa9XTH/KQh/QHvBdwwbvCG+5hzzBiLMVAYBAlrJi3hFHA0AmI5GVhqLuf3ya9GA+5RkI6AwjiHZnkYd1AhvQy6YZioTyrxkMF77vd7W69AFeMR3L+xNE/be/+7P/Nt+cW17ti2/Mmp7XvHf/tHnZO7wAxY+EadjTh9QU2h6+EoiMdGISMau/OF/6eImXJl0+xPXqS6Ifsz86ATih8IhiqzvgNaeV/jPLssBLgWdsXwzqAob5fJoOxjt+kyqcCKWHa/lsP/HecHG8pBqkaX7dgTTczh6vnN/eoxI/jKykQAFM9pEmxASrsuoNItSaJ2JGSgAzzShi6cxNCnS18ky7hONFdvKaiduiy81IoF4GLxLBjTsKxo3816so9/E3ntZnuJdqH/vmd7osa81/f1WqQQpZXJWh8V6O7ckwI3mHti0ujvxsz8VAJg4WmYtXRWQkF5yRKKwSCNdB3npWep/SKPninuwgGv3nRI/qZqC4kgucmAgHxBWT7n+dpra00rS810iiRMdVJMCQIJsmnkhaJAEp7a62XYeShOZdIhczJvIdc9Hvmju+SMuK77PbiHj57fiiuigA3J82vkDdskpAxjufUEOnE3gkZnTEdCYd1/CE0Nm+UwAwSGAmHGYQ0HjJKYHUkEIPAgx8IjAfANRnPSANgjSeN19Fxdq9AKMgVFv0gxzrePOfZPg7pwBug/kOKMiV02TUYALWQ3yTgViMT4gWsYdiLGUUxthklNZ80Rsos11od2W6o5yIcjLFCevJbFeakA6ncbWxFtHziq79v3/r5xQVCb339K7Y7XvPnnWBi4PFs8wgL9WVEI7aQWDxIXgldr4X+qpEb0GQ8GdqICOARCcGIdF2Az2/aRLcZjkCt/4qA0e1sXeg6Sd1h4DNeEQ9ICuQKgz01JmodiDrO1SDfUMf/0vYra4yxMfbGyhoAoPP6h9Ahw2G9lYAa60AAdAjOoee+Au8AmXjwA+ijX0gCO/J87GMf6/e3Xu2zzz4dhDnWvYCTSiykLVlH6IRjRXBJHQNKrHmubatguiT6ACnnOnWbS331d8Bh5lAlVuiklzkDcB5yyCHt7W9/eyfO1NkBhBJpkaiFnF9D+QPg6lo7qwd5ljGfhXi4+22u1rZYtuksl1svjplGOEyKBAhJlo4FEKeeQuraxEsP/CZqwZqGUEAs0AE6EYLVuoakyzqFREjUX8iEFM81Z/LcyxybFrUQEK+9w3Ut+hWCYKFr1P76PCQGc/0aFZH5mu9qQUvy0f/UpHB+7IO0J/PWcyXHImasOQhvZGeeL9pjbpFRTXeSppli19qTKMtKFNZ1ar1Q2LGRowRGCUyUwEg4jIoxSmAtSiAGRQyAGgngtgwe3jMP7Ze+9KXdaPZ617ve1T7wgQ+0u9/97m333Xfvxc+At7x4v0VGKLZma0rANAbEmqqXMDSAJnk5617ZMWqqsRNP4Fj4aWlKJuwcoSQyAdjZZZddOhkV8BJAyeg76bfbt08dd8b8DW5zvU3bY/56rkq57clEuoiaEc7OkFRp/8lPfnIHoBXQzdLCeATpa/3PQOfNYmgyOJEQdJsupJ4DHfVfhAVPNMMzYNCx/mcPeaHFCTVOtfUY3BXMzerJnKVv6/sxxjIFIY0F4B1gRJZIn8zHIZEwXKeqLIZkQ8KcAwRCSoW0cm7WoC9+8YvtoIMO6ikUIg/kZtuVJ9FTSUcIUKz3GrbVsQgGJJecb7qCTANSECr0qkbWBCR5n0SmaGMIMOuT65hX6ksgHOScP/e5z+31GlKrJikf2pm5E+/rUE75u+pt5DoNPM6qgwsRD1e9yhbtYX99rbb3bjtuUMTDrLJxXGrZIBCsRXTGf/OC3qSuQsbQfAgYRiCERKCniH5gOXU9HEfPUlthlqiFSW2vjojo/3A9mzQvKgGzGAlRf6e7ieYIQZC0otglqWUS/U7NKWQyIgY5Q4aJ+rDuJ43EPEjKCHIGkUCOSGTRHnFI+C3HDbflTH+zHuW97nazFD0Yjx0lMEpg3ZHASDisO2MxtmQDlMAQHOWBmge8B/4BBxzQIx0UjZQnzJunoJoIByBT0Uj/hUPnpe4DgkJIsgiJeKyHUQw1FHMSYTANWIQ88D7JYM738VYnf9WxCZNkiMXTsxRgOM2jNVSPpRjt8UKGDFno3KGXbG2qZe1rNS6NLw8rwkH9BWCNLjiG8QVY8vYy3hTkeu8Xft+O/PZv5pt6j1tfuT31AdfrepUcY+k7AKBICV5m16ZTjL7qaRsC+3i2ZpE3Ax/BoXAfQ18oPwM/XrB4vBicPITun+08E84eoEinUockxAWvtogJAHqSTiXEP22OHk/zhtY5kevNOv7T5tNQf4f3riHO8YZm4C4NmLCGZEcZYKDWaQDCE9VgzXHv4T3r9yEi0p4hiVkBWuSV4nI1HYZuSqGwjhn7vfbaqxfGVUckBEDV96pz+VxrdDjWWiOqB6HlXtmdAnEG3HjVXShyn0Rf1XnsO/fJWFhztVndFAV7zREFeZF9XkkXiW56r2kVQ7Jhkg7EY537OqaGt7tmJYtzXJVN1VHn261mWnFJxMND99ip3eeOV+/EQ+ZE6lq47kLe48ylGqExSefrfBnqS42UifwXIpWyDs0SFcIjn3QhADhRV/QtxY+9p2Cj+1s7s6UkEiF1aVJjIWSDd2uU3y8NgR8SLmM8nFd1vlc9qmtadHMp628ItKy32Vko1/B7UpW0zWfzKsf7bM0NAexz5OdaGV8yTOFLpEyNXkiNHnMyOyAt5flf52klM2d5/qzNZ/V47VECowRWTwIj4bB68hvPHiUwswRiTHn4MuYw/ozmt73tbb2Wg2iGpz3taf0h/fWvf73XcQDWbBHFK+0Bnocu4CjU10P/ec97Xtt7773nDflqsE8zdGZu9CIHAjupGcG4YyBoU/L0Qzj4W7sCdrJdYt2G0W9LiYSoxm9t5iTDpHpLJxk/AQgVBC3U9SEonYUkWQj0VmPccVIq6AXAmLxWAJ18yYjMRS0w/EQNAOEHHvzjduwJf5hv9oPuvF270Ta/7rrGS2eHgg9+8IM9vNw1FehSkBTgJ5MKgBbznLlJAFEFYUOZuaa2AsTID6BOoTBkBN1nqPLC8ybrK09Y6onoJyM3u2u4Fj0CAuhYdCjV3uNpzNh4H0bYJES6Ar0KCgIkQ0wN+1PlUkmsqlPRy8hoEhidBOYqIK1zOPcZpkAEVAV0AQb0QfSI+gbJgx4WXss6lD4OIwnSZ30KOIkXPyRAAOFQvsgmBWy/8pWv9K0ptUFUg9SvSUVCF5pjQ8JBdINiqqIQpN/QF7pLf/JyjjbXVC79r0SjflWZOtfcsN5qOxJXZIP0I6/hWNXxzRhn/g/JuqoDGd/omHOy3tVaGJWQqOuCz5PWnT5Oy1csSDzMEvEwvPaw3xnrrON1/a3kU51PVc617k9dbxcCo9YqoNcaECBM733ObhD0wXMyaV0h1bK9pOcpAiEpENZK64zIKevPYs+curbXdtexyff1eTuJnAmArjKsej6URfoy1G9jE/IvhGEICjJL/YnUY7COZovjFAZOPSffi3wj08jWNeq6wYlQd6yyXqdGBXle2iiPNWWHjNcZJTBKYN2XwEg4rPtjNLZwPZfAEIzGoIxBrzCZ/GYA8J/+6Z+6cQSYiXCw9/ud73znXrAMsMwOEQiJV7/61e8EkXwAACAASURBVD3nlHGs2ns1SCcZO2tajOkXY4XBF29INW5iuMTgD8EQDwng6H/y9nnss4ViBX35HKCzkLdjMU/IJHJgIZA4vN5QtkMAMo18WAr5c/TRR/cIB9cS4aDgIyCZLcLIG3DniQK66IYw6wMO+mH73n/9cX6o97rVinazHf7coyAAU+Ht0iyEtbtmipslXSee32kgYJIuV70KuKteQecADIm2oR9pv/x7/3mtGbvuDwQAzNJI5OTHS+8310nqhc/0Cfhk9Jo3dCm5+gF23rMVbPL3J3ktAwgDACpAHALHSzOXKkFRwUpASI3KGAKMAI+QlcCVYmzk5jfRL/TDe8iY2saqsyFi/B4SI2Az0QohBn2f74b1WKqOWAPUVjj88MPb5z//+X7Ofe5zn75uSX+oO9vMKjtrh/s7Vx+POeaYTsQipO5617v2KIS6zW+VWY3kqH3I1qsBxXRKNM5rXvOaTjYgd5/whCf06J8aTZDx9x5gF5mRSx3DoW5NIiGyVteaD1UuAZHD7UqH8ysEZM7Vps8d9+v2kf/4dfvdGRfvIuD3ba60rO296zZtz9tv17a+8lbz0VIhYHKtuj3tcG4PwXkIvDpXIp9a6M/vqaMxvIY2Z3eQWmPBPEdUSoUIqe1vRENqIVkr4l0PAeVv60G2hB7WhKnE91AXh+SU3yvxEmI2+pBxj+d/muwy3o7LPejuQuR4zsm785CK2VkoxRtrWkTaFb1yjuOzM0SKXvrbZ/JOm8lJVAcCT+SZZwpSgSyzQ1bWgJC9s0YuTHomLvacnnWdGI8bJTBKYP2QwEg4rB/jNLZyPZZABaSTPBjHHntse+tb39of/HaqABwYBMLqhfgCXkLggUb5kB7Ucpff9KY3dSP5Wc96Vnv6059+CQkNPVZrUoQx4nPNGMjxujB0qhcmfycnNKREDMxquMWIBa4ZZQyh5MwiI3znPyNo0h7dC4HigK2AvwCrCgri2clYhSioBMg02U4jG/J9NbImERn5jndYLjkwjnB6xCMe0fPUqyEJcPL40ouEqp93wfL27Nd/o/384h0z271vcV7b5ToX9SgCW67SKWHotmEVhqx/8tTJclI7h8C1/j3sQwzvWcgVhnIqvyswpi0iH5JzbQ64Hp3XdgYwkJkUDLKI15NRzRjXfseLBhLVUQFd7Vv0tXq+Y6zPYgjPckwFge4dIiOgNe2pheVcd1ooO0LGmIsiADZ4HLNDiD5LM8l8mBTuX/s/9PBXQORzDWkfEiVZzwIcjRvSVPqE+YwMoE90LERW9eLOug45Jzv8uJdtgAFORVTpQvWqalN2xokep90Z14DFAGuy/trXvtaJW6SDlI/HP/7xXcdyvcgz8z3Aus7zunZUkFj1adIxdQ2JHmbN9HfNWw9xWwsO68cw3cFz4bvf/W7vzy/+eNX223azdkHbahWRb7HpBe1G2/6mXf+qp7erbbft/Ba1IX+9J88+oHgxfZ9EaFXCIQ0I6ZjrIRXMd+1FoGZnpUQrmNN02VjT8aQ8ZCel1HfRZmBZNIM2TyLdhnpX5Z/nj++yZgzHbBoBlb5XHRnqSX12DGWQdhn7bCecHR/0PYUbs6ZmLcmOEqnHgPRDQCISnEOG1ke/O8dzlHySRoKQ8XfWDmOeCDKyzN+TnrGTZLnYs2N4zmI6Nes6MR43SmCUwPohgZFwWD/GaWzleiyBIeEwNL5PPfXU9spXvrJXlX/DG97QvWuOYWD/8z//cwdbT3ziEzvxAGAwPBRv4q1WXNJv6jksBGDXtPhi9MRAm9V4YEAxnlPzId6ZhG57TyHKITlQDfh4g903gC3REyEkYpz7PkTFQrnB6VP6MnwfAsghuFhIxtXgzHGTQEiOA7YVjhTlwtsvn1z6Q4xVRiCQzuvLOLzd7W7XPb9ex3//h+0Nn/x9+/1Zy+abdN+bn95uf9Ordm+hVA1yoGvkCDACWbxZi4W9TyJUqqE9lEEFqzluIa8YUG0+CJ8HrgERf4tmIBtAIkXIeDR54xjNxjfeYPoT4st35MK4ZkDndWkJh6FRPQQPk4ioCkgq8PJ9CC/fJ7pEPyMjgEFdhngmgQdjn2r5+oV4q6Cl6lfunfmS9uf6lXgb6uXQmx5vaPQWUFSn4cgjj+zjpC2icRSyrfVmkAY1MmnWtSIy0UZt+da3vtWBE0IjXvkKEIepI9GBeGWzxiTaQhqbuaAuhG06n/rUp84TJDXFoYLpOmcju7ShAtIhIVF1oJJgQ1kk3D1kK9n5HE+1+VkBoOOlg3zzm9/scybb2fo+6+CFV7lFO3/bO7UVy7ZeZXpusvzsduVzvt+2Ou/ktvyCuV08slUt2fk7hG/AZ7zrdA4xjlASwVLTWiatg8Cv9YrOBBTH6450dN26Dao1LUCYrvsskskaRc8QDbNGzdRnVV2H6/o+jUCatLbl2Ppe14FpNR8cn7Upz8DoUKJCyD06kJ01sqNG6iuQpXXS9yEman0FekhHQtRbG8mTzFLEMSkmvl8oHaISMcP1oRLxdcwnPSMm6cRS1oE1bb+M1xslMErgspfASDhc9jIf77gRSqA+hGv4JVEwJg888MAeiqyApFB3QIkhue+++/bPf/d3f9d3q2DYedAzNABSKRgKTYqMqIAqYHhtPtQneTRioNQhDikwySiJJ2hozPg7RlktaJW8UzJkcDkmnsCAqoR7JlTU94BqKnAzomMsBYxoR4xsBloAUq45zYhMu+v4VkM0/asgcpL6D400x/O+Gl+f1fZQd8EY65c+MEzVcfCfES5NQnuB0++e8KP27qM3aX86d257vM0326Q96i7L2o5X/nMHWXYNePnLX9722GOPnr4DqMhZd51ZXxVExZCv+hbCqILwCnwrkKskBB3K3wxpYDb91FZeUDrBoNZeoEdEAwICIUc+ZJM0DuOJdIgOMLL9n6aPvg8pWPszidCrIeVDuQ3nR4BPlUEF9dEVbUc0AGiJAPG39vPs2m5UP73i1U9Y/xD8BuD4PWkl0UXHDmsHpO8B+ZlLtW9Ao3H48pe/3AkvhJC6B894xjP6Fr7DtSfjWcmPWXQssnUe0kXKBv1XQJX+D6M4It/q+a/krr6SvTVEjYm3vOUt/bpPetKTenQDXQrAX2hdqjIKYKyh9JMAV+aCcyvJlDbXMQmx47i6vqVf+m0MRHuICpB29/3vf7/3y/OBfpgLADqCIvPhuz+7qH33f67S/nz+xURkb89F57TNTjuunft/32znnHX6fB6/31IfxVzz35rrPgGxiAcEuXF37+hlisWmzgI5IzZTbyTRS9kGkV4jE5Dr+e87ZMNCz7AaxZLokOh65kR9tkyaw5N00XHDCJmM3aR5XgmHkAeZexnjkOmJZMjzKxEK+T2FHEPuhJxPHYuc57rGNmlkiANEn1oVyAXvxgS5sBg5E52tJFrV02lr26Tn9ixzezxmlMAogY1PAiPhsPGN+djjy0ECFXRNCpmWUvGhD32oRys8+MEP7gYDY/IlL3lJN+gVjUQsAFYBYzx0UilspSkHuXoVh0b/mu7yLGAzbZjkJVrIiKyyqh6WagwFSKRfCS9NgUGGevKCydvf8aDlmtpQPUFATDyLiZrI78PfphmxFXgP+zgr+ROABlgjHBRb5DlWfE+US4xHctIv4InXS+oFo919RDIcdcy322dPvlo767zNenOvfMVl7dn337Z96D2v7akYoiakagD0QrF322237rWctZ2RwVAXhp7eyCTjmuNr9ENA+CQ9TT9DQAEx+kcuJ554YveYBpgBPLaQlWIiasP4kU1CtAHWFDsb1gqp0S8hBatHe0gaVbA49JamjwEpIbTooDYFDCXcmX55pQir6A6Eg+/1CXgAIEMA5PquE89+tp1zndruCoDr2Nb0lzpmmSdDsgHwoStSJ+zkoO1IMCkO2iHSRM0N8k1fAooWGt9paxNgqw36JwoBYCUDqUXAVSV0Avi8J79fm5Izn9QAeoDYffOb39zbb/00rxIdNARek4i0aQC1rnd1zVtsPiWypY5BnVt1pwFjI2VCHxDSgLu203cRUIgGz46QpiFtIgvyOeo7v2uf/Npp7fSzLlqlK1dYtqLdePvT2/btlLZZu6Drnf+V3DEeZA/0IjmQoshKx3kOIT2tT+YmUlMbFXVE5vgeQUGXQxAiC/3mmiFtEpkxSc6VBAhpnDGr+hDCIJFMrlVTl+pYDe8ziRyeRiIN7+1+2blJFILPeQ6lLSGfzHW/00mpJbVoY41g0O6kOiRaiwz9T52KjHeeU2SzUD2JkCKTntHpfyWBq2zXtC0xXm+UwCiBjUMCI+GwcYzz2MvLWQL1gT00Xjzg5UC/5z3v6VEMtscURs/A/rd/+7dep2HXXXft3wNT8bbL83/KU57SjcuXvexlfetMRkI1gmIwr43u135MIhUmGTOT5FDBWQBaBU2ztp0RlZoQCaeOkRfvV8iG1JTI8f7O+YBV9VgNZZj2xviOIRtDmWGdUOREXwCDyXmvBm016ob9ZNQjoewswSPPE6sQn8+pheFeDH7GP7LF9qhIA78Drf9x7PHtMz/eqZ2/fC7SYasrbNquftbn27eOPaI96EEP6vqjrwpJAg0KlwKOGbu0aTHQNATfsxxf7xGSJfpbvbyuzWivXjrjCsjou4gOHlQEnbQk3zHmeWfJAkBV54LHNF5jY0xGABCAnH3itcm9hwC5RjxUfah6UsevyqOOcUB+Das3brzViBNj7lxjDFzz8GZ7vuiP+1TCLXOqAuyQaUPiQVtqOklIloCg2rfabuDxM5/5TPv0pz/d5Q3g8mpL5SFjgEm0A2+q3XbIUIFHxyJ+1FwQFr+Qvg/13zW0j3ysddptXTSOWW+SRpO/XSORSpFT5hsdUZz3fe97X9d1xSH1AYjL+d6HqSRZiyp4DditRNOs69S041J8N2RpUlG0h3yRbCJLjjvuuB4pkJ1dRDSQC32xzlRiNmtV5pBrAbjmzil/uHL72Z93bucuv8IqTbrSlpu1PW+7dfubu12rbb/tlbo8Myey9WnAsUiLr371q+2d73xn113j73kEIPOuA8Rkra3+Nt+Qfqk9EtJvIdkNQX3GI7KvQD7zNutIfbZU8qjOgYzlLGtd0h0SdZBdIHzvXq7ls7HLbhEZV3MBiZi6M95r+xKtkF01yNJn+u7d+kd21rWsCbPsDlF1O30cPnPr87auATlu2ryt+pX+L2WOr+6cGc8fJTBKYP2RwEg4rD9jNbZ0PZbApAd3Dfe1KwHCAVAVmsxryMg87LDD2iGHHNKNYt44pEKAF0D5nOc8pxuiCkc++tGPnjc4GQ3TSIC1IcZhxMEkoyUGSQVBAZ2ViFjMiI8sJ4HaxYDusO/VMIwxyVAMMAwQi6e0EhdDo622e+glG5IMFbBUgzdyCwEiysFuFfKzRSPwxgpfB8QS/u18QOQb3/hGN+h5GoE8L5ELx33vZ+2IH2zbzr1grvebXXRWO/ukd7Tb7XKDnqoBDISwAM55zipxVY3RofzquE0D38NogQCiEDUVQLtvSCHf529jksgA96zgO20CKMnBfwAZgGfUO5aBzqvqv7kEyNdtNLOFHuO+erurrqbdlYyoQDeyiLyqoe/cmpYDhCRlQhv9TU7aFC8wEqQa74mMWmh+1Ogd9wvxkTY7N2RbUosCKB2bHP7IlP6pJaOwrSgD7VNDQbQVPcuLLh5//PFd5oCSsUKUGgdkaaK2lkKARn7WQdfiuRfhk2KE0Z/00bUj4xByqeOChFKEVRoaYG69VLfBq4LPCsgyZ5fS5jo/gFKeau0H8hN9la0Hkx5mbHi6kQh0IeRk6tu4TgoB0mO/01Nkj3lOLokECWmaqAjjlRoQ2iFajiyMs2gIAPYH/7NZ+/YvtpqPhEofREQ98C7XbA+66049Omray7jbUpQOiz5CXmrnC17wgk6QZtvESUC0kgkZxxBGdX3IvSdFONQouIxZJRyyjtSxzedJz4ukPESHsltKCD2yNV76m0gEY5n+e/d7jbZL1FBff1fWykC2mOuIuBRzTK0F40tP/bZYOoRr1rUhz/66bi8m+zq2w2f3Yut/HcPhc2+q0ow/jBIYJbDRSWAkHDa6IR87fHlIoILkGDk1f1qOOoNYuOzzn//8ttdee3UjgjdLfQYeKYQDr3SKxImAkHLBGEc2MPCyhZx7xGu8VBA+q3wq2Bx6OoaGx6Tw7UkG4BC0TWpLve+sbV3IwBwaTNPklZzx9JUhyqhMNEX1bKXgVwiKgLzqZZtmyLm+45PeIXxaCDsDFOmgKJ/PMapdUzuSGgFkiVTIFolAwJeO+6/28W9u3pav2KSLYpML/9iut/xL7ZlPe3zfTQAxkeKRwpxnJRxcq4Lu/J2+hbDxXsEg3ZwU8luJspqjn+vWPO1JIdJ17IArhQYV1BP5APSZH4A8r7B+Mugjb78ljDxbtdYimgE2kwiH9DP9Htb80JeAkng8AUyAxXjx/mpPalCkv5OIuIRDV4BdyctKkoS4Sl57wIn2JM0gBedCwPgb0YDIlK6jVoO2C5e3/a5399APsnCd9F8RSWsZ+eqb1B2EloKMSJ6sSbPM2+gVOfGiI4sQDvpUd2vIvXPtpJkEaGoPouFTn/pUv4b1VfrQcIxmaZtj4rlGBKRoH/nE200u8WKHbCCLeMV9Nl9rKkz6QN8QCO5hTqpb4YUcUGPlbne7W5cnUkxkSd0GNuH0jh8SDr5zf4SQaBpg1xphHI01MulXf9y6/fC327Zf/W4lM7lykERF3ePWV253v+UV2+abLp8nBPXB2mKekYuoF9ezC47xkg6299579zZ61WfAUIezLmbdrPV38ltdS1yvpkBNW9+Ha1OdV9qQdTnn+5ucssVzUh6MbX4LmaD//tffrDHZUSQkY3bQyFadxtfYGccUx5wlUkEbQ7jU52t9Zg4jsYbzbEigTpqHw2fUcE2fZe6Ox4wSGCUwSuAS68+KulqN8hklMEpgrUmgekhj+Hu4M64YpkLnhdAziAFLU5PBiVRgNCfnHkjy4vVCRnziE5/o3jrbuzFu4mlO/u7aCHEcAslJYePVE1sNHW0PsKxERb4fhriu7oBMMzpzv+H1Jx0/rQ0x8Go/hiHNMdiqMVgN30p4VMM5gFokCw/iUUcd1Ws5KHAntSZ6QF4BWUgD4ecIKgYtEAvoAQVf/Nop7Ss/23GedNh8+R/aPz78Wu3Of3W77ommayrOC8+uRuY0OaWtVV7xUoZgqN62STKscqtRH0MjOmBwqMtDA3oIIuNtNBeAYXMMkAYKAAAgzn/1T8ydFGpLRXyeR/9nmUMB945NBIZ2AzDIKPOVnIESx2S7T95MABDBFBmEBBl6eSPrSaRbHYcKTDJ+kVU8+nW3g4Bf/acHtk+VIgEAqg1wz3ves0ddkUs8vVUvIh/kBEAL0CNwkGVA2cMf/vAlFSSNrpAb/Re1gsQQgZO1p8rGd4lMCgjXT/I2dw4//PDe/he+8IW96CRZ1NSL3C9e7arbZAlUZlcFBIj55V2USqIYvKeWTOSJBMgWkynASJ/MScRxUgwATt8hCbUL0eNZgCwzJ6VT2WrUb2RBd0S7TYr0WWi9NJ7SILK1qj7RS/JDehnfH/96RfvKyW2VXW5cE9mw85X+t+2w7Of9szE3v7yQF8Zc6oyImFe96lU9AkbairUqr0raVXJwuIb4LWkKqU1S53rWlbr+1vVjuH7l74xvtp/MDhCJQEh0Q6ITQhKGQDLuZObvpJmE6EEeIDMRCsYRSeQ9UQq1PlAKGE8it2tEWOZV1sn6fKjP0CHhWH9L34dEQuyESc+/4Zqxus/g8fxRAqMERgmMEQ6jDowSuIwkEDAWwygP/BgTjPNXvOIVnWx48pOf3I054aq2zGTcvPjFL+67CqTCPqNHuoU6D0CBlAxGfrzA3UhcCWJipC8UDj40wGMMVaJkaCQCKL5LLm7uUw3het20LbUNtDHergDnSQB3Ei8aI6uCzCEQi2xnAYxpC6N8UnX+/O6aa5oUWUwFkUqve93r+tjTAf8BESAmxro2aXu2nwMkyNv39MKxJ/z8wnbYN1fM326n7TZt73rhHduvfvGzDjSBg2Hx0WrM1nZW0qmC12mRANPGtY7ZEFTMKvNcY5KnP21+/etf37cZFdGhn3QXIAUg3BegRT4gacgZ2KC7iJuQMIuNU+2LsXB9kSfAcLagSyg14AmMpGDkECQNPe4Z50lALWtLPJ8Zg8yNyKUCljongFBpE4oA8nYjQLXTjjnSJ4TuJ7S7euarPKxRdAjwFklAdgrb6rvICKkWQ+AZnRjOp/TVtbSHLgO1rus+1cMbIJV6LPEWA+u2DRbiD6w/7nGP6+lIkwCW+wCTiDmy4LknA3OpbkeY7Ru1N+kvCAWyQnSYYxnX+r1j/W6sHZsif9riHLLNHBLZ8KY3vakDdwDeDkXGwHUVST3iiCM6kH384x9/iSiNSfpJ/vqH6NJ+/US6kal+JlJFOxKNQP5nrtix/eKc67U/nr/VKpfdYrOL2s13+FO77XUvaFfZavPefmQFsK3Pds3Yf//9uxcfSW5Ohfw2VvQnY7ZQJFWA95BErM+CSYA9uzwkZSXPnESghRRKWkSKyhpv8rAeJAolkSIp3IggQgzRZcSC//4mN2NsjFJnIXUXFlsz8nslXzMvIqe6Ngz7XMmIevxwPRmuv5XkGa7rk9bqWfsxHjdKYJTAKIFJEhgJh1EvRglchhIIyVCNhgBy6RM8cEKW//Zv/7YbZoyggw46qBuFajvIn45nmzHEE4aIYNy8+93v7mApoaLuUfO4Y6QHaMSgq4ZJfks7q0FYvS05N/fSloSY+i5bEDK+GGlDozGgPtePDOKZWcwz7vcaMRBg7Xr1+1x/GIo6yVCNHOK5yjEVDNUw/3hJA/acnzDfHBeCZ2gILqRyaWuOcU1e449+9KO94B3QxWNsRwDFEMk3xiM5hOwRPh3ARGcAAiDjbYd+rZ38xxvNN+H2N71q3zLzFz/7aQd1CIcKdmPgV4M4/Ymsq0e/kjxVZ6bJfHWmXwX4dRwiD7ITYaAo60c+8pEO1JB5imsCGkCpNCayAkAAQuHq2p1wadcgE3PLPEvtgxjlZJCUBaAx9SGAFhEnrgOMqI2Rrf4qyRAAX2sSVIN/SLZVUsZxNW0i+pd5WXV3COoB0dT+ABLJwDGAIhlooxx8u594DWtx1DnqPACPTNXS8E4WaoM4DomKcMm41LHKujTUL9fMdpiOQbDxwLtP6nlM0x1jqvYJgG4nDWQDkIj8AbjpRFJbrLHZJSBpDwGaaVuIgkQleA/gNLeMOd1ITn6A+2K6HTCsr/rk/nYsQi767Dlgfad/5CPSzS4h+oBk1qfUdUibjX3ANVm5TtZmY557aZvP2pr1mv6k+G0K3/737zdvx/xoRTv1D8tX6Y7ikvff7RrtgXe9drvqVeZ2WUHYiCiRvvKQhzykR2ZYd5K6UFN7lrIm5sZJX4vcEq3jPdEL5KDfSX0wD5EI1kJ6mWgFx4TsJq/od4ozmrPZ/tNzzDjTP2uIeWz8h9vrThvvSYT52lgPF9O38fdRAqMERglcXhIYCYfLS/LjfTdKCUzyKgTciWZ46Utf2o0apAPDn0fuk5/8ZPviF7/YQRKvVradI0AeRUQEz4xK4c4LcI5BU0NT89sQRDq2VnyPhzSRCPFmB0BWLycvLk9mQnNDdDg3hnmqausb4FVz44ftjWJM82QNgYnjGdIxlmOEVvBVSYgYutXgGxp/lbSpchkC6BynTe5XPf1pR+Qxq4FZAWQFiQDhvvvu20Gi8GVjTT94n8m3Xj+kRYge7WN0A1x2GlAkbvn2u8/PwVvsvHnb8yan9ZD1EA5DQBDj3LVqNMokQqISLdPGd00sANGFEFBpMxmGbAM6eVr9LYJIHrzjsmUd3QHggG71UEI+6AOwBvTqO0CZ7RhT/8D3AAqALkUDMHFtQAVAFr4PFCaSId7dStCEXMj4DXV1MTlpf0i+ur4ERNVCkH4HvITUWzsUGlXnAvgCYO3agMgCyhQqFdkhNL4WrotuhdyL7kff7RYirYdOAqD6Kg3IWpCdJyb1qV43es8TD2SLMhGBMsnbndoJCYM3fkDvkUce2QsrppiuSAnEHdCZmgvGN2Sn9hqrjJe1iufeuAOXKSha5/hiYzMkIycdr93RGW0/4IADOhFG9sAzsgbBiBRwPcQ0ollKBz2LztXIgTpX3ZO+poBkPPTOzY4Ivltsx4ivn/SH9uEjf9V+euqfV+nGFss2bfe90w7tdjuf0z77qY93uXt2eS7ZsSQv/TR+k8iY6M5wLfF9nl8hUrKdZAo2uq7vavFVcgvRku9zXLaprFELIYqMsbb7n/EOwT/LWNc1eBLJUK8x6/NgsfuOv48SGCUwSmB9kMBIOKwPozS2cYOVQPXQMojf+MY3dvAj5Fs0A5KBcclbxzj853/+5w4wQwgw6J/5zGf20G0h4zySAQIVHAfUxNNUvVwBbcPUhBAhDKMUzMrWXRkQhrsiYe4NlDDSknPrHMa9d8au33mJtVGodrxDQ4/tJKOtHhOQH89yqrDHQ8xIrV7TuptD2h35VbAXeVVSJgCWQesV4BVvmHNq6G+8vnkPAFyKcemcFPKLcZ62CXkHSAAxIAQIkyJArgnrzXhVUoBOyYUHshXQ+8EPftDusPe+7Qe/2W5+bu1ynRXtOQ+5Xgd31RMdGU0yoH0X8inEStp6aQH0Uid7yLDc3/nRXeHxokLkw/O42j6WvtBL5IuK/dqPjEGC8V76TWRCPPUAD9BC5mSIWEv4vrHPecYC+ENwuOYjH/nIXiwRWJ02/pMIyApSh1EJk2RTSZcQbwHF+dvc4MW3xlhP1GfQH/M15BWAa34jIxxLp5BP+lfnRrzJmedpbwg+cqOnADFZusZ973vffh3tqURW7X/V1/QT2WCcbnWrW3VCJ/pGvnQZeZLtBvXnpJNOVtzqwgAAIABJREFU6ikUSDkvKQkI2gDXRPoA2Eii7Abgs/UotTRCHqY4ZU0Bm0U/MyYhj0LAZW3J96mHkfVKcVOkIj2SRoFE9lt21dAeukc/U4uEvIFv8k10QtYC/fF9Uj4SYZCijPm7ztUQSJP6CbR/8+Qz2mHH/u4SxMMmK5a30//7S+0m2/2uPefvn9SJq6yXrplUmLqjRnQpO3J4nuRz5liNXEhkivmYaAV6EMLBdyEbkhJFJsYdeZSisKLEzPVELpCPdqXOQi3AWeWQcc13w2fsLLqRY5byTFjKdcdjRwmMEhglsC5KYCQc1sVRGdu0UUigkg06DPx8+MMf7vvXM/YZnIgHxqQwW8aoIpEAJiOLB5LhqRgez6wK7nJnAYd4g6qhOym9wn2rd8kxIR6qgVg9/gEWDCYGHpIE6SD6IlvlBVi4htBloED/AB7RGPoAAKpFEFDNQKygPh5P78MogfyW7ytAZozGmzerIlXPWgC77wI0arRCDMWAwYDbAF0Gb412mAQqF2tXCJGkBCT0mcHNc/iBD3yge6QRN4rhMZ4ZzQzqbJPnHox1ZAPQBlQDX2p+iKZxjWP+a5t25Ld/M9+c+95x+/ash9y4G+0BJZU8qXKuhFTkF5kMQXNIi8X6fWl+D5hx72ERPeAaQYNEee5zn9vzyYFUXmL6hsQDjMkVME7YvWOAEV5u8vRKQclU5zf3eKTNQ8Qfr6gIATJWpV86ATBvvBISP42AGsprEgkYsFqJn4D3CnCNSwXI5p7+2nrXrhH+Bq6l49AfBSHpDwBrjSEXfUGg0Km0LWMb0nK4rWb+JifRImrS0DkpDYrampOZy4uBLfe0Tmi3mgbAYnZZQIYkbD5ebsdXMtA8yBao1hcEg/GsBRxTEHQYbTUEmJPaWkkevyfUPzKq41I/Z16HYPBO3t61U9/sRiQSQ/FgMkWYkQHSxjMBCZ2UHHKwBltnU69H+ythMmtERqIicv60dTDPh6+e8Nv23k+f0v739Itrwjh32aat3X/3ndo+u23fVlxw1vyYOy9bSiaKK8+pFHG0dtetJv1Nh1JvIUVg9dcrBIF3UQr0OnUWkEjZbtK4J+XFePvNd7O88qypx1adqLowjMCZ5frjMaMERgmMEtgYJDASDhvDKI99XCclMCQcGNR2IlCLgUfmiU98YvfQAUG+szUiD60IB8AdUGI4ARdSLniuGaW8qsK586re/Ap4ap0Bxya0OMREvIkx7Hwf4iHgjuHIC6eo4Wte85oO6Ca9GIyMaN5HxdAAH30Uao14AHhqG3xOu6tXKcZ79WbnfggNQEc4t/YBOKn+zrhk0MfwdO+keSxFOYbEQyUf0ubUgIihP6342bT7xhgPWcRIJwvgz7VEuQgZBzrox+67797TK6SqGCMGt74y4lP8jI64BqKBjtEPukQ+L3zrt9r3f3bxVniPvtd1mv/V66lNXmlTQGgdj2GEyDDyYylyXuqx8WBrT4Cn/iPwEGLPec5z+nwCYKQQIBQAamQCMJcdI5AzwtnpiXQV8qFXQA+5ArLxhgJ60gfoNcLBOzADXDsOoWNeqhmhhgAiIuBlCEzqvAqhNySqKilBPjVSIH9HbkgRXn5Ek7mmj9YX5+irvusf4s88AHS1XzsQlsiI6G8lv1y/pmoEbCfaKP0iM2sC+SjYaF2qr+gmGdLRgEx/IxriwdZ+BIl1Tv8d5x4pyJg6A/pE5ogJa0l2B0ghx1ozYyHdiozzHlItY+Lcum5nDCYRCcP71GtnHplXqauQNlrHFbs0LvSWvNVvseab48gr/UOGeTbQK38D1LOSC0udXzleW+i6yBNruVoZP/m/Tdo2179X23L7m65yWcTDLa99frvljme2Ze283o9sM1nTG0LkJboh61/V/xDh5naKrpKP/3ShpjVFF+jDrARAnnU18iTk5fA5XTtZx3TSM+nSynk8b5TAKIFRAhuaBEbCYUMb0bE/640EJhky8qoVjmR8Ca1lXPI2Ai+A/YMf/ODu2WaU8doJNQaEhMi/4Q1v6ICbga+yuSiJFMCLUACzeOFSZKzmZw+FFw9UctYn/S76ArB70Yte1PbZZ59LbDcXwsB7QrsVPlMMk7H50Ic+tHvu9HNYi2DS/Ybe9IAARIadOhjBZONejNyET6dSPMOcXPwHOEM++D0GagBN/k5KyCztqePqc1I8ZjV+sxd9vJTeazFIenDYYYd1IxtYATKARxEuyen2G9m6N8OZXBFUdMQxSClyAaS/f+JJ7eQ/79L+eNHV57v3hL2u1R52z+ut0t0hAI5H1PcBUNPSUoaAeE1O0rRLf7UpHmtgl3dY9M9+++3XPflSjxAKiDHRQ6IU6Avgba6JWBCZgNQDus1HpAHZpeghnQLKARpg2D3NQcciBY2XEHjXQxT6/jGPeUx7ylOe0uWUORgZACqLAdY6h5w3TLXI+cZaGomUCVtUhmhAMIlmEIHkXIQA0gXwS/sBV2sG8Gq+13vGI+/ei0Up6J/rpj4EPRPpAfy7J51DLGRrSQRDiDGkiP/0PcUMjae2SX8g8xTtiwc7BFttWw11nxZNMQSLQ5kOoxgi4/Q/x3vPnB/q9fDe0dWsC2RVU9BybRFjiDKROU972tM6QUiPjau0HvPeWCMgIhtkSwpYZueEpAnk3b0S/ZL2h0xJP7QpdQ6007PIuPkvfUPKkJo95pFX0nKuf8s92qkX3LCddt7Wq4hBqsVW553cNjvtuB7x4JW6G4kM8Z12pFCjNYoOpnZG1uzoQCIUZiGShnocPanzaDEdyfpV17c1uYaN15qTgPogfz53jtweX6MERglcfhJQCPg617jiGm3ASDisUXGOFxslsHoSYHgL/eZF4pEFwpEKDLx//Md/7IYtsKh6efXQM1R/+MMfds83oMH7teeee3aQBVglfDTgMJ7JhM7HMxbDOR7LeF69x7iLFwgwAKbe9ra3ddBm73Xe3RjV8VTFqKyAXmgscgRBwOOsuBtAhExhZAZseJ+Uxx6QFqPRO88gYsZ94mUGIHlvgZuAmlSkTwqHvifH2f3IdQhqAJ1UhM+xDPcYqrUwZ9pWAfrQG72QlsQLXs/JeJClIqL+ayOZ2SZP3+0wIdzaO8CBdDBmAB0vt/+AnqgIII3HlExcc4stt2rXuMNz24qtrjvftIfeecv2kHvccL4oXdo1TF2YBLaqAR9iAqBY0wZ7bVPGIASadArbYPr+2c9+dvd+A+AALHLGOKtXAECZI+QCzDkG2QDI8eT6DvADcsiM1x3w2XnnnTtwJ1e65Hw6j3QACB/72Md24sK8BQTtPOC6AUCZRzVqhNyGhFWV7zT5JXVJZACSRXQBkGb9UDNFoUzzKjuaiGZAUiJlzBeEi4Kh2ll1WhtrqH6UI21K5ItzUmATKKVz5CY9zL3MHW1HNqR4oOsm6oi+JkLB2qUdSXkw35xrXLWVTmfb2klAkQxy7Qouc2xkXKOVhroZQqCSaXVsIod8V0HtkBCdNGYhFfU/RGQdd2sUUtZY0i2k7P3ud78+Nuaw9Bd6an1DMJFr1gjyqTUcyJLukrHx9yyIHB2XdUI7yCTpDcYptUuk2hjX1FxA1Blffxs3ETOu3+tJLL9q23GXh10i4qFddGHb4s8/aNdc9tO2zZWW9TVX27LbhzZqX9Lhss7U8c7npTxlI9c67zLnQiRU2efadW2px9X5uJR1fSlt3liP3e8dJ7UTTjlzY+3+2O9RAuuMBO51hx3a8x9+wzXanpFwWKPiHC82SmBxCUwybnIW4CDnHJCX+wxUKh7pxfgUFQAoiQjYddddO1B3jPMQDrxOUgqAKGCIB0wuM/AEfMSb7xqpD8BoAsIY8cmxTQV/hjujkneL8QlgIAviHWVgMj6BFREOgFz11sbgT6SEezEoY4QDa8Czdru2dsVgTuhsvFuAiP8xTBmnNYKDgX7IIYd0UMcrqN91b3WGtHvoR7aJY7wz1vNdPHu+z/70KRynD9oe8oHsATltSEh/tuszHiFppnnPpmlKTXUhpwpMfeY5pgfa+vKXv7yDj0SLuG+KreU8fQOs9ZM+AAc89MnRdz/j/ctTf9tOWb5bW775xZEO2/3x8+1a25zbATdA7TxAe1reeyWo6FfdjWEScbT4bFn4iICCpAEljcN9haF/8IMf7P20S4VjzSukDPLBuADD0kyQNHSYLOmkgnf0DtBKBX9RDvTJ3wA1XXAdoBr4owfkRG8QHeblgQce2A4//PCexvLABz6wp1eQXQBtQGKNfqnjXYHsQlENpERnkX4ifeyOIdLJdc1J/atAqm5hSQbkpv/1uKHkEQrmPTmY9/5nu0Hf07tEL5gHKRJJT7MbQk1l8l0KNSb/3nfZVnQxUq6CPfM6a0olErPDTNKcao2PhYBj9CpAM9eeRgbmOO91fU8bK+gNIZnoI9cOOWutcQ/fmbdIM+QRPTTv7Pogyg2Bk9osxoPO+Z8tH42Dv7Pmpe5G7qOd0acQo/5OtEPmcWolhLwyl6x/XtlO1LFIC+e6rzZL53nQo5/b/nyl27dfnzm3ZWZeUi12u9kV2p632bpde4crdz1Z3Zo7Q12pc6iuv5lPWScSuTMkDuq8G0amDfVmddew8fyLJTASDqM2jBJYNyQwEg7rxjiMrRglcKklEENoaODEyGTgvfnNb+5F5wAF/5OfL+oBOBdWy8BnBPLM3vnOd+5GOgMw1dZtTfYv//Iv3eDkjc0+8YCSe6V6u98Zpl4VtPHQAgoAAiOVV9e5iAv3AD4YmTxkwrABb7UEAIcQDjFgA67qTg/Vw8RIFbaOJEnFdXII+Ne26g2Ndy7hw959p8/AI6ClgCVwHM/oQp51fdE3gA0R4Z33jrxT6Ty/a4vjFQrkvQZkEUK8hgE97lV3mYhBPyvxkF0fqozqNchIagQQq4jobW972w54tdE4AZBkCpAgnYT9B4AYG0SM1BdeUwAz277xlH7/Bz9u7z56k3bOhStBwkUXtuU/O7RtevbPeh+BDTrgf7YQrNsHXuqJsRonRjbeyY6cAUupJx/72Md6FAh9IA8efYVK6alX6n6YD0mxELouqsi8IdfojnPJETDPfCFLII/uStfgrUUEinIQabT33nv3NIZDDz20j4/dZhB/XpWYC/Dxfa19EeDj+6EOJ/TdXLEeIBr/6Z/+qY8pvZDSoV3m6EJEgnOlkXhPxEHISEQUfY8+WWN8F8IuHu/sRBMPOiKBXiBd4lnP38M0r4WGPjLSxxQxTcRMjTAKiI8ch1E1Ac4hHCbNxWFkiXbVeZd1LGORayRFZjg+deyck2iISkKkXwH4+a1GESEbPvKRj/Sin9ZQ6UB3uctdehpVrdUTOVaS1VqW/743bsYv0UDZASJrjnXWup60C3+b54gG97LW15fzskZqs2sjPz/1qU/1mj4IkhN/embfTnOS55pRq17MDttdoV92KDN/k82kSIIasTLUofqcnbT2D+vkDImhSTo5bf0eCYjVWLwHp1bC4QbXulK78hWXrbmLj1caJTBKYEEJnHXOhfO7D42Ew6gsowTWYwlU42kSeEiuPpAkRB64kzoB4AACDHUGILALzDBApTIw6nm9ACsGIYNRCoaIA+cATwAAI5N33DmiB3hBAcfsIsFY1AbnxIPN2AQ4AHkAXPE3/xMKC+i7NlAREFWJC/3U7xjW8TjGsxuZxJOvDcL8gTgALXne3gHnAP/UJ8iWaMAwTx85CT0GKrO7gLYmNSPFx/IeUiTevhieQ8+5NsWw5L0DHIWkP+hBD+pgFoisxnJCzRMhEoA6VN/FSIgQUcPzRLu85S1v6UXlRMIAE/qY3SoQHgAk4oS+aLP/SAVjkIJzgAQ94D3VfuN57vIt2ysP/VX77elzW4HySN5+uxPbr/7r2/16xsY1cj+gG2AXWQKkp46Ed9dbrI/VYA8wG/Z3oaiggMJEhgRUIu4Af9tTii7QdmQM3aAvzqNX5gNdQe6Ro2gbkSBAuuMBef0yr6RU6Lf+uo+5YeyREcA9XXMuEPa5z32uR1So52De8fy+6U1v6lFJtZ/RlVqkbiizCuwdb3wrISc9SUQHMopOKMSqDfqGmDQ25qD2Jpzf7yFpEFVITn11b2tAjfqphUutCdam1EGhcyI93CepJyFNyCxrwDTSbxhNEECf9aTKJ9fImIeQMJ/zOUREncPRp2l6NInYqcRpxsNxw35MAsTVQ56xrm0PuK5ECpmlJkvWyRq1Qb88GxDOjkU00mvEA/3NNsN17lSSJO0YyiX9TD+GkQ9JN4nMXSfE3tD7T3+sjZ4VL3nJS/oOOlnDTjjljHbIUf+zJOJhdVMWFlo3Jq0x9fhKKEUnJ61lNeplIWJ7PTZdLrOmV8Lhtc+4RdvlBttcZvcebzRKYGOXAHL4BW8/qYthJBw2dm0Y+7/eS6AabUPDkDHDkFT9m3dWqoIt0hjxQy8lr5X8cjUb7D2PmLD9XoiCY489tueOIwJEHzBO5WkDzrar48XlAVXrAEDi+QLYgQzGKyIiRQud85nPfKZ9+tOfbo961KN6bnqKj00y2qpxHq/e0FCvXulpgDTAKtEWeU94MLIh4d0+BygBPx04n3vufFG82s6QDckJz3Z5yWdO1fNpymaM1IqQwsHrB1AC3V4ARPpTIxRizOeai4HwCpAmHatug7EX3WLsHQNs8qbHex9gQA7ZVg4JATQDwMABmeo3gAMwIqy6J/NGt25vP/LC9udzl/emXGnLzdpz99mubb3F2Z34AcR59AFteoq0Shg9+SPJgFz/AXLXXshDGA9r3c6xymASEAhoq4Cv6pntP+n6Ix7xiA7MpJUAQrzDqWmCYADkAHHzA2GQaJHUuiArY4l00D5Am9zIAamCtCEH8zBbP5qzUjMARLVYjI1UB5/32muvLo+8gHmyIb9KMAW00jfyTfqCuZ9zhODTPcSCeijmLX1UC8W4aLvrIAm0VzvNGXMa2ZItFUNo6Cf9SbE+64fPSWXSbn02d5L7n8+JQFjKIj0km4bzYxbvcV1LAqoXmz+ztnEpgHXSWrjYfB+SFYmWqNEQvguhYkzNW3qNZNI+cxbpqFaHuTacZ9OeObPKIMdZR5JyQf+G9RTMCVF1ovA8VxRJ1Z5EtqUWyFIiHpbaxrVx/Cw6sKZkvDbavz5dcyQc1qfRGtu6oUlgJBw2tBEd+zNKYAEJMFwACyHzPI5IBAAOkYA0qC/Gqhx14FcYt/ztFH+UV27bQ0COR1eaAQ8uMAFk+B0g8rfICGALGJXDDmAk7Nv9UqjQVm28xTz669ILGEOY6HsAH+MYiEwOc7x4NQw9xMXQwxpCgkEdeQJVCTd2jy984QudcEDWKEi4UMj6mpBVak8kHFo6BTALbKpXYcwAXuHW9GVaZIS2IJV48RFbKQTKww3M0A0y8/0O171VO22b+7XlbfPehe23Xtbe+Kxb9/Bn7QFcsyWkz6InFLEDbOM9T/QLIC/FBYgHxoGkgP5J8hl6DWP0Dz3RIemSD189ooqZGiNpDXaJ0EakA8IhxRP1Qx/IQ7ukBYmiIV/A2rwBzpES+kXOvPv66V7SnYB5vyNyQnQhIdRUee9739ujDYBxKT/mmR1kyGLSGKWehnHONoEAW4is6GbmpePppegJa4HPIlbI3VwWjp8tA80RbQ5BoK3WFcfql36kfoLxT+FG3/k8q/e2gq9JhMKsZNuamDfr8zXoRwXrtf4EshnJpOCuz6ktgoCk3/QsEV5kkJSSkKCJfAiBUIm6SuDU6Aff1+MTSUIHzSu1JkReeXbYulckj2PcO/VcXCPRbYzbjx19avvOj0+/xDANUy3W53Ec2z67BEbCYXZZjUeOEljTEhgJhzUt0fF6owTWcQkw4ITL2/oQUMr2lgiHeLoYjsCSVAehqwABD2c8p3KyX//61/dwekXykArAHi+tY4AZXjL/ebTl87u2EHBAi6c8YJTRKzRdiLoUArtoAA3Va78mQcQ0r+diwzZLG1ybAaxPCIkAu4Sax9MbDzKDOSHd8TSSC/nKUwbeyVaRQdd2fAqoxXBPRf2MXYx91/M/+ebJO05edYo/aitSBfD1nYiEbO+IXJA6I6waAAE2k95BXgHoZFMBI/AMjIpEAEx44P2dXRgAah7w8ze/Zlt2g8e2tulcLu2Wm53X9rrJb9t1drxKr2GRUPqMjfOkbtAjupdCi+RMLnQPYNdGAD8FOL37P42EqKRQ7pXQ7wCqWu3f5xSNBO6f97zndVkgZaQYIYoCmIy1GiLkLuccwDavtN9xojSMM2Ii6ULGQyoBEo/sEDZ0yD0Ae/ckTwBMWLl5BxySgbofAKGXfrl/yAXXMM6u77NrpfifMUwfU9w1tRTcS9/cXzRCaoq4R6ITnG+8tNt6oU3+Xkjuk+bccH7GG7/Y/Mzvs8zTWa+1IR8XwoGeIpLI3bgHvOu7GiT0SnqdNcnLuJqb1gTrEjI0xGnkZd0JsZjfhtEWWY8y9yalhyGpkXVS/Kw/dCk7algna+RSyIasRdEDWyGq8fD1k/4wEg8bskLP0LeRcJhBSOMhowTWkgRGwmEtCXa87CiBdVECAakf+tCHOoEgVJbRKP1BUbts+Ze2M/ie+cxndnD47ne/u5MKXoAjD68oCeQBLysjFNDwnzEIREmV4Jnebbfd+n2E6zIw/V09ampC8Frd+973bi94wQt6O2YJd740Mp6VcAhQHxqwMWzdO6Ayhm88dDXtI6A8BrbfgL0UVgspkXfXJW8yEbKOoHEN0QHul8J5ADHDPuHyNc88xIZ7VNLBtRNaH+9mCArXASQBSPcB7oHdF77whd2LL2JBxINxrluY1pBgfXRugAqyiTc+4DfkinsLv1f34Bsn/a599/c3ais22WzuuLN/3Zb96tB2rR237/cDrqNbqd+AFNFeMkE6uI6IGsCYN9b32sLDDtTTb+2gv/qXsH1eeLpWIxcm6VTknDHUR/eTTy5yQ7QP4GW8XC9575Gt+YLE0R6eWe8AlLB19S3MDUSEsQHyEyUgGskxjpfOkHQF8qAjolCcgzQkc+OFRDQn6w4PCCBEQ4rZkb//ISSQDmSWLV2jG+SCxMl2gggE9wqZAwBmi9TIMPNl1oiFYQRQHYv8Nuu1jN1IOCxtVazRPSEpQ2K6Umo/iDJQN0T0lTUdkUhvpdTRtxQOzjPEGpfUOONY60lUorKmd9R1AmFB9xHR0oU8q/bff//+7KjERiIjai2OSTowEg9L04sN8eiRcNgQR3Xs0/oigZFwWF9GamznKIHVlACjj1EGLDIa1XEAvoR5i24AIoa58M5BAACbKtQLp2VQZqtEW/I5V54/AxQ4ZHgCCAxMoEzOOo+z43hJ/eY61ShkWLqPaAkAtxaJXAwMrqZYpp5ew+sn5S0H3AwjMWYBPCEtEklSUzICUoFEoB9Q9BnAREok0sFYAobul3oUqT4fL2WAQ2oX+B7YDlECSAZMpsZEduwwbnKm1QR46lOf2sOa3QvYBTQraIgQeUjpB/ALfKdmQ/WaVoEnXeWo7/yufejoi/dHv8KK09uPP7dfO/0Pv+sec2BbaL6wfMSYGgLATmqKACfAMlkBOoA3gC8aAhnhtxSio+NAPjJDdIFoAPqZa1UCJh7/bEMa+ZKDMVHHQaj3i1/84l7LQeqDEHSRCaI73BOBYM5pizQI5IcoCNcmU+3UfmBeO1L7I3VURD64nvnpWG3wWV8RfqIf/K2PUjVc23Wcl8KM3lOHxPiSkf90IakN2TpSDQnrQnafQcpEN7z7rz81JWjWOZg1qBID5J1Q/EoshPALSTbrPcbjliaBIbGasyeRPNYgkTmZW9ZtxCHdtZsOMsA6T3dqREOIrUpkuM8kUpkeuyb99bxQs8F9EHWi7WzZHP0JgZYIjaQRLURQjcTD0vRjQzp6JBw2pNEc+7K+SWAkHNa3ERvbO0rgUkogoJbRZwcEOdk8wqIK5JIDFoBdPOABW2984xt7SLiiYYo6ApsiH2ylJuqB5xjYYmQCRkm7AHAQDu4FAMlHzzaACIf6AsSkUgCA++2333yRxGEY7qXs+mqfFs+2C1VjthIH8dRVoiIRJfW8EAQJYY+RPK2RNdceweDvALfkL/NC+lwJh3gXU2wv0ReAYirDG/MaaVLboACiwmx0ws4ErodoMpbAdGRS5aFtjuOJ58EHXgH6gPkKZobEzJHf/m17/Uf/a74J5/3hR33LzD3udpce6k3ntAl4Bo7pm+vTR5ELoimQIUB0XsA48IIASQFQZEQ8+WSWKAgkhL4mIiLbnk4bl9QeUdtERAPCDFD/2te+1tvF64skIRNyRhCYCwgQMszv+qSd2uJ47U+4O9m6ljbxKiNxAH5AC+gzn8wdkSnOB8wQCCGEQiKkloK/fQ7JgNxwru/N20QoIfyqHCfJQBsSZaO99CoRCUOv9ZBIGF6vpq/kt2GI/GpP4vECq0hg0jpV17C6ZmVcs1b4G1mGiKaD1oXUaFHTx3MCoZfr0Y1hwcq664vjrG0igZAMyAaEmPnoN0WKpVWYo1KG7BREj4e7WeSaWesWGvKFiIfdbrF9307T1onja8ORwEg4bDhjOfZk/ZPASDisf2M2tniUwGpJgKEJcPEcHXzwwW3PPffsIfNeQFYAT7ZOs4XmIYcc0j3NQJVjGIfqM7z0pS/tkQ0KPfKy8joDO16OsVsFr69zeMAYp8Aj8iFeKWCDobnvvvt2cAXcAmNelyfhUCMXqnE+BEe1jQFJ1XOX4yvAToi+PjKaU6wv3sYQAglxTgrDag38lJOH4c3aY+wBYWkuvJrGV1QBwAxUq+WQ8/QvUQHar+30K2ONDAAUqtxqGgZ90E/g17Z28q3zutqWZ7ZDDrzvPNkAjADY2gaAIw/cDzChd3Q0xAFd8jewXsEzoOQ6Ig7oHTJCFIKXfgP9ric6Q1+BcB5c0RUhBAK8kBhSi9TbeNjDHtZ3cBCVQucBLnqeMXaOviJiFI7U3kQEOUbFYACqAAAgAElEQVR/kCpkB8Bpk7mFDECyJFpIv4Ax/UjhUuALYUDGPqf4pDY7P7LQF7JIHYbF9CkkZdIkQjIkgik1JxJ143oZ2xBSNSUpOhMibqHIoVkihRZr//j7dAnUNc1RkXcljUIUZX5njgzHRuqcZwHdtmOLz0i4EKNJW6rzPikQdAgpR//VZqHX9N2xnk0K1SI2EN9q/SCr7ZDkGREyNWtwvf6s+jMSDxvPLBkJh41nrMeernsSGAmHdW9MxhaNElirEkhxQh6jl7/85T0ElseIUYgwAKqqZ/64447ruerAkOMBTy/eVLtcIA6e8IQndFCW0G/GnvswFNVtAPykS/DkinwQ9p3tFRmcvL7CZZ3Dqy4v2DUub8JBP4cRDZOM2kowZPCmGbxVtpMiJEJGBMwF5FXgmuiTfJdoiYUUJ23MjgS10Jt7pq8hDYT0K0oouoXX0u4HQDpASweqFzsRFq6pbcgmY2q8gV7gw29JjwmAARiSI+53xMqbP3ZS+9y3Lk6vUFH+eQ+9/irFLwFthAb9QhhIzQBUEADxpPLSi3gQYSEiA4lA50LmZNtF/UUSICEQBSIHeGvVQNDekBgIBKSa/0gNAF+0gRQKxAw9kXZkDphb2iTE3LxIyoB7IUm0XeSFPovqQQKQtzQNwIvc9MU1ED76mzFCoOibeyMt/K2NIj78F02RrVjd17n6kVSaCvonkWfRz0lh6dGh6G31JA+Jq0o+BNCGUKuh75knwzmU+88KHNfqormBXjzz0PtQF/wd8qGug3U8zHPr+0EHHdR3bKF/ngWK/6ZwavSgruchs/2WOYFs8KK7dN5/xGbITTuleA6Z5w9+8IPbox/96D6n04foYl1flzJsI/GwFGmtn8eOhMP6OW5jqzcMCYyEw4YxjmMvRgnMLIEY+7zVcs+BFp4koAURwAtaX7zJdrUQ1nrAAQf01AovoOhJT3pSB0pCaAEnFfMT4QAgSdlAWABWPFMJZefZdVyAmBBa9QKAMVtj7rPPPv23y5NwmCbQeH0ZtjFyh57gAOsY2xWoDc+rxw5BWiUkYpwHiIUYyLUTaVDbPfRi5hruGaM/5FCAumOy3ZwaATyLdAOYDqBXRwExVUOwESMhFVwLeAZGgHz514loSRHL1BPJTh1pky1V//XDP27nXvEm81154F2u2Z7+wLmCpXkhP5ACCBB9Fz2QuhdACb2lT6IJ3CuRC8gCURdICIUes71fCidKfeBhdR7SxH1CZiTtIVs5IlJcR6rDxz/+8Z5edOCBB3ZSQkQCkg7p4G9Em+gM804EA9IBWaH/yIPokr8TTcHzS17ZFSAFGoEy/UbQeE/xy2npMVVutTBgvq96UiNyAt7qe3Qyely94BWMDnVvErGwEClXCYxKsM280I0HLiiBjKODMg7ZwYa8h1EJlQh1Dn0W+YZsQPohBuzCYn7RZ2SAz54ndezzuaZYmMd2o0iEjrlL960zrut7c0e9FM8h80lEXHbvSR+ytqRGzaVRgZF4uDRSWz/OGQmH9WOcxlZumBIYCYcNc1zHXo0SuIQEYmAmxFnxLxELjEz7qwNfvLPCr2PAORbIeu9739vrNdj+D7nAAASanv3sZ3dPrTBaEQw83ykaCRD7jYHoMy85I5JxyWDkAYu3GeEA2CIo7HjhHozGdYFwCJkQcmRoqFfQXY33SWAqIKqSBgF4uU/11FWvb+6TcHa/1SiFafcbKkL1ANYQ+QCAAEnnIRiMORD+2te+tusCIM7bnzSJIShNKL2xVs9Au+gFYJyojbQp0TbVm37EEUf0LVd3uuOz2mnLrznf/Eftee32mHvv3K8H7AAo2fWhns/rqt2iFJJ64TOPKXIs20Dy+PPISi8A8LMDQ3ayyI2RDeaKKAgEAlKDvrqHtmiD9tBzaRC27bOVqOuKwEAG0HXtRUqkWj+ChI5rA9LDcf4DaMCaeagv5I3IALxmfaWYXoqFVi9wCIfocwWDk6Iacs94qKtOVi94SIFhpEI9fzGCoZJvk0L7Z+3/eNxsEqgRDM6InhjXrL91TYt+2NbVtsr02RokogERjXQ2xxB1zhddZF55JXUs16iEgzll/iAIo1PmBJ2n+4mkkLJhHplvCAfpFiHQo/POn6WGw2IS+tVvz2kfP/rUduS3f3OJQ8caD4tJb938fSQc1s1xGVu1cUhgJBw2jnEeezlKYD6fNvUCgLEPfOADfX91XlqFI1XQZ+jxoMb49w4EvuY1r+mpF0JmgSleLduUMQKdK0oCYQG8xTsGrAGdQJbdMBi0jEtgCmjNcdry/ve/vxuT97rXvXpaRd0a8/IKqw65kGiChQBZVbEhUTBJ/WLsh3CIdy4kTM4ZAjiyqPnPAfyzyqhGW4RwqJ7xSkj4/PznP7+PMRDN+Ae2edaBgRQY1dYhkACoefONtyKJaiLQK9f0G53wrr+5jmuoK/Kud72rPeVpz2g/v+iO7fun/GlefE99wPXa39ztWh2Eqw9CDxFdVVbT5IB0ULNBVAEiTLSN73wGaFxLO0NC0E/AP9EGfk8tDdcR+YAgc76ICKSMa5sXUoKkoPDAIimkH/HOard5QrcRHog+XlzzYVJ0gnQI4M6cVBSzvqr+VKBIntmmNZ7eoefX37V2yKTIhMz/6EsIr0ogBEg6pobJV5C6mF5OioRY7JxxOV89CVTis5IOIaNDPuS36Cay2BaVtmP91re+1efLE5/4xE6ymdtejpGW5FyROeZP5nwlwDLG3q3/Urc8LxDWyExRcJ5HriPNCMkgKujII4/saULWJTVS0sZEYFQSdvWkNHf2b047r9eVGYmHNSHNy/caI+Fw+cp/vPvGLYGRcNi4x3/s/UYkAUZf9TIBXAC+7TEZiwoDyksXPs8rFYMQCOR9etOb3tS/f9zjHtc9SwCW4mBf+tKXOvi8//3v3z3ZgFmK9AF07gGQSddwfQAUKOINi5HqOwXBEBuupThl9nPfiIboMu9qJRem3VxRRGD5Hve4R9cRnn0AQMQKj3wqw9cccNcV4QAkyM3m+ZdaIK2B3jnfd9klIwDZtZBgUjkQXLvf9e7the/4YTv5FxeTDv/wsBu2W1zrwp6ugRBQPO7/Z+9OwCyrynPxL6PRKMYJorbYZOhEiFcUSSB/0IgySPAmTokiURAVFEhUVALivSat4gCigoo4ixhEcEBUVEBQ5AqJGEUxCXqDUTuKIGCMQROvMf/nt7rf6lW7T1Wd6qrqrmHt5znPqXPO3mv41lq79vuu9/u+AKgA68ydfA4IAU6QHAgGoEXchs985jMTKT/ZwJzVR+ciH4Aqc5oCyBxWZ9xXQg45F9BCsFgPl156aVU1HHnkkZWEkz4TUHrSk55UDj/88GoDLy4ZFA1D5UvGAlkB2ClLOS2x0oL6caTkw7EeZ+y3+ITsFc6LBVqSKOTBcL6YMy0BEHI1ype2Iea3NUHVgBg2LwUaRjYkPkvmEwKOu53/FZRsidWT8lr3M/9jrCHlffSjH633DMSa+Z7UmlwpkHjIC+Q4QtL/F+6AXPjUm2w9WZfjEsOzMXYnHmZjrcV5biccFue49FatDAt0wmFljHPvZbdAfTCLi4IHMg+cdqLWrl1bgSFVAQLAg50HxTyoOtcuK5cKoMrOLaUDwHbyySdXMGonCpiy24ywCOAjY+fL7oHR7ridKw+u6kMs5GEUeSHrhYdJu8JcPTrhsDgmLUBu7M0dMTzMB4CCYgWBEBeKuN94B/Cz4yiGB/ebfffdt+52AuV2KoEGYDtkA79v5wE1CKoTTjihElg/+vH/K8e9+e8L3+ocRz3qruWO//XdOp8QAdlB9XtAFGJB25IetLUmwsPcB3TMeeDGedoStQIVgxeZtxeCxDl2YPXDnKdOQJz5TKVgzprrQJK0s8iLRz3qUZWcE+fBnKcKUofdXGvCtUBXVAcBYcn2IaYFkqN1qRgCyoC4cWI4LI5Z1Vux0BYIiZX7vvpaMqElnFp1VatycI25ZQ1zq7v44osrkSBgI4LZGsiBLDD/rBkuFRRNyLpkPWoJyVwTUhv5Zn1Q8nDDUFbWnf852uB/BYIQmWcNIqURgLn/hGzQr4UgHNLm6YiHB/3mXWs6zQeuuetCD28vfzMs0AmHzTBav6RbYJ4s0AmHeTJkL6ZbYClYoH04017+tgCQB0TBGoEmO6keFEM4eCgEjv76r/+6Rt8/6KCD6s6WXSW7XV5Am+spH1xLyeA6/vLk5B5CSdSRCR4kkQ7ksM5zOM+ONpXDox/96Crf7+BpccwooJy65eMf/3g58cQTKyEFrAMGgHobc4JywMH1IA/9FA52PZFY5gC3A/MBWEc4uMZYA+tiHrznPe+p3yGdAAoAAunw56dcU2645T9q+bf7hVL+eLeflX1+79dqmY64mQR4xEe8nUfAi/oRDr5HjrleP4YHQg2xInYD4sC8pcTxrhzzH0kSlQawFDcMBAHSgUwc2QCkKUu8h1e84hX1XZlAGbvou/brN1IjwTeti7iOyCaTY9QO9kIDrcUxG3srZrJASwDmHt6SD74bqhiSAWV4z7V23ZOlveRChCCTIYJbkHlrnWf9R0Vknnu5TyAEpwv4aQ0hF6wFRCQigbrB/wf3GCQfwiJpXa0lbRFTRRBbLkmtMqNVCi20W04nHmaaiYvv9044LL4x6S1aORbohMPKGeve026BiYczpkgAPzvJdlEf9rCHTQSnA5zah0+KBIBTMD9SWnJWD3ceRl/72tfWHdunPvWpVd4OREV2DkTx/yeF9SC5++67V8CG4EA4AGkeOpMBA3Hx/Oc/v8ZxWMhdqj4VxrNAdkGlx6RmEahNJHpxHIBmftZJo6rEYYBNn4EG5wMhAfbmEwA9lFvzD3/b295WG0d5E/VClXT/4KfluLf8wyTS4WVP+/Wy6/3vU88PaEo72lgY5iHlgZgLwAxgQwpunjoA/QD2xC6YKvCcuYswSSBJ5SJlkHdUFQgIqgXBJ+MqZH0gD9SHTLMOzO8ArKgrtCHATTtcZ20CXDJ9ZE2EcEibhwTEeKPbz1qOFmiDbbZBOLNGWpVbG6ejBegUB1QNXNy4CCHfrFeqBiSC9ev/g0xD7tnmvLkc1Zx7PMLBPT/ZadIu7+751pz57f5g/SAYHO4nfnOO/w/mPmKakkgbuSe9973vrWorJLc1EZeKECyj1BQLNdadeFgoy85/uZ1wmH+b9hK7Bca1QCccxrVUP69bYJlYIFJzu7OOs88+u5x33nl1t5lfPhWCnV+gqX0I5Rrx3Oc+twIfagTXUy8gHyggZKwg+6ZwiEuG8r/yla9U0MQPXjA9gfMAP+4XHij9duqpp1YQx61DUMoEu1voXaplMqQL0o12t1D8AYSDsRcgzgO9XUnjjURI5oW2Ia3MnyKAZNo78AB42y1tCQfnU8twqaCy+fM///M6l1IOAuBfvv8f5TmnXF1+/J8/r1Vt80u3La8+aufyG/e5U90p1a4EoIxrgvlOpWAHFXACXARJRZi0gL0NtBgQk9Sd7S6t75LpIfEgAKQEpUSsCIIHRHn525wHruwII9MAJWSKtgJwcUGJskEd1oAdXTFQ2AmZlzUbUqUlSRZkEvRCl6QFhm4UuY+GmEqnhvdXpJk1SpljLSIK3acFBfb/wJy0zqyjEBfmbFKz+h7ZYP5S9QzdhUI2uF84x/mOqOG8IzDMc8QDlw3/N6w/pIb/G7LlUDmIheL/UWI9pJytpfTpxMPiXyqdcFj8Y9RbuHwt0AmH5Tu2vWfdAiMtACx54IvsnV+srAB2mKSjBISAQju0OTzwkcULgmcn6yUveUnd3bbbK1o4BYP0iQAoABWZu+vFf7BzrUyxH9Rtd5h/vt1hEnNBAo866qgaH8IDZg9otzgmb8YhMQm4IyRoKLLJGCIFssMYQBP1TD77HejnkgN8U7fY5QcsgI4EGUVq8BOXZk96VIBlGJ/gc393XTnx3OvLf/7sNtVI97rHL5UTn3X/cs+7334iYj3CADhCBGgzaTgSjPrGPASQHAgD6yFAX3ujbNBmv2WdtATMVKODIEAyeLdz60Xl4KUN4mH4HWmjj4g9oIodApQShFP7XS9oJJcLRCAQlqOVkndibnGsl8XUilb1kjXUutQlVkNLulEzcJ3jxgP4H3DAAdWFAknnSLBX5VjHXpmv1rE5m/8v1nQbrNX1WUPqdq615Rxrzmfzm6Ih1/pfk3uD67WNq5XYQAJGiuMgmG0IjKzVrbkeEA/nfvpfykWfv7H89GfridEcPcbD1l0hnXDYuvbvta9sC3TCYWWPf+/9CrTAEKiQx77hDW8oH/rQh2psBlHCgTIAJw+IHgaRA/xmSdLtLnGtsNtllwlIlMEAiOSbD9jZwbLb5eEV2EJCeDgEAikiqBs8QIpOLoe7sgGwTjYsrklpPOzOc6lBDtmdp0ShWEBKkU4HpBvzgIn0It8BKQK+AdB2P6klnGs+IAAAcRkxvJtTXDeiQmil4RQEF33ua+Vj19y1/L//+u8J0uEVh+1Ytrvr7arKIekr7YjKZgE8mddUPCERWvCetgY8JXgkMOSa9vfs7GpTS7A4ZyqgY40hXM4666y6Q2ueUwSJh0KW3iooEntCP4A4xI5ytd+aaXertWVLyscX18zsrRllgQRrbV3SzNPM7RAN+d364/aGFEY4UKRZmxRG3OyA/hxRJPhMDeG+AOx7+S3rIQRHSLsojzJ3rc+QCkmLa635zlr1e+a2uhCD3Dv8v/A/hULKfUKg4iOOOKL+r3F+AsYuhpnxgx/9tJxz6XfKBVd8rxMPi2FASimdcFgkA9GbsSIt0AmHFTnsvdMr1QJDMJ/PAvVJjwn4C9SXAI8eBvPgx6+XEsIuLdcLoNDO63HHHVd9avn3ykQgkBeVAvUDcMlVwk61gJIeXu32+k6AwMsuu6w+3B577LGVpGiPof/xSh2zrd3vjD8VC4WL2AfULKTX5kdkz9oZsGPs2pgKUTwkgwOwAmgnToH4BubL+973vgrwxTmgggBAWom0v5EI1Di3u9uO5Y0f+f7Ew/yvr7pjeflhO5Zt77ZNBSDmF5Ik6ScBIn+TZgM0lBl8zJFr8RWPrSkUuEhQGPjdvNWuuFpECRGiIFLxfN+m52uBH7eko48+unzuc58rBx98cHUlUnaAWTKzpM/aDAyypV1mNmvLWymEw9AVYLo1sTV3t7f2WlV/CL5WZTTqXmrOyQpjLp5//vnVdcd33HcE7kU+A/Yt4dYSbyEu2j4j1qJ2itIha2KoIqLqSaDXEIRD+ykPOS2ehDgyCEj/Z5RNFcdF78/+7M/qfWQYEHkxjIU2dOJhsYxEJxwWz0j0lqxEC3TCYSWOeu/zirXAqAjmAAyFwpve9KYKaEhVkQN87IGzkBLUDHx73/72t1e3CRkLPAC+6lWvqkSEhz8PqoCiB0I7s3aXPcBKoWgnnFsGsAhESYMZ4sJvwJ2HZA+fHkQ9oPbAkVt3qraybDuKL3vZy+oYcgfg2w2UI5OQEI7MlaR49Dm7jq3SIfESgBOAQplAPuLKNaTSiCuEg7IC7O10IhxIuylwvvqd25XXvO//ThhpzfbblJOO2Klc/cUvVLUEgI9MAG7sxiobqI/8G9hHmHAN0R9uQnFv4L8ufSfZuHVBYQCApS36EHVByBXryzqxbvzmc2TlGkkddO6559ZAq3zPX/nKV9ZdZNdH6aGNmf/aaQ35zRpJVhBlpfyVQMzNhnAYd8UsV2KiXbNtusvcS81PZKF5ZS5SNpjz7t9ILe5TFGnWhfu2+A3IuaSXTfDHEAhDe48aq3FtrezER9FG6rgPf/jDtT3IQSSItlDjcct77GMfW57whCdMEIFRV41b37hzZT7Om454cN+STnPPB2w7H1X1MqawQFc49KnRLbD1LNAJh61n+15zt8AWt0BcJAJYAhA9fMqzTvbtIVNgO+CKP60j8nHnid8AdL31rW+tYO7000+v6giB+MjgyeztJAORyIPf//3fr2DJA6LvyOoBQa4X4jYAeo4Es0x2gS4V3+LTY1KF5kZ2K40JIPDJT36yZioBRvhSS5UHeADNjrgb5O+8hzRoM0cYb+QTFwnAmsqBy4FzonBIMMWAfKSUa6hkxBoBQi666sZJpMN97/af5fq/PaV8/dp/qKoZxJnDXLRb6z0KBgSAXVTzG/kgEj+VD9cgoB+xgVQR+NE5CAnlhZRIf1uiJTEhQgi0Cg3n8z/nVgE0UQQh7qyj2IjNnYcYAQ5J3LXRuuKKEfeVlUrGtYB2VDDEqciJ4ffL9f4S14n0rwXf5j21AEUDpRrFkfs81wTxe6wB/wMQ0NRnfkcYIyIELUW6eSHg5vuICx7Cg9rC/xqqJ6QjEhuZjQhHQiA+kW/UDf5ftYqqUcqL+W7rXMrrxMNcrDe3azvhMDf79au7BeZigU44zMV6/dpugSVogezGtnJwu9d8ZGWs8FBn5wg441oRuasHWOfZfUYckIPLJsCvljoiqfuARISDa/fcc88K0lzH55+PsAdK5IQ4AB4kW7eN7J5Nl7t9CZp8STY5O+0BuB7kgWUuAVQGlC128gGF7L63IDhuBW1WFOPrs/kBTFA3xG3BvOHa4xzxPAQgbecGI7pO3dQKCKvE/Pjri9YVrxz/9cOvl+3/32eqexCCADhRPqWA+gAvZSESEB5IBb7h+gxQ7b///vWlfO3hAoToAPwFn1QuIKQ8Co6009pKhpWQLSEclJN5LVDri1/84grqBF0VFwOJM+qgtLB+9EF75nK0apHI2ccpTx/a4J0tmRKFxZDMzPgrf7GB+xBEaXM+D9Ui6bc+jAKyrWJs3F311k7Da2YqI2tSezLPWoJhKhIK2QvAA/Je5rs4KpQ9iDuqAS/El3mG6DI3vQRdRQZqG/IBQYHoi5uR+37+9nsCN0YR4TpzLVkprCHluw+4n1h35rc2+YxMVF8yuCAzKeGUjQA555xzyhlnnFHJOm59CWg5iogaZ25vrXM68bDlLd8Jhy1v815jt0As0AmHPhe6BVaYBYaEQ/zupadcu3Zt3UkVmRzhcP/7378+6LUBvKTBJMMFlOw6yTxgx9ZDIqk9ib0da2QC8OZBUiwHPvXICYDthBNOqGqIBAcLGGt3LGd6+F5hw7ZVuptxTyBDY0IJw63GjieJMxBN/kypAoTHdQL4SQrJRKIH0KkKgHxARrnifZhz3k855ZRKZokRAQzZ5W99s9VDVYE0QHa5xgHEvOj1l5R//P56RY7jt+/90/LEh9xhIjUfgsH1FAT6QaVgzgIxrkc+yKgCnAFQpNoHHnhgJc70ETDyuzKQHYgM7QuYbtsZRdBQ3RDwDWyJV0Et4hyqCtJ1hAIbJvAlUKlebfO9taOt3Dxi57inuEa5wJwjbdMu5/jNK6CUHcY5Qi7EhSRjmUB9Aespq5W1BwQmMKD+BLy3AD5EY+wVsBrbuk8kk4Hf0obU6be88ru62r9DnI3T55yjPcNgi2m/92HcgJa4GCoqcj/LNW078ttQsTEE0X43ho6p4h74zfpAypnzFDLiHVCVIfgcsgUJCmkNOYf7G2KLcgF56F1QVfVZH1zgEBXWpvmYFK+Jb+Id8eB/hnnK9slCwe7minnpOmvO/wef3QuQDT67N+gT4o1bn/8f7gshsJF+zqNwEGj4KU95Sr3/JMZE5s5S+7/RiYfZrMi5ndsJh7nZr1/dLTAXC3TCYS7W69d2CyxBC7Q+vnlo9mDvwdSuq7gMMlAkcKSHyfagbDjvvPNq8C4PfR4auVl4aJXFIKkvRRsnSfe9B14PikCmTBXHH398VT9kF7QFZkvQpMu2ydnh9R7ABrRIX4loEoMAQEAgkDYDKYlb4MEfiEiEekAJ+QTY2MkEmh3ULslYIQCpnViEw3777VcVFPFDB2CAI4QA0GJnNjv+CC1z6jb3fWy57Xa7TozHAbvfozzu/7tTjcXgWkCKmwVwpF3mrvb4zbsget6zq4sUO+yww6qLhSOKCO/aDbBF3eD3doc5tguwbnfVkSaxhVgm11xzTb3WzrEdZGsH6WHtWUNe2X1nf6Av9UVl4Rq2B8oC8P3Wrq3E1lDWuCqi9E85wKTyAVpAEECMnF37W5eZdu74LbYJUdGeH2LL9cl4oH9Ik5AUzvdZG9yjzA2f2zp9B4Aa3wQCdb7ztNV1CFTv7NWqd3IvCiEwKuNB5mLs14Lbdp62hNOQWBgHELfKC9e3668trz1P/cbGvLJGzCkkg2CvwD3wbs6aY8hBcxvp5hDE1bwy961LdqQc8FKH9eEwNtRB1EnmMAKCIgEJpm7vrZtR29aMd8gi78Yo6grrkurC2Bkb46Zd+qJd7MblSZBLxCR1g8CrIYQWU4aKzfmHEOLh4qtuLP/+k59NKqLHeNgci256TScc5seOvZRugc2xQCccNsdq/ZpugSVogVFS3jwYe/cQiTAABgXsAwIBKg+A7UPyBz/4wapUAIzsknkwpIwQm4HS4YlPfGK1jvJIxwUm8+DrYVLZVA98bxEOHhJbAmRIhixBMy+7JgcgZgfZGL3//e8vL3/5yytooYYB4gAI4AFYAEwS5wDQ8BkACqDx2XxwPhLAZ4HhAAmgRdYSkmll+C1gBbhBbvgO4QCwAP/iiSC1KA9us8OflK99b/1OuuPB2/9b2feBv1jrIRcHSAFm19ldBcrVmXaat0Ca9iJJxCABbpImVhv4wdutFSxTnWwz3OlX9zBIa9YRNRGlBDWQ/iA+kAj854HDxMxQv2sAPqQDcMVuyEDjYvfZ79xMfOYGoswc+un3gLyoIJQ/Ki3oqMnbkoLWq91u69r6d39A+mSOJP5EVBVRLuQ+E2m9vgO4ytaXKDuMBTIpqg39B2SjwmJj9vEKSeG7xADxXXbXo8yIesr3gHQIB3PLvcv9Le4q5giix7xiR+dOdYyS8A/nwPCeOw7ZMM4NRP/dS81fcwNRxuXH+kI4eAHriBUubQgziiEKmagWlGyabxYAACAASURBVGEMKRoSnDUuDuaicWAvc0c55h27+NuhbudbB+yflzEL2dSOfwgqxE/GyBxkZ2OQ+WhuxM1JG42T3xElxsf/HnGDxHn5kz/5kzoPQqq1LnnzZetxxmM+z0E2nPfZ75YPX359Jx7m07A9LeY8W7MXt1gssO6ar5XDzripNmefQx9cjt35ToulaZPa0QmHRTksvVHdAvNvgTwEtjt5Hvzy4O5B713velcNJma3icoBOQAMeEjMwzQlhKwUgBmiwS4Y8ImIsMv8tKc9rYInO+BUDcCVrBb81JES6pFeEZBTbutXPnT3mH8r9BJna4GAxwBX19t15FZhd964evC34wmAIxEAeEDBXAOIgKHWFxzAA1YBGmAJcAE2KWfssJpDApcCfABM5OPZvVUuAgBI0QYKG8Cfv/d97rtDuejau5evfOPWia4e9PB7lEP/6LdrWcAMsAvMBOwATeq1ewuoIRXs3iIezFdzleoi2ThcT7nDNpQdyR4REDqdtF4buGbod3zmgULfs2ECWWoTmyBIrCFryVp7/OMfX+NbaCfg73fxV5AO4qsAl1nXrQtFXB0Cytl+NkfAs3Uu6KC2CDSI+PFbXDYC+hLzIXU4JxkItB25wt6AKJIKmPQCfh0hggBZZblWHUgUL7/7Dsnhs/P8nVgB7Kd845xrzUvXtUSGuRT5v3awZ9qCfPDiukNt4ndzrlVYmJtJZzobe7bnso22p8/6A/B71379APDZTf+8I6B85zdzxjz1m++0l4sO4piawbxNthR1IPesSX13LjLBfV7/HNaCdRI7Z87E1Uf/vazxkAfGLWM3kx20U3/jXpEx0xf9ME5IMbb3vwjZoG5uHf73uP/81V/9VVVBtUfm3Oa4z8zU5i39eyce5t/iMyocrvla2X8DcBvWvmbVdmWv/VeXAxcpmJt/a81vieuuWVfOvvDm8s3rby3XpehV25R9dlldDtp327J6k+p+XK781LrynqtvKtddv/FH43DwITuWPdZ7U04cC13+/FpjptJ+XM45+UvlnRP93qbsc+gu5dj1ycA2OdZ96upy2CfWP++sOeDB5U37dsJhJgv337sFugUW2AKtT36i6Wd3yIMoYGP3yG+HHHJIleECkB7CI5X1sCsrhSj7JPVcJF7/+tfXVH9Pf/rTK1gEhPioe0BEWshGAQiR4ovlQKYOUHpAbQFlJxwWeALMsviMeQBfFCnGKa4PAJgxBz64V9gxBWYBCuAh2Ul89r1d1uy0Ap2UBsAOUGROffzjH68gXuR8QKidH4gsQEl7EAzqNF8pHLj4cOexa/sr91pVXvCGL5fv/OA2Ez1+/oG/Wdbc40d1hx4gMbcBffNfOwB2RIOytRVRglgwX5EPhx56aOHygVxw8CkXABXwogYCjqJoyDprXSxcA1gBc64FGBEqADt7xLZxRVEGe3kXlf+zn/1sXUfiPQCGymFbQJhPO4JP/5E/rcpBvSGNpvP7n2pqDFVH6nr3u99dQflznvOcur5nc2RO6Sd7J+uIsQQskTDaCSC7P7RxDVoiJ3UOXRl8H4IhSgnvQCwwrk62cx8zxsguY2Fu+Q7AD3ERwibEFFtrn1cICG00TiEe9COAN+8he1sFiPutukLE+Iwk0QbrJmSCdvvOZwQAckP/XBs3G3NHTBEvwXmReQC5tdiOXwC565VnzrOFtuuTeWg961MICvXEZtrFZknbGncb7bAO4g5hDDJWec8c1M+QPgiHEM4ho8xt/3PcS7SrtckFF1xQyS73C7GErLtRSpPZzMfFfu50xMO97vFLNZ3mI3cboK/F3qmt1L6ZCIcWuE3VxDW77lTe9OQ5pC+9cV056sRvrwfdu+5U3v7kEWB7nHO2kg03p9orz/pcWfvFaa7cdady4SSb3lxOesG15ZJpLtnn0IdMAPCFLn9z+jyna9rxT0Gb2GhjDZ1wWG+L2/x3+99gTiPQL+4W6BaYLwvkIbfdCfKdB0sZAgAiAbnIne1kJlp/Hv7PPPPM6j5B0WCXk8T+hS98Yd0JBoiSes0DLDn6Yx7zmAngBMAddNBBNRPGcAe7BSPz1ddezuZZwFgkPgBAkyCFmTOAinkgs4ldSCQSsGXHlK+4XVfgHkiJa4R5hCgA5LhAqINSAbgANKTFVB4iQDYM5bYklB1QIAkAA9TVIbOFGA12dAFuRAKQ9NGPX1wu+r/3Ljf+2y9MGOAZe/1XueNtflgBGeIAgEMaAJsJjgrEA6EB+3aDlc8WSBDBUhMcE+nihSBJtHyVJTBl4g+kAeoje1cf++mzrDAIPTv0jqHywLnq5D4hG0zqUVYk7Yg9GWC0y3qTRaNVDgVAJ4PAbGZESJTEfLC2EQ6AsLqAPm1Pu3N+wHDAZ30guM1GAijfG6vEHqCaMl/anW02Cvht2x1SZzZ9iRKjBf7mYgCwOc6ubI5sokJJWtSoJRLwMPMy/YyCxBhkjSTopTYGcAdYZ0xaVUzGzDhZM17+TjyP/B11QRu3A9lgHXGLQwa97nWvq/Mr7icJIppx0B62jlrCvNQm60JZiLsoN2Kf9EM7k/ElKoUEIQ05GSIohHaUJFHYsRdbITisvSii2C7kjTVi/RkD53JzosBDRD7/+c+v9w7jl7mpzCHJN5v5sZjP7cTD3EdnNoRDu1PcStZL2aY8/bhdyoGby/G0YHLVDuXtx6zedHd/nHPmbo4tVsKVZ11d3lO2LQfvt3pCmTCZ3Jls05ZAWHPATuX4DQqISdc0tlvo8reYoTZUtLGf25Q1q27doPDYrqx9zY5ljxGN6YTDeqN0wmFLz9ReX7fAmBZo/Y09HOZBEHEADNop9eApGwGXiPb8j33sYzXAJNKAjFvQvmc/+9kVOHnZtfTgirRANnio9IB60kknVTICMCTFd64H1SEwGwVOxuxWP22eLBCZd4BCG5wtwM0uKZULEACMk28b64BIwIF6gELA7idABDwmyr35hVzwHVBBFfOBD3yg7nDKZOK3AJekteR2ABBSRIgN4hqAhZsB1Yw6AMXqbrDtvcvpF/+83HDL+swND/+tfyuPe/ivV0IEUOLaoCwgXvnaqnwvwMmOOxCDcDBvteeYY46pxJp+AmkIB2AbAQKkOUI4DKXdwB3CBFECuLIJwiHEWwvu01+uFJRBzvVuXSWmQdLN2nXWZgol8S+4Q2VNByQqu401Ma6PewCxeQCQI2gQTda4tY9ssbaB0zZmwZAcyJoOOGx3vtkr2TeQKIAwIOm+kJ13IDoA2Pm5b0S1kQCZSVM6itwYt8/aimCIiw07m7Nxb/C39uZlLENcRFUxqv7Yx7t2h0wx1iEY4q7Qum0k7oT+Oy/ZN0LkmbcOfZeuFiBHPJiXiQOiPWyWDCAZnwSC1Ed2B/JDIJnjzk86zGEA4WQ/iaKkJVGybjPuGZcE+TSftK91wzBHkd5UT+ZBAqAiXKwta5D7kP4dccQRdR0bk8yBuPO0qWnn6Xa4aIrpxMPmD8XmEg6lTJa4t7vrs27NOGTCOOfMuuLFdsFkFcNGm7a2HpI77TVTA/D1PV3o8hfKnk3/V+1Q1u5yc1m7wV1iqnnXCYf1Y9EJh4Wak73cboHNsEBASBssMgApgfne+MY31oc6AIobBBBpp7klBTz4idvgQZAiAnh71rOeVeM6eECNGwViwUNxHgTt0NqJ5WvP/QKYSJvaHcuAo83oYr9kHi0QKbgis3OYHVrAwZwg4X7DG95QVTHGG0gHXswBYFqsA4QEggDBALwDNdJORo2AbAB2KCLe+973VmAkZaT5Fxm4utQN8JLAK1v8BgoHqgmfkynDrigwpPzb/tK25e0f++fyg5u/X/b+7Z+Uh+75/1WggwTRZmAKcFEmoKNfwDTVgDr9BvwgMEJ0UBwgOABO5AHiI9H/ra3sfre7ub7XRzFQgCrgEYhSfnzn2RnISkYGRMIZZ5xR3UysQ3Ek2kwg2ksVkmwdXJ0ojqwtfQzAbXd9hy4Ss5ku+mXnn8LBuFv7e+2114RbgHpG7TBn/Q93oLUlsRjiiqA9xgJplPSfAGXcGRJgsFU9JJZDVAatuiL3upA5Q7eMliRx7rjZO7QzbhFAvfmWGAwhhNLvgO4oHtSpv0iFljzYHJcX9Zqv5gIVjPVAdSKuSZRJWb9xEWndd1pbaTe7e4XASRpO6wQ5EMJDGSFK4lIS26WfLekSVZ21nXtI1BFxEUnwT+tKv9RpXfn/o+63ve1t5ZxzzqnBUWVIQjy0QWVTrnbNhlyazRpYLOd24mH2IzE/hMOmCod1N95czj5z3eT4BGWbsmbX1eX4xmViOul/FBXjnJOeU1688sI2xsGGOvfbtqxuFRgTsSm0/X5lh4u/XtZ+cYPPv5hMGwrcBNBO49px5aeuXg+EV21X1h4zeud9+hFqCYHWptOQO7MiYha6/FI2Av315Md9B+OxZtUO5eBD1qs6hmO1ZtcdyvFPnl7dUufEA2/e6IIzhSJmSDgcf691k+bFlHXNfgnN6YoeNHJO5usXdwssHQsEPOYBM1JXPWhl6wI72sH0sG+n1G4uYOSBPw9xAgB6+LO7K1OFHWI7q1KWUUQcfvjh5XGPe1x9OM1utnoCnkRMt0Nl1zJuFC0ZEvJhuT80LoXZkx3bNuhc4guk/YA/9Yod4bhNPPrRj67SfmSC3fcAe6AIMWWe2K2nEgD+gQ1/AxTOsUNLZWMOaENAEjIB6AXABTAEsBBYe+yxRwVa5hG3HWQW0oOKBoAB9JWB+HAO4kM/tBdpgCTxN4UEJYJ4Eog1c5RrELJAnAR95EoA8ACMQNMll1xSSQOZV4YuEZnXQJgykBPKVy6XJYCKbdt1EODLDi996UsroFTfgQceOLHLDwiyBdtHoSGWCpsj/5A7UaVEadEC/3HX1hCga7uAoexD4UDlFKIku+ejiI5RrhaZP63aIeDYmLt3mBPJ3pFUisYJ2ZksCkOiY3ivGwLf4f1lGAcg7U+btWlUIMLYs3WdGK7puRA8KctYqytpLPO98TW3kQ3WEDKO+kwwRVkcHH53ZF62ffN3ss84J25TyfCReBIINyRZlDt+T9YJbUKetSlKM3+jZog7SQKLJluJ8qNiyLhbR9yyEqgzRLgy/Y9BWIvfwHUvfRoS6cvVrWLU/4tOPIz/X3RzCYdJLhUD0Ddz3IeNO/HjkAnjnENxceVZX5omLsJg978hHDZK9Nfbbc2qbcp1128IsDyME9AE0ZwcjHCOio8bby7nnHntxqCIg3qH7hb7HHq/cuy9flJOOvPacsmGQIrTqkwWuvwNU26068NwPm5X9tn1pnLJqBgWIwiEjeMfEmY6xcf6umaeg6WUqdx3xl8+cz6zEw5zNmEvoFtg6VggD/bDXb30wEOd3UWB+C6++OIqk7eDCRxFLu5cO71UEMCeHVWpMAFFu8AICgH8kj7Nw2Xk2FKaCfrFhx5REXm4MuO/nIfd6R7il47Fl3ZLM0/aXdCAMOOTMQMaLrroohrXA/hBAERxAPQDztxuBLHjloAwoC4AYAAVgB8BkJfdzKc+9ak1GKV5l1gSUR8gMJTP/QLpwG1HPXy6kQoIB6AU6I6snGLB9YgJ/eJ+oA/apC1RM9hBd5jL1Bb8xs1pQAjh4FzqH6ld9ZOkmzIDmAL8BRjMTnV2dQOIkXjagdzQL+2zS9vGyGjnvZ1m5AZwx2cdSRO3AusU4adepAXAiQQAAK1JaUVb4B/Q1wLMcWbnUJ3gMyUFBYpYLOygD60LR6vwGAX+hiB8KgWE9hl78wv5APgisPytn4gg7l7GbOiWNR3Qz31Q+SEnQvhkrFoSYnh+ux5iw/RhHIVEym7bOIoAas9riQJ9zfoz/6wf8xXhiwymNOLOlvvq0L7tmIREMMfafqZfIQkS98L9XJ3JDJL4DnFzSRmpIwoT5UXhEvcKY2hdJcNFCKsQGO38RJwgGpAqSDjEWjJktP/PVhLZ0Nrnpz/7ebngiu+Vcy79TvnBj346aWn34JLrzTEbwmHkvXEEaKtg7+o7lqfvv7rsufOdNsRjmOMu/Qw7+ZN3tJsYB016RAEpJwIxTpN9Y58Ddijf/MSGIJZlMlGxKfiNVWZPOIwGxduUfQ4YnaVCXIaoMCaPhYwN99sk9eNClz9qPgzrFFC0KlpuvLmcdOLkoJdT/TaZOGlUGZNiVGwMujkqC8Um7UjcC+0Yl6QZ52Fgjud0wmGOBuyXdwssVQtM9UDugTK5zvnEk6kneGQeHj2EAmziODz84Q+vD4BICLtggFQbJT+g1AOp4JJ87u0iixUBqKgv57T+3Sv1wXEpzacWoAAedtuBXiDdgVgC1oF6cwdQQQAA3lQBgJLrEqSR8gW5FbcJpBTyKv7gAAZ1BFDFjUIaTVkTACzgHQgBYABxigr1Uua4HlkAeCEJABvA3/fmNgIE6EEYJHik3z75yU9W0kE5yDHECbKDWoLbgjmsTAqExKmgoNDHzOkAWf0HlrmYUDoo07mpz3kBzZn7URDpl5gWOVf7kRHUEtZSAupJ4+ka9njmM59Zx6BVDyTuwTigOPOwJZ38rW120akb3AcAWwFD7Ug7hiqKEFSJH9EC+1F1DAFqC+gRDQl0aA5xOdEmahb3EveeEJ3tdQHzKbtVnYxqc8DxcC1mHmbnvv19KvVI25+Mx1BRkfqmUp1kDFoCKe46cesxn60pY0IZZN209o1SaUg4teq2tG+q/rf9tZaTcSKxG1JH279cE7Ih9Xs3b5EL5vNMc9La8f8GWXfqqadOxFcZ2mxc5c5Sus/Opq2deJjaWnMmHBQ9pgvBlH7147gFTHtOC/aHcQym+G1AOGwErdRPdyqtqmIjAB4NfmPdCUJgM+wxeYSQDvcrx26SypGKY6Prx8Q1q7YrTz9kx02Cdk69yz8/5Y+aVZPqnE6lMc1vkwiEqRQl7fhNRXpNkRZzMcV36ITDbO7k/dxugRVigQsvvLDuYPKdJRMHBAG8PDx7J+cGCAE28neAY+jnHxm8h0kPo9QNyAzgjf+33UkPqwEykS2P2mlbIaZfkt1sxwvwoXyhMkAo+I2qQcwDhBTgABT523gjCMjjzTGKGgCaagG4kHJVer+AWcZBOJh7CAYAC8nhWuqG3/u936vlAd7mKALBXDPHxBwAkoD3BDZFkgGrCVrpb7/nUM473vGOSiCoz0HNYH0gLuy4Ig6AYESCA0GnDa0biLYApIgNhADgTJFBsWCNJMK/v53HLoAgldHatWurfNy7I374ykJ+WJfqYhOqB7a3ZqXSpLRowV9cCWZD5o0iHLiakLcjhqgruHocfPDB9V7giKop/c78aIH/dMBwCFijQmjdGri2IHoyn4xRMh4gmYyxcRgC2ZTVguqhYmFYf9o6SsXQkgEB1fO9iEeRAmlTXCq4wpkv1gqFy0Me8pDajLQ5bUrfRrmIzHe7xylPe0LOZb5kDWSMnGOuuRc4hzufe4ZjFHkzTr3L/ZzpiIe7//Lty4F7b1/+5573Lre/3cYsPsvdJrMhHCYBwZkk+jfeXK64eF257PpkFJhsycllNWkxNytLxcwpI9fX3pARLWAdlV5xFKCd0p1iPmbJj8uVn/r6RDBEJU7eub+5nHTyRveJNau2K79Wbppwp3D+9IE7F7r89TaYFsxPZ78pfptaUTJVPIrZtWOS6mU+hnGWZXTCYZYG66d3C6wECwCNAjx6qCdBP+CAA6qMvI3+bYeVzNvDoQwVAXLsA0DZ/SKZza6t8+wyi+Pgeyk1gbXsuibQWivFXQm2Xg59NLYBCQBAsicIFikThM/x+w64AFQBVGSBOYYYABgdgCSALaMDMCt+ASAFbNjVBq6RA0gEPt12toF3JACwyTUDCSBoJLID0UCBgGCgvkEemNvAv3bvuuuuVZWhnRQZlARAM3JBH9RLjeD9sssuq/J1c1icEm2zS6stdt0BPW0IyM47ogBJoG3iPlhPykQKtLEAYkfnIOje8pa3lD/+4z+urhU5EBZUHurTb2Vz9UDwCOCJyKM6Qt44UmbW1mwIvVHuDvoqG4KxTDaBxz/+8XWs2DZuUQHgyrDO2931cQmHFuTnmqFqQ7+TbtR9B9FgnKlluFv4PAzImDkbsqElQ4ZrcioCIrZNWW28gflc11Op0dRh7M3tD3/4w5WAE2iVO5JxCJhPW0JkZT7MpCqYzz5MVVZ773BO+tq61pk7n/3sZ6uywbqX8hOhFAJtS7RzqdbRiYeNI7fZhIMiWtVBA+bH8Z+fV8JhUjumm5WzIBwmZXRYHztgz69cXQ6bITvCXNfE6DSXk901JqUn5b6yoU2TCJUpGrIly9/E1WHWhMNMipKp3SrGJT464TDXGduv7xboFph3CwBGpOR2coExO2bAW6KqqxDYsYv6jW98o/pyCzAJeAEh3iOdbt0l7FIJbAfYASzAYAvMgDxHHtznvWO9wAWzgHHmax+JNJBvnBEEgsMB+8YXUE/GAcoCwKFVMGig86SDNL8ASUFI7fLL6AAkmXvKs9OOHAMWxXTYe++9q18/EExhAXQiM8xF7UAwAPJIAfVSMCA3KCMcPusDIoSPunPVB9yb/9qpXdddd10lHQSpNI+tC+SE+BUIFPEjhoDaTjRgqD6gmPqCOqHNthAAa/7rn7goXFSsL4Egc1CHIBiUkywX+mwt2v31PTcHwQONRxvJvwV0406GuEUEnFvH6lGnfnA1QfwYg+c85zk1oGfAY3ats7ZTxnQ77C3Aj4KgdbdKcMOQmeaesQK+2dmc0Sb9BlARUiG0WuJhHOIliogW9Ldj25YxVEqMa9+5nKd+Spd3vetdhcqBSsjYm9/mQe6lAeet6mShVA5Dgmaq/kUxl7YNxzoqIWN67rnnVnc8JB31E3Iyv8/Ffivl2k48zC6Gw6a+8qN2mQffHXq/cuDOd6pTasFcKsZxyRhO6pkUDpu0d6ey19UJ6jhT+sk5rKBJrh4b6hnbnWQmlUMpZYHLHxfoj0VGTBNnYxMLTxO4dLq6OuEwh7naL+0W6BaYXwvk4RlYtFv2yle+srpV8FcHwvhJJ2+6h0APuRdccEEFdUcffXT9zUNgC6Ja33S7xQCaB83TTjutgjhgwTXZ6fV5JaQ1m9+RWxylATjGdlR6v1YWP2xt1C2+T2YFfyO8pGAE1O3aU8SYg3atk0KPGwE1A9Ig8Ua04fLLL69gm+pBe5Qr5gF1BFLg/ve/f1U5ICa8UxwgQtSFbEAiIEdI9l1DwaNuhAN1j/VBpWG3FclBIYGoU662DoMYUiUgG5zDFoA6siBuR0NA6zzZYqiCuCsIoBlCApHDtcQ6TaYLfUDAWGMIAS4s0neSnrdBHEMEzMatIj767Ok6gB4A9HrEIx5RbcwNRlvZ8aijjiqPetSjJkiX1u3A3wnMONOsbcnIVpGQ+AXpy9DWCClkCKKL3c0VZRlfxIMXQJ5jGEemVVKMAs8Byrl+Nracqc9T/R4btmRH/jb37P6zP3UDV7eskaSvzH0299aWgNjcNs3XdRnnoetICAXjqH+CYiIekW/+15iX+V8zJMXmq23LrZyVTDzMSeEwSQUwAhyP66c/DmEw7TnTy+tHztcxCIfJCo6mlFEuGKWU2cZwGNWukQqEGdo6Ot7E6FW6Jcsfi1RIM0eoH6bLTjKqd61LybjERyccltvdvPenW2AJW6AFPaTfAAuwZoeVGgGYSFA2u4lAHcDlQf6UU06pEuY82CawWh7GAUNkg104Qe24Yzg/edk9OAZILAap7xIexq3S9BYcZh5lLmgQ8N4CubjS+C1ye+DIvPKZDN4hNoK4BIgAJJc5oqzsmAOUwAbXBkSCuYgAENgRUEEA2OFWNgUCFYPyAXJg3bw0j81z54oFQA0BXAP0cc9AqtktRzjYPZeVQ5nSDyI7qB68uDEg6Vzf7n4jBLiISPGYjBhxPwgZo7+Z+xQM73znO6sqA4jkrhBABkCrC6hGWqxevXrCjQUZ8vGPf7yWY21qS4iKzd2Bb9eoctkcGSSGBbXIySefXG1GFSXQJrArXSbFSeI6ZFKOoyoYdW5IgbjmhGxoCaqQGa3ygbuFcU9aR+NsbnGbcS9DyMTloo3VoPxxiIX0J4B3ociH1rVl6P5hjUhLy+1A3JNjjjmmKtPYxiuucIn/0SobpnNt2dI3kqENo45DsJlr1g7yW0BM49gSDi2ptpj6tKVtOG59K5F42HzCYZCGcgKEt+B/u7L2uB3LHvcsZd0168orz0jmhxHxCV6QDAbNNaVsyHBhBKcod8M5k8Dpqh3K2kNW13od6268uZx95rryzV3uV96UQIzjEA5lsitD5tHoWAmzyVKhL+tKkY3igduW1WnnVDaa5DIyOSOF9KSvPOOmcl1tXJQXC13+1CtqXKA/Mxnxk3JSOydes2PZY0S1k8a9IYLGbUcnHMa9O/bzugW6BRbcAtlF89AMiHnII+22i+kBln+wh3TnecBzjuCPHupJrIGL7IZ6IFSOhz8gCBg566yzKmkhwn3SmuWBOLvcnWxY8GGe9wra3dcAwBBOrX97QJx34Cfp8dpzQjoFPHonl7erzmXAzr6/zSkqAO4OrjenuDiYd4gHIIXbg51Q32feuk4MAsSEOU2abR7bJUZQcIegZIgriPb4m5Qb4UAlYU3I1IBEkBaSO5E1gCRwLdIhmSqyBkI4aD/bIDeoHFqQq6+Z/9r+9re/vfaVukEdCJDsUFNd6Ds3BoSDXX2AzPkCs+r/S17ykqo+CnAOOJ4NIMvYZtIEUHMhQUhax4hE7dY+ZIf4L+wBGP7pn/5pDZCZdJ6tz/7mtqNVOGiXOWc+aUPcuQJAUwfCwjgaf4RRSCW2o1SheGBb86eN65D2qidjOWx37ochjGbTr3EXY0gpZaf/qYfaxhiIl4KAOvLII2t8kcQicW2UAOzkGKVCGrctC3VeS3i3fxsvCjpjikyxvtmgVdN1wmHzRgXx8Jkv3VT++qJ15YZb/mNSIcstuORsgVkpagAAIABJREFUCIcprTmQs4+zMz0EnKOumd05k4MqjmrrVNkPpgWdm8j6p3KnmC3hMDlF5LC9Uka+6cnbTnw9u7gYMwfRnFv5W4BwuNe6sv8ZN62vaApFSf1tlIvILIJXdsJh8+6R/apugW6BBbBASziQqZ9++ukVnNkl5Q8uBaaH2JADAXrAB4WDXWPf+d27h1rAB9mgLA/2Hhyl24wLRR7uh9LlhXhoXwCT9SIbC4RsGErmEzTQO+CTbAxD47U78OYDcBTli3MpHLg72GHnvuFvMvKPfOQjNR4CYgHY945oMHeRA3bhxV9QljZybUAcmMuJ5wCAmqt2wtVjlx4pgYSwQ06NYDec4sA56uRuYccVuIvLBNUOlwr1xz1I27UVIUHloG/ai3Rod8RbkEWJgcRDJBx66KFl//33n1CCuEYf9M+aS6YKbfj85z9f15s2PuEJT6igH1HiSOyDgNZxJm+UBc4N2eF6IJB0H8mAdNFnYN/3dtopQBBCCBHtlzkDqM+4hmxq+zyqPS2Z1Spk2jSPwyCVLUkSkiUg3ThkDmXMEVrKNkfc65BGyAvztSXGWuImbW0DcfpuIe9bU6lDuLMgHJApCN299tqrBj8FzGPztMt4KQchtrWPduwT80ebQjamfea62CDIQJkqENsheaJmmWkebe2+LoX6L7rqxmVNPMxEOEwGdJNHTKaEvfZfXfbc+U6NEqH+VypXfmpdec8nsvNeinMPPmS7cvmJ64H2pvEgflzOOevr5Z1fvHVDJXbydynH7tzWOdM5G+q9+qZy3fUbr0s7E0tiCFTXHLBTedO+G8H95F4OwPs04Hd2LhWzaOuGBlGJnH3hzeWS62MjP2xT1uy6bTl4v42KjvWnL3T5o1cvxcVhG4iCmVUM62N7bDoeDy4H3/ClsvaL63+aPvvGaHeacRUO04/9wt+hepaKhbdxr6FbYMlYoH1o81DOH5wqwUOq3O4k0gCVIzux4jx89KMfrX7bdmGTrsw5gJpdWhHUxWsgDd93330rGEtAszYVYEt4LBmj9YZOWIC6BbAZggDjGrCbkyPzHu54KwPIi9uE36cDR0C/HXX+3RQ4YgcgChAEyAYEAcAtbaa5qR3KFGiPW4J2ADJ2ugWZ5K6AbDO/7dJTJPiewgERIU6CPiI6qAyQDdaGNisPaB1FOFhDFBriK/hbe6gDhoRDFD/ajXDQB+uGG1J2ubUtQTO1H+kAJGsvlyUvwB8wo44APB0hCmfjWpHxaQlBxAMiBMi1uy5IpPYBt0gH44VsQDx4WevuHYIZJr2o9rRlTgXUc0+IS0GUMyG30pcQCi1wTZ+9txl2MgcRNEgmfTHmxtdBDaMvifWQuDW5Lm1qyYyteRvgesOlQt8RDe7R2szm5hhiLXaJK9IwWOnWaH87/mmf8fR3GyTUmqOkM48FkjW/2vO3RtuXc51TEQ93vuPtymN/f1V53MPuU/y91I4ZCYel1qF5b2+rXFifreLADS4Q815VL3DFWaATDituyHuHuwWmtkBLOHgwBeZe/vKXV2m6XUrAAjDzQJ4HQg+7JNweBp/xjGdUSa+DtPutb31rjbTvOw+MiV4fP30qh+wkem/rX8idwj4H5t8CbVC/zI2h33l2Jb1PtTMZwgGoyI5y0vlpdeZJQElS5olcT0FjDjoe+MAHVvBv7iIXzEFKgKRmVDYCgCuFMgA0ADPpN4F3cSMAWYoJJAKFAgUBQCfuAyBEecBtAACmXgD87ZIrL23UX3VweUAkALoIDOUGeKevkYkjM97xjndUt4lDDjmkqhUcfo/7AjLE78gZpAm3DXXoF4UEIM3tgcrBkVgZs4kzMLwnRLmkrk984hPlNa95Ta3/hBNOmEiJidixthEN1j/FhbYILkndRNkhzkYL4Kdb75k3sWfrUtFeF0Im5ea3oQqhJW7yG7KBQsCLqoWNkQ7Iq8R78J7YIqmjJTi21j1LKlTxOhBr7Eudg3DyTmESpUNrb39vrfa2d5+WUIrLSmI3aJ9xES9EnBDpmbn5Odh91DyeSgUy/3e85V/iciMeOuEww5wdJ6Dl8p/2vYcLZIFOOCyQYXux3QJL0QJD+bLPxx9/fE15J3Akn3fBIwXhC6gknZatwuFcQI8EFsgQ7A+w8pBoF9YDZHbBI+tuZcp5AM7D5GJ4IF6K47il2xwAF8AQEN1K2+Nz7bfsNmcuhHTKuLdAIjueVAHOS8aJkBDKsjt93HHHVcUBlY05aI5S1SjziiuuqMBFLAE77K4JaAX+xXAA3ql6gOcQBMgH4Bjw9JsAkpQFFA9iONi9f/SjH10VCJQRfk/QyJST9muHevjZa691AQjm97QnhAOy44wzzqikhvKlpg1p4Br9dy4yBcHgb0QggCyYJJcPGTi4OyAsQlJ4H7XbP9WcyY54smlEgcFGyA6EhvX+xje+sQYs1I82mB+7IUHcDyidjN8Tn/jEGgQTScJOw2Mc0DhUOLSqDbYOoM49ZCpFREuoZNyRKQgn48XtQhlifZgPxt580I9hNp1x2r05azP9mYpoAcbZ372ZOwVSOO1HOojBY64NA7cuFOkwGzvk3uE9ZGIb6FI/zj///JqthpKIS17uK0MiaUg0DYmNITm1UP3fnDFezNcsF+KhEw7Tz7I2tsSmbiCLeYb2ti0FC3TCYSmMUm9jt8AWtMDwYdGDLB9hu8PkuoLQ2e3NQUb+lre8pYK6V7/61fWhl9Ta7ie/7SOOOGJC0j0kNKZ6IJzNA+sWNE2vahoLTDVmLaAbyqDbz0MQMZwbQEhiQ6SudpcT8SWOiAPIdgCIdnjtrnO5ACS5MvBzTxBD5wHF/Pjj9pG22NEG4B3UDYA9UA9onn322TUOBPAsQwY1EIWDjBWUEqPAECJA3AXnIj+0LaA1YIv6J7EQKIeALYTB4YcfXttBNeBIcEOAGGkCTLmOsgJZAeBzrRCjgiuD+pK1wPVDSf1U5F4Ih1aBlL5pq8CUwOBjHvOY8sIXvrCCXe1xfmIlIGPYhvsFUsj1yAYxYShEWrVD4n20WWumIx4TMNL5IUFHActR6ql8NwSevkdwab+2i4eBJNIvfWZjShb3QQREjql23f3ekm9p37Cdw3Ni53YM2jWT68U1ePOb31zj7LhHmwfmiXdubWyEhNtll12qraMuGroxhLSZyi7pZ9vO2K4li1vCeDh2udZ7Ym8k/WVIxBAOfjeXrQOKIkoiSjtH3INiW2U43zwIiRFS2+cElUzfkWK+X4zBMxfrP5qlTjx0wmGamXXjzeWkDTEnZIB4+nE7dneKxboQl2i7OuGwRAeuN7tbYCEtkIczD4AXX3xxBXJAksBddlo91OWh0kPbmWeeWU477bQKIDygi/1gp02+dDu5eSjsioWFHLWVXTZwaKeXhJ/0GtkF+APAYhkAXtQFiAUqBBkiEkxxJoILeJMOE7hHWFA5iK9gB9wc57IQpQG3gaSHDRgLcHQ9xQLiAWDl5qGNwzgm1h1FxgUXXFDI5cWlEJ3feW0WkKyrobTcWrVuqTCUg7BAjDgArRA37YyZam0OwWVAYnakkQjcKRAKiB6KD21kM/cC9wkkDYJBHX/7t39blRuyWRgbMV24ljz0oQ+duFdo15CcUqYx1DcHIoiKhfKgPYZj2ZKcLWBuwXVcf1rw3NoU+YBwQFxxt0BcIR6AVfV7UT1QE7TxHoZKi5b0aP8eEhKjQHy+a91i9AEJIjUrNZkxlo5Ue81Nc8y6oN7xnTEQ0wF5nLk/tElsH/JtlOtTVGnD+ZM+ZQyi3sn/E+eHFPJ3VE/qQo4437n6GOULIhupxdbmF4JqVEaKBCpOHRnftNVY5Jz8pv70b2XfPWfX+6VKPHTCYXbj3M/uFphPC3TCYT6t2cvqFlgmFvDAl10mD/iUC3Z0SVrtomX3z0O/B0G7T+eee259UOS/jXgAkNasWVMtEp/cZWKe3o1FaoGrrrqqSsu5ElAdIB0AQwQDcAs0yqhy7bf/vfzqqruUB+z065UcABhHAW7z2e42wAZsAmlAJVWPHWVg5aUvfWmd52ImAH/xl08WBaAGyFI+oEoVIVAhQCXmBJcNYCtAMju/rqOGkO5TmepJ8L+c075HAaJefdYewB5g4w5FfYAoTNaFYX+nIwOHoD2uMMpjU4QjVROw/aQnPanusovBwT7uEeyrP+xDdcG1glRef+LeggBynV149mxdLYBF9xxkBTcO9xgkhvGgMBBXQd3tOGYHPMRBSIVR5FLbv7gFJSaJqd6qQXxvTohRow9IFX1Qv75qU9rju5a4GBIOGb9Ry2kUOeG8zJMAd+QXl7X3ve99NYApQhj5wc3FfIvaxpw177SPfakzqB3iHtISD1GZRDEQEqIF8VO1eagkUVbWgusz3rk+dg45EVWC8dNe6plTTz21/t/hvoPwyxxulRohFNTfql3a8Q4RFmXDbFyLFuktb6s2C/Hw4cu/W677TptJoNSAkosxuGQnHLbqdOmVr3ALdMJhhU+A3v1ugVEWyC5THszI1WUC8KDtQTc7l3nA972dP58BDgAHkEtwyeFuXrd6t8BCWMC8RX694hWvqDvklAdR2ABX/3TznctHPve98s/X/6Tc+Q7/Vf5wp++U+63ZoQKwZMJI7AU79MAcVwo763bhxYSQZUJMAjvKALMsLVQEAKhyAOf2aNVCzuNSAAwCTYJLAtjKiQwcsAaYEHliQkg9aad67dq11V3Jdc5FUiSIYoKwxg3BWhR3RdBWpAUg+pd/+Ze1bc7Vpvjzz7Q2A8YDnAFe9calQ1+pO1772teW97///dUGXDjEe7H+AUhkjWCbn/zkJ6vKxFjwxadqYFv3F6oo6hN2lvFCgFn3kwBU9SJrlEUZ4h7E5t4Be0QQJQsCIjZno5AFLYGgL9ntHqbnHDUvs0ve7qz7G5DWZvNEkEbki+8RIsgkYD/3wMRfSJaNqeZ/7N2qBFpCJOMVYgQoRyYhHLi1IHu5T/jd/PGuPa4ztxDIFDZsY6zYEvmgnRnXNkPEKJeIYdtzjjritpPgrFPZc0hiJFhs1HNcKRCIiGyBVqWfpSaiaon7REgKn11vLDPerUtTG/tCG0OAZOwX4l60ksq84qs313Sai5146ITDSpqVva+LzQKdcFhsI9Lb0y2wSCyQB3QPZXYm7SwCSiS6HvTy0OdhDngBmjzEAjWAVKTfkWArb7i7tUi62puxxC0ARAAcyYwgYKI0gcDnM575Z+Wf//Ue5Yqv/7z8+Ke3mdTTo//gv8rPf/qjCfm+681lc9fuMIIAEDOfgX4uEbJaAHJ26a0BYB6QA97I2UdJ1ZNZQuWAKQUGsAw8CaaKnAv4adcVICtLDJIiRF4IkTamQktqWJvcHCgOqBwAYhJ62TsOPvjguvsOpA9TjU7nUqHdAd2t1D5A2NpGzLz+9a+vpALwT7rPbta/+waXFLvsiAg71YJ7UgS4FoHzla98pbqbJKgmEIyMoXoIeYHs0XaAWjsQK8YE0E8sC/1yLfIB0M79p+3DcBc+Uv6kTM1OfJQpQxJg6MKiTezspS1xu0BaGS/zEAGRdJUzLbeWYGjdF/K3ue4wZ8ynY489trrQGF9KHnUhEsxL923ti+uOtmmn39gMQDcPXcflwphlbrTzaqY2t24psXXaG3v7vlUcRM3Qlo1AkVnGPNBWqhbzn9JHilfzN+WxrzGLGib/c6zj4Rgh2hwtATWq/pn62X+f2gLTEQ/77XbPcuDe25e7//Ltt5oJO+Gw1UzfK+4WKJ1w6JOgW6BbYBMLZPcvAbhaMBL3iOwUtQ9xKaiVh7c+tDPt7vWh6BbYHAuYi8BHpNQA1TvO/GD52N98v9x2213Lf//CHSYVe5c73bY84w9/rTz8QXergM2Ob4IxtjuggBeiwY48QG3XFfkmTsSnP/3pugPPXQMJB9wC9sBlYhYgIVzrtzZIJRCoPHWqA7AG+oaycOtIHIYTTzyxAkGKhQSxjNtTgGfk5YCa8wRtVTZABljKVKAcbcpucGuUcVwq2vMDHEMk+g0wpHKQvYOdyPXVbYdaX+2+P+95z6sxKUb5zos7QKHCDUSAToQP9QIAzc7sKOCnOBlDkAqoImiMRXbXvSNCBQ8FuFvXiIDWxIoIYM7n3Kty/5rOPm1b9BPpwN1C3/Uh9gaWzRnvcc8ZNd+jdslvrZuHv0M4aCtbCRophgZAbp4YczajiNEe8xZ4V28UF0gINmOvuP0oT7sQD0gj44ckGaYC1a7YqwXtLZmQtrdkwygbKoedEHzWonGnwrCGzRH9s14Qb1LDtkRCG/ixXbcIh5A22pFYEb5r3ShGtXdz7j/9mskWmIp4uP3tfqH8zz3vvdWIh0449JnaLbD1LNAJh61n+15zt8CitUAkqpFNeyhsA821D2ptELvsFIZwyMNofH8XbYd7w5a0BSLlNkfFZzjvs98tn/3yzZv06a53KmXX1T8pu/3WL5ZfXb19BVdAqFcCNwbIx2WBhB8g4jaEmKBwOO+88yqBwCUAgAQwv/Wtb1UAF7AIrHHBsHMMtCEugF4A2m6rsrwAWyDauaOAnTLt7gKUQBewbT0pwzq1/oBqB2BP2UEx4DyEA2IEiEeGkN6T3UclMVvCIes4xEik9y1IZws24mahXjvvyAfBIZ/73OdW0sERP/xkJlB2yrP7TgXiejvcYmg4gGDZNrhbsBkyx3cteQFgU1IA2UCsviIqvIwVwG0MfD+V68C4biat20O7m9/K+fU9wS6RD65Rr/aYf+aRcdIu70Ny1/kpL3F1cg5Qfvrpp9c4B/4W60PgSOWzAcKBGgSpgOAK2I7tkVdxCzFuCB/2S3aWkA8Im9Y1RDn+N+R9qCaYikRRV+asd+2yBpAz5jnVD3upn32sPcFFrb/XvOY1Ne3qVGPTpmIdEmMhyVvXj5wzLpG0pG+QW6nxi4146ITDVpoIvdpugVK6wqHPgm6BboFNLdBKpbO71j745orhLpLv28js7S5YG52827xbYL4t4OH2w5dfX778Tz/ctOhbv1lu/fal5SE7b1fTVgagJ6ghVQJwBfBlpxRIAYa4AwBjdn3t4Cd2AxcFqoHEAwD4kBJ2Z5NCE4Cz657dZSoGxIPdZzvM6tp9990r+FYOcAhAxzc9O/Uf+tCHamBG14t9wF3Bb9aXsrXbzrA4KxQRf/zHf1xjNgBxdr99p16AFOgXJ8Ex0+5ze06rVPJ92hiXhaRhZFN/r1u3roJESgvkRwL+5VrnxOe+3dHPfYL9AVIgHZlDNWG3G5Gg37/1W79VU36yH2DNbklxqDw2DaDVFrvnrkP+JL4CAiKqmBaMtrEaWv//nJM4BSFa2jgQrXtGXDMShFGfjQkgbW4ZO4QDcgqoNw/TphC8qTPuHq1bGkIFicTFx5w214466qgaWFH8AyA8Ch0EC5uYo+aqen0XBQZCgf30zdwE8rVRvX4LUeMdGYCsCEnSZrKIWqIlYNSr7+pFKCCU1ItoYIsQNwm26bM2IE2QTsaIixCiKeS3MvSfDZXtGu1iB/XpW+KU6EPGOXOtu1PM9x146vIWC/HQCYctN+a9pm6BoQW6wqHPiW6BboFNLNA+lAUgtDtBHug88AE6bTA0D37O8zAbMBNSIoTFOLthfUi6BcaxwE9/9vNy0edvLOd++jvlhlv+Y5NLHv7gXyl/sNvdy83rvlw++tGP1qCDQI3sFYJJAp9JxwecJAZEdqLjC45wsFN/2WWXVWB4+OGH193WYRwEDbAGADXXAESAm51bu9z5PlkOgDuxBrQBKFJem3IWqFMfkCW+AdUApYA0l4C2a5QLlAH2QDUSBBki+4U197KXvawqMoA9B+Dv+qRvnGk3v1UwObfNUBGiJOoQZIE2UVW8853vrMoEdpIxhCIh9lFmVCVRp7QqiVHkJNIBgYPQAbDFc/CdgxsBkG1cxXtoU2VqD1BrLBAQxsNLPwDmuFsA+63bS0umRtkxvC/GdiGdfM74tf1pJ6b5EfANLAPgAeHOc705ikChiPE+JH6yY4+8QEBpN1LnwgsvrH2TqWKPPfaopIP5gUyjtDGfAHL1UcGoPwoZ/Tff/eY7c5HNAH829B6ipZ0zUTm4VttDRMVWrZtQSJPMqdjbWOizOhOMU59llBH0lDvNcccdVwm5HL4XKFMwUgeyQRna4V1/xBNCriGkUlfGpavuxrnDzu85W5t46ITD/I5nL61bYDYW6ITDbKzVz+0WWCEWyMN2di9DFuRhMhHFgbQQDt4DQDx4tjLWPHxGLbFCzNi7uUAW+MGPflo+dsX3qqLh33/ys0m18BPe93e3K094+Pbl3tuun58OfuCUAgAKsgxAoRigXABOfE7ASOAqqV/twgK2rrdbDDwfcMABdXfeOY74+083v+0+22lHPijPZ+AwcQcCPoEuIBMhELBmPSEptMFaAq4FBdQGbaVusDb333//KqkH0HIA/2I6IEucLwjjkUceWd1BhkB21HBFpZQglYkfEIVFdrRdy+3jgx/8YAW+gKvAkE996lMn0uMqK6BzGLyvvce0SgLland2wX1mK2CUu4U6jRFCBYEgRgW3Cy8kB9DeHkgfIFwZcUvxO0AaNwfzIYSM36Lair1aVwzfRdWgjW2gyfw2SsGRNiWWAlKEzZBdCAl2jatFXAy0LyoO1+s3RYP2Hn/88XV+vOhFL6oEgzSqyBTBOKl0qCi4oIRYiJJBneqLogSpg7AB7pNG1e/meu773o1jgjZmDWSOxF4tMRFFATvnPP3TH+PgmjaDirqRaIgFc5UyJzEpzOm3ve1ttW/G3Ln6odwEC0XOOf70T/+0ZrjQ/7S7zdDSXSoW6CY9TbGIh3Mv/U75x2/9aJN790LGeOiEw5Yf615jt0As0AmHPhe6BboFprXAMDhYC0DyYBliopUlD+M+dDN3C8zVAutu/El9UP3Ml75fqBva4253/sXy2Ifeu/zhQ1aV29/25xUEDrOiADQyN8gw4R3YA66QDgAJ8BPFQ1JdIgecZ6deFgAgtnUvUGYb66SNJ9Cuj1F9t+NOBRDQbB0lvSNQhIywow9Y2m0Gqu1qA8yuBYoBLu4FyIa99tqr9hkYTDsAsXe9613lzW9+cwWN6kBK2DFOAMqAeaBzKql5ztEnrwBr/aKsoDiQocILMH7Oc55T01uyp7ZGDRJQHjJFe1pJfkssjLqfDAEimwiUyeUCAaEtADoyyVhRsgCqyKJhBhHX2ulHBCEgtMN8YJfEfWDfxD5od8WHCoiQCxnn1i1jXFALEGeMk2o4rif6pG2Jr2DszU1AnIvIG97whjofTj311ArGEVLUD37jmmAOJRgwO7CJ8pJZI+oPZRozc8rYpH5lG/M21okx9Vm7A+b1vyWhQ9IkALF5bB6G3IviQP1xfUiwU+5L4oFQ5Dz72c+uc/OCCy6oMSsQd9akmCSOSy+9tBIPvrN2pcZFLlIj/a//9b8q+RKCKe4Vaetc70v9+s2zAAAinebQDW6hgksuJsJh3TVfK4edcVM13JoDHlzetO+dNs+I/apugSVigU44LJGB6s3sFtiaFmhBwLjt2Jxrxi27n7eyLOAf1TmXfqd84dofbNLx1fe8Y3ni3vcte+2ybbnDL962/j6dmwDQRVkAZNoF9RIXACBDLAAj2YW1Oy6DBNAKwAEt7RF3gHZXuwWXM7krpK0AWNJNKisEBhAXSXuUGr4DzkIeODd+9VENDIkDaQaBUAoPBAZf+MMOO6ym8US0OAA/ZUYi37Y9JONQwaEeAPUDH/hAOf/88yug5dLx6Ec/uqb7TNwA5Qe0j7LJuIB8qlnPdogVKgFqDwEn7YwjctjE2Nkl128KCIRCG4gREGVnpIMdfmDWd9QA1CJ2zVv3mZANLSGibS0hMZXNxlm5CdqrDQkwqk3cdPyGIOMOJFbI6173utqvk08+uRYN0PtOzA9zlwLCO2KFbfQzh7H3QkAgMswrhI33EFfJ/hLFDbtZK0gvdkFohIRq3RVCegXkJ0Cl9YZI4waT71p7mt/qdB1iwZisXbu2zivpbk877bQ6dtyGpKRVBrt85jOfqWoWLjXUPC95yUvqXEdUPPOZz6z9zJgkTe2oTCnjjE8/Z34tMB3xwC3uKY9cXe51j8mZhjanBdMRDlee9bmy9ovrS52WALhxXTnqxG+X65y4aofy9mNWl9Wb0Zh1n7q6HPaJW2eubzPKXiqXIF1eecZN621ZtitrX7Nj2WOaxs/2/Ons0Nq/nrfrTuXtT962juWWngtLZbzm2s5OOMzVgv36boFugW6BboEFscBFV91YPnz5d8t131n/YNYeD/rNu5YnPmL78rs73X2z67a72yoIgBygMS4SfMHJ0GWQyJEI/9nFDbE2G9A8DhGxuZ2KHB+Yiq+8+gBwQSXFsnDwbT/hhBMmUkwiG/QhMQj0s5W/xy0gIA0QlEEACKTSADz322+/8shHPnLCpQN4BPKSpjC7/iEfNrePM12HTOJGAGB7+RtANq4IB+4CCAhxLlrXCX0EXhEX+gdYA6cIJzEQ2oCWvo8bSAI8+hwwm3NHzYt2/FuwPepc9gsZYr5ql+8QC8aUC4sgoS9+8YsnzIJcANaNDzLqoIMOmkhFCvCzh7FJYMW4bEQR5HvzILEb1J/YE9qL/FAHwgH5EcVLXCXacU5MBuWpMylokQPWV0iAuGuEbGF7KVbVccwxx5TPfe5zNWYDEohqYe+9964kAnsIJmoMZEBxnTgllDbGGtnwpCc9qSpWorrbHPXJTHOu/z53C0xFPCj5kbvda87Ew3SEwyQAOg2RMF9EwZTltIRGA4Lnbt1FVMKNN5eTzry2XHJ926ZpCIfZnj9jV28uJ73g2nJJe14z5lt6LszY3GVyQicclslA9m50C3QLdAssBwuIyXDxVTdWRYNYDcPDg+djf39VWbP9Npvd3dkA/tY9ISn9gKcQDsOUe+M0KvXP5tyhnL/dQW936yObjxpBXQA/0AhvETUnAAAgAElEQVSYnXLKKTVrhYOLiB1g2SsCdiOP93titLTtBDYBXQCQW4ryBWsUr0EGkBASAeQhb5yHxHBEwTFO/2dzTgJatjvXXBPEexB0U7BJZIK+crEAZr2kDEU+tMEm1SvNqMwkXDOoJOJu0wZCbON3+D4pgYcpN1sygW0ciU0xirQKwZP51aYgRTZoF9cgu/niFHBhCXlh7PWb8gRI52KACHrUox5VySBzwXdIGOchmzKfEDBJ4aq/6o8CJ64I6vcC4rWLuqQlX1rlRxuPIylnE2QzrknaogzfIzDME0Fa/8//+T/VNUbwRwEw1UexwX3IgWwwB7mMmIMIDEQLdYf2mdcHHnhgde1pCYfMqa7Cm83q2nLnLhTxMK1LRQv0yzbl6cftUg6cLGgrpfy4nHPyl8o7K1Ce6pzx7DQW4TAHBcV4rdgKZ13ztbL/BleSybVPQTjM9vwxujShYFi1TVlz/a2bqlW28FwYo8nL4pROOCyLYeyd6BboFugWWNoWuOGW/yznXf7dSjYMA0He+Y63K/vtds9y4N7bl7v/8u3n1NGAssi/FTZV3AK/hRwIAMy53gM8AzrHbdhsCYeWbGjrGO6UZwe3DY7XZoUBHikS3vKWt1QwB3ja/X3Ws55VXSCSLjTlpC7AjtTerjbgJ2gf1wNKAbvndpvtpOdINoPs/Kf9UVzk+3HtNe55cT8BPDM+bBQCwu468oFvv3fSfq4SFCz6j1gAtoFcUn19FIgxrgMZ5/Qncylge+hOE1eDNrCmvowiHDIPpysjY+kcKoUzzjijkiJPeMITapwDRzt2gLuxAsLFQtA/agiKDW4UVAtRdMRNgoqCcoBixXtSfhpfNvE52YiSglIZceOJSqLNaJE+aY+5hGBIXxIkE7nBTcTYIYbOOuus6jKiP+oWm+HQQw+tJEL6aS5ym0EWCRJ6+umn17S1XEzEOjG24pWYn8OsLLH3uHOrn7flLTDfxMP0MRxaMmEKt4p5cqdgyZVOOKzZdYdy8H53KpefGKXB9ITD2OfPNE0nxnCb8vRDty2XnTHKPWbLzoWZmrxcfu+Ew3IZyd6PboFugW6BJWgB7hLSWgoEOTzudY9fKo/7/VWVbEA6zNfRAv6WSAjBMPTRb4HeEMADVsPglPPVznHLGcry20wQ2UUOwALKKRTsApOs+51/vOB7sm8AfTlXOeJbUDNIvQm06ivQB8TxlwfOKSEcyWDRBoEMuE7KxHYXftz+jXtedumdD9yqK24hKQNYTrpSZALiBfmAUKG8ECxR3wTgdD2SAlAn5c+R+WPs9dln/UsMjcyjUSoUvw2DiU7nVtESXsnmADwD2lxkuAQhfcTjGFW2a7iYCKpIEcHFZIcddqhxNv7oj/6o7vyzibgmxprqwZxos7ZorzFlS4SEc425c5Juku0SQFJ5jrhRUEgga7wjrcxBMRxcYyz0h4pBmWIxUGUYE+QEVxakGOIAwZX1x43HPHYNVwqfZehQhwwdUsGKL0L5gYCIWw97Dt1exp1f/bytY4H5Ih5mCho5k5R+JneKddesK2dfeHO55PrGBXDVNmWfXVaXg/ZdHx8gx6iy2tgBQ0u3cSXW3XhzOfvMdeWb2Z2vJ29T1uy6uhy/IQ7BpOurS8K6ye1qTxgoKWqshAtvKtdNuDxsKHu/bcvqgerjyk9dXdaKRbFqu7L2mOljMGw6e1rXhpljOJQy2/M3rXHCxrvuVC7c78dTxuOY61zYOitlcdfaCYfFPT69dd0C3QLdAsvSAlKjSWs5jFCus9wlHvv79ymP3G0TTeucbRFwl4KGfvMtwGvPGcrE293tLRF8riVJhrvgbZ8CyFr1RVJY6k8yypDkIxEuueSS8oUvfKF+v/vuu9edYkDRrrUXIGcX2o63nX6AnBqAG0Ib/0DZ8Y1v3Qmyy5/YGCFAZhPzYtxBbxUUbVumUog4hxzfi6sIAoJdgGDZQuyQUwJQBeyxxx6bBI5MfdqXfkWm32bx8LvvowIY9dtU87Hte1x6gHy7+wJFGgNpH6U7nS5QpT65BnkkqCYihYKBOgDhtNtuu9XPCAVBI4151A/JIKGPlBDcMKgOBFFFOrBTyIX0P3EdlOMF8CNnkB8ICSoL7h0UDexCbYJAEHzUu3PNsyc/+cnV/giKHMqTrcKcpXzQPmSDNJniN3Adef7zn19VDmxkzg5dWnzeEut23Lnbz5vZAnMlHmYiHCYD2k1dJjYSAqN+u7qs/eKmsYYmejUE9SOCRo5DOGwS7HATsw2A+5QuCc2FE237cbnyrC9NBM/cdESGpMBkJcA+hz6kHLvzzOO48YzZEgizPX/QllbdwGWmTBcAtK1rdnNhNhZYSed2wmEljXbva7dAt0C3wFa0gFSWF33+xqpouOGW/9ikJXs+YNvyuIetKg9cc9cFa2ULzkf5cE8FTlvQ2KocWiCzECA69bbuE6MIhwD7VkkwjCcQEqKV+EspedFFF1VpvvgGOdQHJNpB5nIA0IrRINifowW37WC17hRtZgrfJ67EQtkp8StapUHs18YSCPAfnkflAOwC5lwWkBB246WQRLAAyP62G98qHtSRmBX+jttNO09ie78PXXCmIpNi1xAbifmgfGTRy172stquI444osaYCMmSvrYkSEggc0IfBZSURlT/KB70S/8QSz7rX6tQoBzQzpAQ2mZ+JJ6JukMsIEESMFS9CIm4YziHrZxDfUGhgfChntEu89A1CJ6nPe1pVYmB/HFoKxKBwoJSwlxUFkWEuCRUOjJaaCOb6IN0oWJzZK3H1nGpasdowW46veB5tcA/futHNT0y0np4TBdccmbCYboMBQ0AHcZWaEG9nf5Ddix74MpvvLmcc+a1G2I+THbT2FyXinrd1XcsT99/ddlz5zttUE1MBfzb77cra49b366pUnJObtNO5fgNqoz2fNkcLnzythvMvpQIh6atGb8ZXGSmzlYxzVyY15m+vArrhMPyGs/em26BboFugUVnAcEfP3bF98oFV96wSSBIOdelPnvi3tsXKS63xNGCj7hUBIi0qR9bX/0W+AdQpq2jghXOVz9GKTKmUjiM6kPk+1E5AHlxA4nMXHl2toG+v//7v6+ydMH7KBqAUDvfCV7YkggtYZN6AjSdF0DfAuoA8oUgHaZzTWjHoyVvfG/HHXCNW4C+ci2gBADK7ZxTBPgdGKcG8JLBBJD2vZ36YR1tPIWhAiJ2GNqmLSM2arN95DuuB8A1dwKZGLi2tC4lym3ncluP7/U5bgkCT1J3mAMUHQ94wAOq+4Kx52KDHAj5FBeKZJUwV0KItNkqfGeuIRsSjNO5rvPOfYPbBEUJxYQX8kEZXCD0iWtLUqu6zjmu42rB7gghqV7FfGAH7hMUG1Qcr3jFK2ofZGJJgNeoe/LOJiFi5mu99nK2nAW44/31RetGEg/1f8ojtp8UXHgcwqFMIg+atJfN95PTZs4QSHJSAMKNCoHNJRymsu7o8hpgPBVRMPH9gJyYlKJy6t+uPGuDsmOxu1Q04zehxJgpJses58KWm/tLsaZOOCzFUett7hboFugWWAIWWHfjT+pOlPgM1A3tISaDbBN/uOe95xwIcjamGOV+MAR9ISFCOLQ+90MFhHMBKyBmuGM+m3ZNde4oQDoEzLnW93aQs6vsc8gQ37V/D0kTZQDdsgXobwDmqD4pN3EilJud95AyAdPKaQMkLjS4SxaENrijtrS72Gl7wKZzW/eLjL3rEuQQ0BX7gOuJFzICEBbbAfEglgWgCwS3Ng4B0LqTKLdVIoyaT0M75nPbj0984hOVcKAAEPSTCiC/t3MmcTXacWzJHq4WAftSZsr6IFgjlYD2IwwoCcRS4EKBhEK66CuSJQoHRASb6Bsyw7Vxz6BKQGh4UdGok2uFsrnxKJe6AQHh89FHH13jhCRLBiIC0UDZoHzkD2UOQkjgShlSuFYgSpAZ3C3e/va3V5UEV4uk6wzREJeWljCbj7Xay9g6FpiOeKCae8ojV1fiYSzCYVKcgI1S+qndKWaS+Y+W5s+FcBDD4YqL15XLxHCYlFpyvf03EiKzUTiMSBU5cjjHibUw7jyYyXbDcmZ7fq4foW7w00yEw6znwrj9XpnndcJhZY5773W3QLdAt8CCWcA/lvM+e/3InSeBIO08PXL3exbqhq1xjCIY0o6AsRbUD+MBtKA0IGYUgF+Ivk2neAjBkJ1mREBAr9/0I6kNA2IDuqZSHMT9oFV7pA2tomII6uPeEMDfpnXMd/OtckidbZDPtLsF+aMUF7lmlJog40gRADQD5II2CkoImFMAUDvYUQeUhy4XLTkT8NsqT0bNkyHp1Z6jT4Ii2sWX2hThgCBy+K3NjpG+RuEyVD605SKbECv6xb0E0BdbwfeAPKJA+VE56Hf+Zj+f9VVMhbSDPREQsatzEAxiMiBsfP/Rj360urAgb8Rs8O4adlZnSD2uF4gJ35vbu+yySyUa2FyZDuSGdKCyVey7777lf//v/10Jh5CCoxRMC7FOe5lb3gIzEQ83/fA/y9fX/Xtt2KuPesCUrnubSul/Uk56wYZsCkN3ihlB62gFxOYSDjPHcBhk2Jg2hkMTm2CSEmO6sVt6hENrs0lxJmYcu1EuNtPMhS0/5ZdUjZ1wWFLD1RvbLdAt0C2weC1w0VU3lg9f/t3iwW94/Pav/nJVNJC6LpYjYGyoehgC4aGiIGAwu+TzDZyns88oxUPk+i3gjNtEC0BDiowiVVoSJeRAG4QxsvS0rS0jIDa/TRWvYEjULKTdhmOWvrQBG0PCaPeoXW/g2Qu4HQYYBMil1+RyQdJPJWCHH/FADSDuBeJhzZo1E3EvphpXYNj1FAGIg6SHzPlpZ8ZPX6SNlN70z/7szypId4Q8CvHSxooYZfuhjYbt8zvSgesCRYKXdlIaIAJSDzJCH1rSDbHFHggJKgTpRvNCNFBJiNcgW8qVV15Z3SiOPPLIGuCRmkG9yhe3AdGDCKEsQSggLRANj3/84ydsm75rK3WDGBd+Zx9HMme02Spa8mGx3JN6O+ZugemIh5Q+HeGwiVvF/j8uh51xU710sjuFb2badR/9++YRDgO1xKH3KwfufKfarqnKmyBPVm1T1kxktZB1Ytty8H6r18eacIwBvuc+MsMSZrLdXM9ff/10wTg36dMk15NSZjcX5t9Cy6nETjgsp9HsfekW6BboFtjCFvj3n/ysXHzVjeW8y6+fMhCk+AwIh350Cyw1C4SMat1rEpvBdwgJQFwsAu4WSAiZHBAUiAe773bsERDcELgRAOEAOveC7373uzVoIkANxHNTsPsPeAvgKH7GMBsIVQVQLaPDX/zFX9RgiY4EQlwIIieqiZAfyICoF4B5/fHSt2StSKrQBClN+lhuP+IsyCCh3095ylOqUkP8CIQBezhHBgx9lUkFsUPFIGMF5YL4Em361RBsFCivfvWrK3lzyCGH1IwVjjZl60yqnqU2R3t7R1tgOuLhpc/47fJ7918fjHTTYzKw32fXUi6pGSg2zVZQyixiODTqiM0iHFpSYACMR5bXnL/PAQ8ux+67npwYp89Pl8VhjCRRiy6GQ9PnNbvuVN705G0nkTEzrpUh4TBwq5h+LsxY+oo+oRMOK3r4e+e7BboFugU2zwI33PKf5bzLv1vJBqRDe3CV4DLxxEfct9zrHnfYvAr6Vd0Ci8QCcStpVR5DUG+XH4HABQFoFmhStguA2rnSjdrFl+oRocCF4CMf+UgN0ikmATUAwA3YUxGo60EPelAF1w972MOqOiCH8t/4xjcWwR5f/OIXV1DtOqAaCF/oWBlTDUsCi043bBQLH/zgB8vrX//6Sib84R/+YY3BgFzQLyQFYoGqQZwKMSXEkEjqzhAx6oirRfqr7+z+kpe8pJI7hx9+eI3j4EAMJZbGTMqORTLtejPmyQKjiIe/PHTH8pCdt5uyhpG74kN3ig1XT3JzWLVDWXvIBuXA5mSpGComklmilLJ6qt+uWVdeeca3y3Ub2jOhwpjOTYLiodyxHJyMGkMlQNsPCoobby5nn7mufHOX+5U3TRAXiy9LxWSXkxncP8ZUdcxmLszTlF2WxXTCYVkOa+9Ut0C3QLfAwljAw9uHL7++XHTVDZtUcPdfvn35n3vcqzzuYfcpgkL2o1tgqVugdWFpSYY2IGbiJ6SvfhMHQawBxALwDEwjJPyWlJCUAbJLSElJzQB029l3LaKC24Z4CFwsxCsAnr2U89a3vrWCcQEWZXNIWs5hys35sH+r8lDeTAoK5yM/QtAkdohrxVc46aSTKjGDKDnggAOqy4Uy2ZG7hn5RiyBeuF8gJKRlZYccrVtTm271iiuuqCTMzjvvXP78z/+82tbRqj864TAfs2LplfHsU748VgyH2rMRsQ82daeIDSYD71GWyW57fptS4TCFC0DqHsc9oG3nhAJhmuHaGNfg5nLSydeWS0YEoszlU2foKGVSfISp6ps2pkQuaoiCWZ6/EITD7ObC0lsXW6rFnXDYUpbu9XQLdAt0CyxhC8h5jmj48j/9cJNeSGf5xL3vWx7+4O22WiDIJWza3vQlYIE2BkIAd0A+wNsGqkzQzpxnV59LgLgCJP/SOtrF52rx0Ic+tGZXaA8AnauF2AbSX4p14Du7+4gH5X31q1+t7hbiHlBCcGeIy8KWMOeoWCJDMiDBGrUdmYCAedWrXlU++9nPlqc+9all//33r0QJYiEuGjJPUIYgIaS6fNzjHlfdJ9ojYzEqBsPHPvax8tKXvrTGb0A43PnOd66Xxo1iSD5sCVv1OhaHBcbLUpG2DsH3KHeKtl8/LusoDS68aVLmiDWrtit77b96ItbCBOFwzdemiQvx43LOWV8v76xuHI5tyj6H7lKO3dnfPy5Xfmpdec8nbtqoaFi1XTn4kO3K5SeuD2y5kRRo+jBIi3nlp75e1n5iQ/mb/LauvOfq8foxa5eKWRIIo8D+prOpIShGuFRMOftuvLmctMFmZQr1yvprZzsXFsd8X2yt6ITDYhuR3p5ugW6BboFFYgGpLD/zpZtqrvMbbvmPTVr1oN+8aw0EKfVYP7oFlrMFAOLI8ofAPsETs4ve/h5Xh5ATAdZJXcqVIscw2KNrKAW4XSAe7PwniwSwLXCiGA7/43/8j0o4DNOBLuR4JPtJ6miDiCbehfe4o1BqnHPOOVXhQHWg3dQd3/72t6uSQ0wHrhZiLzz2sY8tBx10UNlxxx2ri0UIhjaORgKVJigqeySY5qmnnlqe/exnl6c97Wm1ea2iYTqyYiHt1cve+haYHeGw9ds71xZs3O0fQZaM6U4w1zb067sFYoFOOPS50C3QLdAt0C0wyQI/+NFPy8eu+F654Mobir+HxyN3u1clGuQ270e3wEqwQNwK9LVNAZq+5/dhQMKA3VHXDO2WVJmj6hCIUpaGa665pqolBKcUoPFFL3rRRAyHFoTP95gM3RDGUTi0yg8BMV/5yldWtYYAkYI/Uj1QayAcpLF873vfW10hKBTEvGiJmJbEaNsS1xYkjwwWZ5xxRnn/+99fjjvuuFqHYxiDow36Od926uUtXgusNMJhcnrPncrx+25bVtfhmewCMrWryOIdy96ypWeBTjgsvTFbdC1+8/n/XL7x3U3T4C26hvYGdQt0C8xoge/d8h/l+z/4afn5f//3pHNv+wu3KXe/y+3Lr9z1DuX2v3ibGcvpJ2xqgX1/957lkbuNEfq7G29RWyAZGzQyqSCniwvQkhAtMeH6ZH2IG0ZUCi2gb8kKSgZZMQBrigBuA8961rOquqEF1vNpwJZsCfCfrvwEc4zSwzXiVbzgBS8o1157bXne855X1RkIE23++te/XtUPn/zkJ8t+++1XCQd9pu5QVqtyiM0TKLJVLFCCvO1tb6vuJgiHRz7ykTV2Q4JZxo4Lmc1jPu3ey5pfC6w0wmEsd4RpXQnm1/69tJVtgU44rOzxn5fetzfxeSmwF9It0C3QLbAMLfCUR64uB++/wzLs2fLu0nA3H4BtlQuAbNQJbYaIAPX81gY3jMValwvXtlkmUof6HG1ASIqA1772teWII44oz3jGM+p1XDBaVcF8jcpsCIe4hYQY8K5tXCoQI9dff315xSteUbN1UDggIgSIPPfcc+u7rBWICb/J/IGsQEyEOEifYueWALn00ktrulC/canYfffdq01cO3RzGYc4mS/79XIWhwVWHOHA7DJlXLyuXPbFWydiPvh6qtgSi2OkeiuWowU64bAcR3UL96kTDlvY4L26boEFtQD1wmR1w4JWt4IK74TD0hzsAP60fiaw2mZxaEmDuDyEeAgRMSrrQ0tSAOWUDYC3l6CTslScf/75dSf/j/7ojybiHIwKpLjQVm8JGe2MKoHdtAfY5w5y2GGH1QwdSAEZORwIAfEbpPnkNiKYJJcLqoak+Ry2f0jkONeBtHj3u99dA2uK3yBWhPJD1rBzj+Gw0LNh8Za/IgmHxTscvWUrzAKdcFhhA74Q3W1v4kc85te7X/dCGLmX2S3QLbAkLXDxVd+fSCHaCYclOYQTaoaWcPB3u+seoN/GUQgwHgZUHCoeUtaoeA8tuI7CQRYHrgNiHxx//PE1VaZ0mgJQjhMrYiFHoQ0mmXSY+v+P//iP5YUvfGG5613vWpUZ2223XW2GdnOlQDjIKEGxse+++1aFQ+wR0iBEDzvEFSXkhrJOP/30GgfiiU98Yn3d6173mhQw0jkhHOIKs5C26GUvLgt0wmFxjUdvzcqyQCccVtZ4L0hv+018QczaC+0W6BZYBhZ4z4Xfrlk+HJ1wWAYDuqELw1gMrUohwDjnDEmAlnCIRQLUh0C4VQ+kjg996EM1hsOqVauq64C0mrI7bLPNNpNcPVprJ45EW99MSo3NHa2WdEhqTIEuTz755LL99tuXE044odzjHveoxf/rv/5rVSa86U1vqsqEo48+ugaMpOQIERN7xRYUE9qezB8UDs55+ctfXj7+8Y9XYgNpgYCJ60Vr85YIGqUu2dx+9+sWtwX6s+riHp/euuVtgU44LO/x3SK96zfxLWLmXkm3QLfAErRAJxyW4KAtsiYDyMB1FA6CRVI4rF69ujz/+c+vAD3uB228Bd1olRc+h3jI+3wD7pANIVmUL0PFxRdfXNv8oAc9qLzsZS+rCgbH97///XLmmWeWt7zlLWX//fevZME973nP6lKR9rZtToaJpMH0W2JEvPjFLy5/93d/V4mN3/md35mI3RBVg/JGERCLbLh7cxbIAv1ZdYEM24vtFhjDAp1wGMNI/ZTpLdBv4n2GdAt0C3QLjLZAJxz6zJgPCyAUgG1A/W/+5m/KaaedVrNVrF27tjziEY+oVST7QgJRAvsJQhnQ3caRmI92DcuICiEKBPXfcsstNaPGeeedVx760IfWuBMB/t/+9rfLu971rvK+972vprE85phjyl3ucpcJ15ChGmHopqIe/VWOYJRs8rrXva7stNNOE+RKiAvvrXtL+3khbNHLXFwW6M+qi2s8emtWlgU64bCyxntBettv4gti1l5ot0C3wDKwQCcclsEgLoIuJGaBuAiCSHJDeNWrXlUOOuig6lZBFYCUSJaKNkXmEGRvCaCtvdqDIJGZ4h3veEfhViELhWwVOaSyFADz05/+dHn6059e03wiKVqSoCVT9K8lNfwmm4WyxXBAZJx44onlvve978hRG167CIa2N2ELWaA/q24hQ/dqugVGWKATDn1azNkC/SY+ZxP2AroFugWWqQU64bBMB3YrdCuuFdwNrr322vJXf/VX5Z/+6Z8qSJeVwTEqNSbyIQQEQB4CYr7dKVqTtITDP//zP5eTTjqpZqF4ylOeUh73uMdNnCpDhfgNX/va18pzn/vcmqEiRxu/Iv1KwMiWNBF48pxzzikf+MAHqnsJtwxBKaeKleHarR1ccytMnxVfZX9WXfFToBtgK1qgEw5b0fjLpep+E18uI9n70S3QLTDfFuiEw3xbdOWVN2pXXpBIYF0ARgQEkL333ntXdcAwyKLP+S5xIBYadMeFQ33IkRe96EU1JeZRRx1V9txzzzqI2iTIowwVt956a/mLv/iL8uhHP3pGwiGuI3EP+clPflJVDVdccUVNESq1JrcMKTrjVpKUmK0tF5JwWXmzdPH3uD+rLv4x6i1cvhbohMPyHdst1rN+E99ipu4VdQt0CywxC3TCYYkN2CJsLnVCgiNqXgJIZmf/lFNOqQBbMEYxEhAQwLbrEsMh3WozaCwk4G6zYnz5y18uz3ve88qOO+5YXvCCF5Tf/M3frM3hGkKZwBXi7ne/eyUcEo9imFUjCo0QB4ndgND40Y9+VMv9l3/5l6r2SFpN5TuPPVq3koUKmLkIp05vUmOB/qzap0O3wNazQCcctp7tl03N/Sa+bIayd6RboFtgni3QCYd5NugKLK5Nrxn3CC4BCcgonoM0mYC1+AiPecxjakpInxP7IfEdXJM4CAvlVjBUZFAeyKaBTDj22GMrueD44Q9/WGM7aHtSYu666661zUNSoFU1uLYlHLhqIBpc85KXvKS6VSRopfcEqMzUSVkLSbiswGm66Lvcn1UX/RD1Bi5jC3TCYRkP7pbqWr+JbylL93q6BboFlpoFOuGw1EZscbeXuiFgPPEYfvCDH5T3v//95eyzz67qByoHKSZ/93d/t9z5zneuHUI4RCURwmGhAPcwdgK3ib/8y78sT3rSk8rRRx89ERTyO9/5TnWnOP/886srBLLkN37jN6qrRdwlWleI/B3CIcTEP/zDP1SXEoEiBdIMoTFVgMgeOHJxz/GFal1/Vl0oy/ZyuwVmtkAnHGa2UT9jBgv0m3ifIt0C3QLdAqMt0AmHPjPmaoEA61bpEPAddwsxHf7u7/6uvO1tbytf//rXq2IA4bD77rtXF4Z73OMec23G2NcjDLQLIeJvCozXvOY15YgjjiiHH374RDna6fvLLrusPPOZzyyHHnpobWfiP0SB0WbccJZjegkAACAASURBVHGrfhC/QYaLV7/61bWvL3/5yycIjVTUBp9cKJJlbOP0E7eaBfqz6lYzfa+4W6B0wqFPgjlboN/E52zCXkC3QLfAMrVAJxyW6cBu4W5RLlApcJNIYEif2xgN4jZ885vfLBdffHENxvitb32rrFmzpjzqUY8qD3vYw6oC4A53uEO9Zq7uFMMYC605kAxtnIn3ve995c1vfnPNQnHIIYdMnPqlL32pZq8Q4+G4444rBx54YHUFCeGQeBPKckTREZcIfbjlllvKBz/4wfKe97yn/MEf/EENTtmSEinLd8qba7+38LD36ubRAv1ZdR6N2YvqFpilBTrhMEuD9dM3tcCsbuI33lzOuXhdueyLt5brJorapqzZddty8H7blj3ueadu4m6BboFugWVjgU44LJuh3KodSaaJgO5WBTDctQfCr7rqqprF4pprrqmg/I53vGP5tV/7tfI7v/M7Zbfddiv3u9/9ataIqY6oCgLe1Ze6ER1IAMQFAmQI8OMO4Xt1v/vd765uE0ceeWQlFXL+pZdeWpUJN910U80yIctGq44IORAXi6TE1Da/+SzlJjJDP5UtQ8Xw6AqHrTp1F03ls3pWXTSt7g3pFlgeFuiEw/IYx63ai3Fv4us+dXU57BO3TtPWbcrTj9ulHHjPrdqdXnm3QLdAt8C8WaATDvNmyl7QGBYAzgPUgf0vfOEL5fLLL68qgn/9138t22yzTfmVX/mVcp/73KcSEFwYvLbffvuy7bbb1r8RCXM9BISksFA/xYWMGgI77rfffhNFizvx2te+ttz+9rcvMm08+MEPrq4Yya6RWBOtK0mCYIZwQDQgK/T7aU972qTy59qHfv3yssC4z6rLq9e9N90Ci8MCnXBYHOOwpFsxzk18MtmwTdnn0PuVY3fO7sqPy5WfWlfe84mflL064bCk50JvfLdAt8BkC3TCoc+ILWUBYJzygOKhJQ2kh/zGN75Rrr766vLFL36xfPWrX63KA0DfeYgGrherVq0q97znPes7UsLvXsB9iAx/t7EVqB2SghNRoC5kw3XXXVdjSchQccMNN5SHP/zhNWDkAx/4wGoO5clQcdppp1WyA2nwgAc8oP7WBnVs41ek3nxH4fD5z3++nHDCCeVXf/VXaxyInXfeeUuZu9ezxCwwzrPqEutSb263wJKxQCcclsxQLd6GzngTv3FdOerEb0+4UOxz6EPKsf2ZYPEOaG9Zt0C3wLxZoBMO82bKXtAYFkh8g/bUuFzceuut5d/+7d+q0uH6668vX/va1yopgBAQdFK2C+9cLZAQAP5d7nKXcre7/f/t3QmUFdWdx/GbczJKQEUDgUFp1LSyuETAiYIbLhhiXKIzcUEEUQH3ZcSouGIwLkSPRjPqKJNREQmaOI64oaJxRRPZghsoo9KuKHEFjTPnZM7vdt/uetVVr6reVvXqfd85HKG7XtW9n1vdSf3evf+7sf27wgd9TyGFgg0VbPz666/tH71P59UWlQodtFNE7969bU0Jnfeggw6yBSMHDhxom6a2aFbDrFmz7BKPiy++2O5Q4X35gwd9z/XFBSCPPPKImTZtmq1ToaKUboeKGFQc0mACkf9ftcE86C4CtRQgcKildk6vFfVLvGB2w9CBZt6YHrEkWlavMbNvbzFvve+v99BkpozpYZo8Z+m4Rk8z9eoBpu+y5ebyeR+ble+3HtTcp58ZO67JDO9lTIv/e0P7mSljmgrOp/f4jzNGtSaazJR9e5gm77KPZcvNqFs/Nvr+sef0N/0eXWGmLtLSkW7m2PGDzeFt4UqS/sQC4iAEEMi8AIFD5ocoNw3UA7oe9l044Io36r9upoK3s5rl8N5779mgQIHBmjVrbPjwxRdf2EDimWeesd9TEKBZCHrp/N5tLxU+qD6Elmqo4OOGG25oQwotzdhyyy3tDIQ5c+bYGRTHHnus2WeffWzdB82CmDp1qnn44YfNwQcfbE477TQ7s8LVjvBuh6mZDEFBhNqhYpG//vWv7eyJsWPHUhQyN3dz5TsS9f9VK39FzogAAk6AwIF7oWyB4r/E15k5Vy02v3UP/vsNMTeMjC4MGV3voTVYGN7W+o7ju5nmPmvbg4bCzvU0+wz92MxfFNDlPv3MjLNc6LDOLJi12EwNOs6+tfDaxhM4+K/tZnMk7U/Zg8IJEEAgEwIEDpkYhoZohAsc1FntRqGHdhc66GtuSYK+7n+I9wIpfHj55Zftg/yqVavscoihQ4fac+l7mt2g0GCDDTawYYNCB7drhYKJrbfe2gYcemmbzptvvtnWZ9htt93MsGHDbBDx0Ucf2Z0ptMRDxSSPOuooO5NCSzT0cltq6u/e5SHeApIqNnnDDTeYe++914YXmkVRbPeMhrgJ6GSoAIEDNwcC6QkQOKRnn5srF/8lvsZMn/yamd/W27jLKewD+pLvmGNHNZldtu/aNvugMLzwnsv/QN88dGDrLIjVa8z0Kzuur2aEfS8oHGjeb6CZMrJ1NoVmPEywMxmMMd6ZGu2BQ+chLThngv7k5uagIwg0uACBQ4PfACl0381A8O9eodkDrsaDe6B34YN/u8gPPvjAXHbZZXa5hLayHD58eHtIoa9ppoPOpWvp3woQtHRC5+vXr5/p2bOnef75581VV11lZ05ceOGFdtaD3qNlFZpdce6555p33nnHXHTRRWb//fe34YVrnwtL/IGD+qBrKvDQtpo33nijrU9xwQUX2GDEbcfp73sKw8AlMyZA4JCxAaE5DSVA4NBQw12dzlYjcAhrqTdYaPbMlii2bCPu91rPZzwzMnwzGYw38PB8zxc4dLRrnTGm+GyOsP5UZ6Q4KwII1FqAwKHW4lxPAm5mg9vOUoGCW6ag77u/ex/M9TDvtr7UzIazzjrLzpSYPHmyGTx4sIVVuKAAQd/XH+0+oZkJ//iP/2hDBtVmUFih782ePdu88MILZttttzW33367aWpqMn/5y1/a26ZZCVq+oZ0qdtllFxsieOs2eJduuFFVG/VSO+fOnWsLT+q6p59+ui0YqRkSmhFB4MDPgV+AwIF7AoH0BAgc0rPPzZWrFTio5sFzj7aYJ1XDoW1JhhctLHDwft0e7wkEor/3VcGMjPBBCgkcitSoSNKf3NwcdASBBhcgcGjwG6DG3XcP5G5nCe+/3dIEt7Wk/ut2nXBf04O8vqZZAyeddJJ9mL/kkkvsMojXX3/dfl0P83qw15IG7VCh7TW1+4R2uHjjjTfsEop58+bZmg46Tl+fMWOG3UlCsxI0u0E1HLQzhYpQaqcKzXrwz7IQnQsgvCGJ+/tNN91ktLXmj3/8YzNmzBi71acLTWrMzuXqQIDAoQ4GiSbmVoDAIbdDW7uOpVPDwZiqBA4/WFOwo0alAofoGg6F/and6HElBBCopgCBQzV1ObdfwC1JcDMaNEvAu8TCffKvB3NX78DNatC/dayCCc1QOPnkk03fvn3NlClT2pcwqIaDAgYVhlSBSZ2nf//+9jgFEHfeeaf53e9+Z3eLGDVqlFm6dKndueKaa66xX1NgoWtopsNvfvMb+17VYdA2nK493lkOLnTw1mZwfdCSj4ceesjOblDooJoS1HDgZyJMwPv/VX/0w96m1yatdUZ4IYBA9QVWf/KNeeTPH9oL6edv8hFbVfSi3/q7N56u6Kk5WVYEolLjBbOe7SjAGGuXCm/dB+300N8cvn3r0oQ4SyqiZzF4ljn4Zz94A4eCQpJFtL1LKgL7l7w/WRlb2oEAAuUJEDiU58e7kwu44MCFDu6h3Tvbwc0m8C9b0IwELW1QMHDqqaeaQYMG2ZkOCg1Uo0EzHRQS6FwLFy60NRO0lEHn+/3vf28uv/xy+zWFAKrZcM8999jaDL/85S9tRxRS6PzanUJbYu6xxx42jNAxbktP91+dU31x/zfShQn6umZWqG6DdsHQuXfeeeeC4pLJ1XhH3gW8/181732lfwhkWYDAIcujk+G2RQUO3iUNrVtHDjaHe7eV9PdtdUvHLAPfA3zVA4eR3iUVMdqqtkcFDiX0J8PDTdMQQCCBAIFDAiwOrZhA0Cf9/pkDupib6eDdtUIzCDQDQYHDrrvuav/75ptv2rZpBwrNRtD7FixYYGspaAcLba955pln2h0jNNtBQYUKSer7hx9+uBk/fryt16BtNlX3QfUd/vjHP5qf/vSntmikll+49ilw8M/Q0HncEhD997XXXrNLMtzSDIUgLlihfkPFbqNcnYjAIVfDSWfqWIDAoY4HL82mRwYOxpiCWQ6mm9lnfH9zdtusBWPWmZZlLebyeV+ZEeMURnhnBPQ0U88ZYIb30i4RLebyW1eZlW2drcqSipFdC9vap5+ZOq7JXl8v1WGYfXuLeWtw/47tPaMCB5O8P2mOJ9dGAIHKCRA4VM6SM1VeQLMR9PI+0OvfKvaoAOFHP/qR3bZy+fLltp6DZjgoHPjqq6/slpbdunWz4YJqM2hWg8ICBQw6r3agaG5utjtQ6H0rVqywu1t8/vnndrtMbb2p2gt6n7bRDAscvEGDggjNwlBYoRoOWtpx6aWXGm3HyQuBYgKP/Hm1+fCvX4OEAAIpCzRv1s3ssl2PiraCJRUV5czmyeIEDgoV5ly12Pw2oPhjR686ZhQUBhTB/a5W4GAUEFz1mplfpK0FyzYiAwd/4BLdn2yONK1CAIGkAgQOScU4vpYC3mUW3gf7p556yi5ZOPDAA83EiRPNsmXL7MwGFzholsKf//xn+8CvwEFbYKq4pHazUG0FzTLQ7IMNN9zQFobUuXWMwgLVgbjuuuts8UiFGUcffbSd0RAUOHhX5br26dp33XWXXcKxzTbbmLPPPtuGIW5mRC39uBYCCCCAQPoCBA7pj0HVWxAvcGhthmYpzJ63xsx/f62nXd1M89AeZuy+PczwXq6+wjqz4LEWM/OhjztmNPTpacaO62mevvI1M9/4ikYuW24m3PqxPWdZNRxG+q6/5OOCHTKa+/Q0I0Y1tdeUsBcsqAMx0NwwMii1S9afqg8aF0AAgZoIEDjUhJmLlCjgLSjpHuhVH+HRRx81V1xxhTn00EPNhAkT7BIL1VnQThPaBlPbYz7++OO2EKSWVChMUNCw0047mWnTptnWKMxwSyM040GzJjQzQkstrr76ahtWKCxQwUe9vLUa9G+FFt7lEW6ZiGZI/OpXv7L1G7QkQ4GFZlroGm4njhI5eBsCCCCAQB0KEDjU4aAlbXKSwCHpuTkeAQQQqGcBAod6Hr18t91f08HNEFi7dq154IEH7HaVRxxxhF32oOUTffr0sfUZFDwolFDgoC0vt9tuOxtQXH/99Wb33Xc3F154oYXT+RQCuPoQWkKhOg5aWnHttdeaAQMGmHPPPdcGFi5wcAGDKxbpDR1c4KCZEVruoV0xtBxjzz33tIUoCRzyfb/SOwQQQCBMgMChAe4NAocGGGS6iAACJQkQOJTExptqIOAvLOn+rcKOKv74n//5nzZsOPjgg+3yCS2d0AwHBQiaZfDkk0/aAGLbbbe121MqcFCRSS2tcAGCggkdr5kOKvT4wQcf2HoP//7v/2722msvc95559lz+gMH/VszJBQ4uB01HMm7775rjj/+eLtcQztUaJmHjtPx3uKXNSDkEggggAACGRAgcMjAIFS7CQQO1Rbm/AggUK8CBA71OnKN124XOGjmgOojzJkzxxx11FF2yYMCB9Vn2GKLLezSB+1Kcf/999uHfW1t+cQTT9jtLYcPH24DB289BoUBmn3wyiuvmJaWFrsU4tZbb7WzJ84//3zTvXt3Gxj4AxBXX8IbImjWxEsvvWTOOOMMW79h+vTptkaE20qTHSoa776lxwgggACBQwPcAwQODTDIdBEBBEoSIHAoiY031VDAv3xBsxC0baUChbFjx5p9993XzkrYYYcdTFNTk93aUssiFDL069fPDBs2zC65uO2228xuu+1m6zIoLFAIoKUOeqlQpHa6UODw3HPP2TBDxSjPOeccOyvBGxS4v3sDBxdGaEmGdqhQuKEZElq+oevoj+o3BG0HWkNKLoUAAgggkIIAgUMK6LW+JIFDrcW5HgII1IsAgUO9jFTjtdM9nOu/rsCjli8oFLjjjjtsjYbx48ebkSNH2sBh4MCBZtNNN7UzFTTLQDMT9McFEAoSFE5o5wkFADqnCxy0BEOBg5ZVPP300+axxx6zdRhOOeWUTsUi3RIKV9DS7WChIEJbbWr2hZZwHHLIIeaEE06w73f1J1zhy8YbTXqMAAIINK4AgUMDjD2BQwMMMl1EAIGSBAgcSmLjTVUW8BaMdOGAHuw12+Dtt9+2sxWeeeYZc9xxx9kQYenSpeb73/++nanw6quv2i0ytaRB733kkUds0UjVVhg9erTd1cKFAC7U+Nvf/ma31lywYIE97+uvv24LRup4vbzHqx3ebTK9sx8UWMyYMcMGF0ceeaT9497vyFhWUeWbh9MjgAACGRMgcMjYgFSjOQQO1VDlnAggkAcBAoc8jGL++uAe8N0uEK5AowIHzURQjQVthTlp0iS788Szzz5rd6fQdphdunSxxSH1b71PxSNVMFJLMRQ2KKRwIYBqN+gaep92qVAwoRkO+vfPf/5zc8ABB7Qf652p4A0cvEHCiy++aLfU1PePOeYYO/vCvfy7buRv1OgRAggggECQAIFDA9wXBA4NMMh0EQEEShIgcCiJjTdVWcAto1AYoJDB/Vt1EBQ0aBaBli9oecQPfvAD81//9V92S8sdd9zR/tFSCvfSbIPf/OY3NqhQkcmjjz7afsst09C516xZY9544w07G0K1H9Zbbz0zefJkM2rUqPbAwTszwYUHLrjQv9VOLfOYOnWq2Xnnne1yiubm5oLAQv/w72pRZUpOjwACCCCQsgCBQ8oDUIvLEzjUQplrIIBAPQoQONTjqDVGm73FIvV3LXvQrAUFCNoSU/896aST7LaX99xzj+nVq5fdhUJbYbqdIxQqKEjQ97WTxf77798+w8HVVdAx77//vvmf//kfW7tBMyI22mgju9PEPvvsExk4uNFQIKHrXHbZZXYphgKHbt262WUd3toNLKlojPuXXiKAAALt//vwd29MjUsuBQgccjmsdAoBBCogQOBQAUROUTUBFzq4GQ6aeaBtMe+8804za9Ysc+yxx5p/+Zd/sSHBxhtvbGc79OjRw7ZHQYKCBwUOKuS4cOFCc+CBB9pCk3q5+g3/+7//a2dLrFy50i6pUB2HPn36mFNPPdXuauE91nXU+38dXYDwzTffmN/+9rfm5ptvtssxtK2mvhe0fWbVwDgxAggggEDmBJjhkLkhqXyDCBwqb8oZEUAgHwIEDvkYxzz2wvtQr1kCCg/cbAEtXVBRx+23395MmTLFhgdaMqFtMAcPHmwf8hUkaEaEgoTrrrvOvPnmm7aIo4IAb4igoEDf0wyHefPm2ZkQAwYMsMs1fvjDH8YOHDRL4oYbbrCzJKZNm2brN3hnabgxYoZDHu9W+oQAAgiECxA4NMDdQeDQAINMFxFAoCQBAoeS2HhTlQW8W2HqUi5wUJFHbWW5atUqM336dBsOaPmC/ixZssTo+woJNNtBAYX+aNcKHas6DSrkqO0q3TlVT0EFIhVKKHTQdpY6p2owqCClAg1vOOG6HTTDQe+75ZZb7PKMCy64wJ5DYYba62Y6uFoPhA5VvoE4PQIIIJAhAQKHDA1GtZpC4FAtWc6LAAL1LkDgUO8jmN/2u6KO3nBAsxZcEcmXXnrJnHfeeeazzz6zdRO23npru9OEXtqlomvXrvbvChyuueYa88knn9iikT/96U/t192Si3Xr1tllFwox5s6dawOHH/3oR3a5Rv/+/WMHDqrfoO06N910U3PaaaeZQYMG2boTWgZC4JDf+5SeIYAAAlECBA5RQjn4PoFDDgaRLiCAQFUECByqwspJKyjgZhN4t8p0RSG13aWWMeyyyy7ml7/8pVF48MILL5ghQ4aYLbfc0qy//vq2uKSO+/TTT+1MCLfVpcILzT7Qe7QcQ3UctNuFaj0ceuihZty4cXaJhl6u3oPrVtAMB+2Ecffdd9vClGPHjrV1ILw7YbhzuK0+K0jEqRBAAAEEMixA4JDhwalU0wgcKiXJeRBAIG8CBA55G9F89cc92OshXcsq9NIyCH1dyyfefvttW5/h4YcftoUaDzroIBsefPjhh2bYsGGmqanJznr49a9/bYMFzXD48Y9/bM/jDRw0W+K9996zu0wsXrzY7mSheg/a+SJO4KBg4ZJLLjHz58+3u1v85Cc/sTtU6KV2ux0x2BIzX/cnvUEAAQTiCBA4xFGq82MIHOp8AGk+AghUTYDAoWq0nLhMARcweGcEuFkCChu0RGKTTTaxu0podoOWLyh02G677cwTTzxhl1godFi2bJm59tpr7WwDzVpQMUcXBCgA+PLLL83SpUvNu+++awMHhQ8KDTTLoXv37kUDB1eLQW05//zz7WyKyy+/3Oy00052GYX64GY56FrUbijzpuDtCCCAQB0KEDjU4aAlbTKBQ1IxjkcAgUYRIHBolJGuv3662Q3uoV3LH7xLGVTsUXUa9N97773X1nPYfffdbT2Hzz//3Lz44otmhx12MN/+9rfNlVdeaZdPHH300fYY7+uLL76wyyjcDAeFBtr5QtttdunSJTJwUPu0w8XUqVPtdTXjYosttrDvU9igP2qD27FCy0EIHurvfqTFCCCAQKkCBA6lytXR+wgc6miwaCoCCNRUgMChptxcrAQBPbDroV4P7Xrpwd0tTXBLFTTD4KKLLrJLGiZMmGBOPvlk8+yzz7bvbnH77bfbJQ5jxowxw4cPL2iF3qtw4oMPPjB/+MMfzIoVK2xoceCBB7ZvxemfZeFth3ai+OMf/2huuukm07NnTzvDoUePHu1LQNwOG64GBYFDCTcBb0EAAQTqWIDAoY4HL27TCRziSnEcAgg0mgCBQ6ONeD77q4f6V155xZxzzjm2fsPVV19tttlmG7tF5eOPP24Dge9///s2cNhxxx3bgwsFCR9//LHdmWL16tXm97//vZ2toJoPbumFlm94QwLvsg6FIFqSod0pHnjgAbuEQ8sxNtpoI1sjws1soFBkPu87eoUAAgjEESBwiKNU58cQONT5ANJ8BBComgCBQ9VoOXGNBfSAP3PmTPtns802s/UctFOEdqi47777zN57721OPPFEu9WltxilggYFDtqlQksz9G+9Rztf6KUwIygwcNtqavcLBRw6h4pWjh8/3i71cLMvdA63nEJ/p3BkjW8MLocAAgikLEDgkPIA1OLyBA61UOYaCCBQjwIEDvU4arQ5TOCjjz6y22RqCcXxxx9vJk6caObOnWuuuuoqs9dee5nTTz/dznTwBg5aSqGwYOXKleb++++3xSe1xaXqP3iPC/u7AgrVfNC1J02aZEaNGmXrRXi30nTLKVzgQA0H7mEEEECgcQQIHBpgrAkcGmCQ6SICCJQkQOBQEhtvypiAm0Gg2QMqAKldKxQE/OIXv7BbW5555plm2223Naeccoppbm4uKD6pYpF6j7bPnDdvni0UqcKPmgnhn6WgbrvdJ9xMhTfffNOceuqp5rvf/a654IIL7O4YQdt4egMLAoeM3UA0BwEEEKiiAIFDFXGzcmoCh6yMBO1AAIGsCRA4ZG1EaE8pAgoG9ECvWgsq4vjII4/YWQcjRoywMw5uvvlmM3jwYHPcccfZHSTclptaFqHAQVtnqnCk6j2o8KNmRGgmhFs2oTZ5d8jwFoLU7Agt31BtCAUd3/nOd2wXtMRDL9VxIGAoZVR5DwIIIJAPAQKHfIxj0V4QODTAINNFBBAoSYDAoSQ23pRBAe8sh7/+9a92pwmFAQohtPXlEUccYY466ijTu3fv9sBByydUWFJbYT799NP2jwIJBQebb755p8BBwYGu47a61JacDz74oJk+fbrd1eL888+3Mm47TB1P4JDBm4UmIYAAAjUUIHCoIXZalyJwSEue6yKAQNYFCByyPkK0L4mAt8Dj8uXL7RaV2kHie9/7nt028+ijjzYbbrhh+2wFBRGa4aCdKbSl5vPPP2+XXmhpRL9+/QqWVLh2eAMH7Yhxxx13mHvuucfugHHSSSe1Bw76iwIHt/TCu6QiSZ84FgEEEECgvgUIHOp7/GK1nsAhFhMHIYBAAwoQODTgoOewy+5hXjMLFDqst956tpcqAnnWWWeZd99919ZzOPnkk+333PGffPKJaWlpMatWrbLLMBYtWmR++MMfmsmTJ5umpiY7U0GBgXdJhFuOoa9rK85/+7d/M2+99ZY55phjzM9+9jN7XW/tB29QoeuyS0UOb0C6hAACCBQRIHBogNuDwKEBBpkuIoBASQIEDiWx8aYMCbilFAoF/u///s+GBAoV9GD/+eefmxtvvNFuc6nCjioeqR0k3Es7Sygs0JaYDz/8sHnppZfM7rvvbk477TSz6aab2vPppWUZbjmFq9+grz/33HPmV7/6ldlkk03MhAkT2rfS9O5Q4WZduGtSzyFDNw9NQQABBGogQOBQA+S0L0HgkPYIcH0EEMiqAIFDVkeGdpUioAd9FWvUn/XXX9/WT3j00UfN2WefbUaPHm1DB1fUUefXkggtp9AMCNViUC2Hfffd1y6NUK0HBQ4KDHQeBRj6u/u33q9dLVQrYtddd7WBgwpN6uUtMOlmSTCzoZQR5T0IIIBA/QsQONT/GEb2gMAhkogDEECgQQUIHBp04HPcbQUCCgpcSPDYY4+ZCy+80BaNPPHEE9uXW4hAQcPKlSuNZjr84Q9/sMsrtCxi7NixdptLhQUuQHDLITRDwf2ZPXu23dFi0qRJtiClZla4GRRu5oXe747PMTtdQwABBBAIESBwaIBbg8ChAQaZLiKAQEkCBA4lsfGmjAl4lzD4m3bvvfeaK664whaMPOGEEwrqMbz99tvmjTfeMJ9++qm58847zZo1a2wthkMOOcRsgzpmEAAAIABJREFUtNFGdqaCwgK364RmKSjI0Ne1w8UNN9xg36eClAcddJCdWeEPHAgbMnaz0BwEEECgxgIEDjUGT+NyBA5pqHNNBBCoBwECh3oYJdoYJVAscNDMBdVZUJBw/PHHF5xK9Ru0m8Vnn31mZs2aZWs+6JgDDjjAbLDBBu2Bg97kllModNAfLcVQ4LB48WI7g2LPPfcsOLe3tgR1G6JGkO8jgAAC+RUgcMjv2Lb3jMChAQaZLiKAQEkCBA4lsfGmjAkUCxzmzJljrr32WnPcccfZOgve15tvvml3mtAMBwUO33zzjTn99NPNyJEjba0H724T+rtmMGiGg4pIPvXUU+bmm2+2Mx3OO+88M2TIkMDAgdoNGbtZaA4CCCBQYwEChxqDp3E5Aoc01LkmAgjUgwCBQz2MEm2MEvAGDv4dIhQkaCaCZi6MHz++4FSapbBs2TLz17/+1dxxxx12OcQ555xji0CqHoN3iYRbVuGWTCjI0Lm1faZCigEDBthzu4KR7r8EDlGjx/cRQACBfAsQOOR7fG3vCBwaYJDpIgIIlCRA4FASG2/KmEBY4KAZCzNnzjQzZswwp5xyihkzZkynwOEvf/mLWb16tQ0cunfvbusxDB061M5icDMa9CbNcNBLX9f1tNXm/fffb5dSjBs3zvTt29ce49rillGwnCJjNwvNQQABBGosQOBQY/A0LkfgkIY610QAgXoQIHCoh1GijXEF3KwC95C/du1ac9ttt9kw4YwzzjCHHXZYp8Bh6dKldrcK7TjRp08f84tf/MIMGjSovVike4NmKnjDg6lTp9plFZo5sd9++9kik9odQy9X58F7MX/b4vaJ4xBAAAEE6luAwKG+xy9W6wkcYjFxEAIINKAAgUMDDnqOu+x/qFdthltvvdXcdddd5uc//7ndfcK9dKx2qNCSCtVyuPvuu83WW29tpk2bZrbYYgt7mAIELaXQMgqFCG72gmY+/Ou//qut/6BtMQcPHmy/r2MVSviXUXi3yGSJRY5vQLqGAAIIBAgQODTAbUHg0ACDTBcRQKAkAQKHkth4U0YF/IGDtrn8j//4D/Pf//3f5txzzzUHHnhge8u13GLlypXm5ZdfNitWrDDaPlPBwaWXXmp69eplj1OAoNBB9RwUJOj8+re205wyZYotGHnLLbeY3r172+ODild6wwYdQ+CQ0ZuHZiGAAAJVEiBwqBJslk5L4JCl0aAtCCCQJQEChyyNBm0pV8AfOKg2gwIH1VrQThL7779/+yW+/PJLu7Xlq6++av888MADZtiwYeayyy4zG264oQ0P3B+FBKrPoPoNWqahY7XzhWZEqCBlt27d2o9VMOGWXuj9rq6DW5JBTYdyR5n3I4AAAvUlQOBQX+NVUmsJHEpi400IINAAAgQODTDIDdRFb0Cgbn/wwQc2cHjwwQc7BQ5abqGlFMuXLzcvvfSSmTdvnhkxYoSd4dClSxc7u0EvhQxuS8z111/f7mihUEKhw8EHH2wuvvhie7y3YKSbxaCvuWKTQXUdGmho6CoCCCDQsAIEDg0w9AQODTDIdBEBBEoSIHAoiY03ZUzAGzQoKNC/v/3tb9tikFry8Oijj5oLLrjAFnfUS9//6KOPTEtLi11WsXDhQvPMM8+YkSNHmvPPP98uoVBQ4GYjaBmF/q5zvvbaa+bYY4+1Mx10TtWF0Nfd7Aqd3zvDwUvF7IaM3Tg0BwEEEKiBAIFDDZDTvgSBQ9ojwPUjBVa3mJOuXGVW6sChA82MMT1MU+SbOACB8gUIHMo35AzpC3hrJ7i6CwoBFCioaOSTTz5pJk+ebA444ID2xr733ntm1apVtnDkCy+8YBYvXmyXXJxzzjmdCkDqnJrpoJBi1qxZZvr06WbUqFF2NoR2tvAuo0hfgxYggAACCGRJgMAhS6NRpbYQOFQJltNWTKDlsSVmwkNr7fma9xtibhjZtWLnruSJWh5bbiY89HHN2tmybLmZcGvr9fYZP8ScvX02XSppXOtzETjUWpzrVUvA7RCh87u/a/bCnXfeaRYtWmROOeUUGxK4mQvvvPOOLf74+uuvm2effdbOXNASiTPPPNMGDprVoCBDQYNbIvHEE0+YCy+80Oi9F110kZ3pwHaX1RpRzosAAgjkQ4DAIR/jWLQXiQKH1WvMnEdbzJOL1rZ+2mxf3Uzz0B5m7L49zPBebQ883k+k245qHjrQ3DCmR3hbli03J936ccF5jz1nsDm8tRh24SuwHcY09+lpRoxqMrts3zXkE/B1ZsGsFWamt/19upl9BjeZ0SP51Lzat7sekC9vH+OeZurVA8zwyIuuM3OuWmx++37rvRZ0T5R23sILtyxrMbPnrTFvve+5txPeGwtmPWumLmo779CBZl6x+z2y39EH1DqIievcsnqNec7/eyLMshq/K1avMdOvfM3MDyJMOKYEDtH3IUdkX0AP/V9//bUNB7QcQi99TVteakaCikOefvrpZrfddjPa0lIzEjT7QUsuFEpoBoTCBwUOxx9/fPuSCp1HAYVmSyiAuO6662z9hn/6p3+ytRuGD4/+DZ99PVqIAAIIIFBNAQKHaupm5NxxAwfvw01w0z0Pg8uWm1Ftn7x2HBv8sNj6fe9DZcc79hm/qzl7e+/VWgODqYtaP+0OffXpaaaOG2CGF4QVa8z0ySEPIRn/5Dwjt0rpzdAD4O2vmfk2NHCvmIGD94G0Tz8z46ymjjCpnPN6WlIQFAT1MmZ4UPMZDrWa+ZHAOdLSP4bV+F0ReE7/wPY0U8/x/47oPPgEDqX/2PPO7AgoXNA2lwoSXOCg1v3pT3+ySypUPPK0004ze+65Z3txRy2l0NdVOPKxxx4z2kLz0EMPNePGjQusyaCdLKZOnWoeeeQRO8th4sSJ7btTuB0osiNCSxBAAAEEsiJA4JCVkahiO+IEDoVhQzezz/j+nunb68yCx1rMzIe+MiPcjATv/+Hv0800t31qHDod3nN8c59uZuX7rYGCP3AofJjpZo4d398c7qaRd3ooKnyg9b63eb+BZoqb0eBmS/Tun9mp+lUc/uqfOvThL17gEPopfpnn9XZ8wawlZqbRLJ2m9pDKf8+HzrapvmDoFWoywyGhs37OZpp+HsvOYWLBz3U1flcUnNMTUvl/R/jDjwBpAocUb3AuXVEBtxuE2y3iH/7hH8yLL75obrvtNqPtMU8++WSzxx572GtqtsIrr7xiazK89dZbdttMzXwYPXq0DR28oYWOV5gxZ84cW7tB4cKNN95odtllFzuLQtcjcKjoUHIyBBBAIFcCBA65Gs7gzkQGDr4pz51nHQSc1/t/+If2M8e+v6ptSnzwQ2Z7GNCnn5k6eI2Z2rZeP/TBxIQ9rBbOYugIOLxfLzbTogEGvNZdbLsXmofqIbSrebp9qnucwKHIcoqyzhsHofBeinXfxzltBY+pZeBQ2vi1ddb3O6QgeKz274pOs2I8BUhDluh4h4jAoYI3LKdKRcDtUOEKNyo4UA0HbVWpQpCa4aBgQbUZtBRCLx2j5Raa1aDA4e677zZdu3a1sxu0k8V3vvMde5xbqqHlFtdcc43d7UJ1IM4++2yz5ZZbptJfLooAAgggUF8CBA71NV4ltTYqcCj4pDfm1HJT8BAx0Mzo3dJe9K/zg1vHg50eRKaYFYHHFs5QCC8cWNDe9oeNygUObq3//LZZGK01LJrMFN/OCXa9+7yPzcr2ZQRtx+3bwzR5lnp0tLf1AbxvQZ0DY/SgN2WMZxlB2yjHbYcO73ysMSZoLXv7uCmU6W/6PeqWr2g2yWBzeNvylgWPLWkNhbR05aw4dRjcrekdhxiBQ7HlFAV3e8LzxvpJSX7PeIs4uofqUse3ddx895Ads/7m7Laimf7AYUrvloJ7LuzeidX9wINKdI4dOFTmd0XB759OsxiSjSuBQ+l3C+/MhoBmK+iPZjSohoO3iKN2n7jppptsrYYpU6aYvfbaqz1IUBihwEFLK1RYsm/fvmbSpElm9913b6/ZoLoQWnbx1FNPmeuvv96e351nk002ad/+MhsStAIBBBBAIIsCBA5ZHJUKt6l44FA4HTr2DgG+wGHevusKtjX0FtPreGhqnXmwy186diToCCcK21H00+aCKeDuodY/rbt1Wcjo0OKSwchF61i0hzGqM7G4o3hgp1MVPmh7+9/cZ60noPC+Mew9Ae30hUJaLlC05oX3gcwTOPjbUtJYdGpesgfW+J/gJztv5I+Qltnc/lrbrJzWrTjjFIAMam8p4xtW08S1241FdF0VBUu+uheRnS92QInOxWZJVfx3hTEEDmUNMm/OmYCWNGhGg5Y1+Jc2KHC49tpr7baXY8eONWPGjLEzExROKHD48MMPjWoz3HHHHWbIkCG2sOT227cmzwopFEiouOTcuXPN/PnzbdFJ1W/o16+fDSV0bYUd+rvbySJnvHQHAQQQQKBMAQKHMgHr4e3FA4cSp5X7HyLGfMez04D34dkTBLQ9GBlPIbyOh9wEn0oWPNxEF7IMmp0QPG6eNngf4lavMwseXWFmmia7C0fhQ2dHrQjvp9/eB1j/Q2N7fQnfevNAiyLtsH0oWMvuKaTpe6BuD5KKFNurfeDgDYmiZkOU+CDsGejgh/duZp/94u9gUjxwaL1Y9PiagntIgcHUcW21JdruCTOqtZhq8nun3N9IpTkX1l7xjWXFf1dEBA6BgWS4CzMcyr1neH9WBNzSClfDQSGAQgPVcNDuEt/73vfMEUccYfbdd1/T1NRkd65Yu3atWbFihT1GYYK2zvzud79rPv74Y/PZZ5/Z9z/++OPm6aefNltvvbWZMGGCrQOh5Rou6FD/vVtnZsWDdiCAAAIIZEOAwCEb41DVVtQmcCh8EG9/ePWEA52noHuKRoaFCEEyRY4t3NbP++Y4dR0KA4f2h8CCNhR7SA7+XrFP8YO/F6cdalTEdpIFTm0Pgb7AoWNGyzpjTNuWp8aY9lkT1VxS4W1f5AyD0h6EvUMXPltAoUPHMoZiP4xRgYN/hlDw+EZvA+rakPzeKfdXSQnOofdUW1s6BQ5l/q7oFLT5ikZ6tsuMM2OLwKHce4b3Z0XABQ6qz6AwYP3117ezDjSTQfUXFi1aZDbYYAMzePBgs9NOO9nQYMMNN7S7VMycOdPsvPPO5phjjrGzH1577TXz3nvv2a0yX375ZbtMQ7tSHHbYYba7+rdmVeilYIMXAggggAACYQIEDg1wb9QqcDAB6/HfmfVs29KDjgd+70NU+TMcgj4ZX2drGhTWV9BAR32Krgdt197WG6O5T08zYlRTx04ZpvjWmx23U8e1ii4bCHgY0zmi26Gjoh4OA2aNfOjZzjTyIb+UH46oNnWcM/g+CLtm/PPGa7V2XlnRXrzUjvV+4XVDigUAycc3fl+Snzte78OPit82ew7fUorApSlB93hZvyt8MxzCOhNzqQmBQ7n3DO/PgoALAFQ4UiGDd5aD25FCW19qN4p33nnHbLXVVmabbbYxzc3NdsmEvq6lFP/8z/9st7rUMov77rvPfPrpp2bvvfc2I0eOtLtSdO/evX1nClekUv/lhQACCCCAAIFDA98DNanhMKZHwCfuTeZt92mj5//8RwcOnbfLLBi+BFOmC5Y5BGzD2fm2WGfmzFphfruoddvO9lefnubYcQPM4cZbAb/YTVVe4GBnLxRrh4pSRhZcDPgkPTOBQ8IH28hwpbQf8OACpOHnSjrDwV9c1daJiBy3jutnO3DwhW9hD/iBoZr/3kzyu6J44NA5JCx+bxA4lPazw7uyJaDAQTMbFDZoxoH+raBB/9ZyB700Y+G5554z8+bNMwsXLrTHDRo0yB6zcuVKM2DAALP55pvbv6uQpJZg7LrrrvaPZkVoRoRe/l0xsiVBaxBAAAEEsibADIesjUgV2hO1S0XBp+lxP/UO+WS+4AGpTzezsm2nB++nx8GBQ/zilQUPiTHa6+1f7K0PVbfhLy1m5hLvLhQ9zdRzupqZV64yKzVOMT9BLeuhMawdV2vniKiH9oDvh4xb5W67qDa1XSlxO2KeN2lHEoRXOnXFA4eIWTdl3TtJLezxcZ19RVqLLb2p+O+KqKKRyTpO4JDMi6OzK6DAQbMN3BKHv/3tb3amg/6tZRJ6aRmElkhotoO2uFTRSAUS33zzjenRo4c9TkGFZkAccsghdscKLc1wIYbbAYMCkdm9D2gZAgggkDUBAoesjUgV2hMVOBR8Chtj33rbxLAHRv8Ua3twYf2EsKn0hWvsw5Y/JC9yWVLg0D4Ommmw2Px2keuH55PYmFaVeWj0t2OwObxXghoOLhyJ+aBf7RoOycck5oOwt2bI0IG2yGexVyozHAoe6ovXFqnMvZPkl0o856JFIv2Xq8LviuK7VCTprzEEDsm8ODq7AgoT3JIKtVIBhJv1sN566xXsIvHll1+aBx54wO48sXr1arNuner4GBs6aEaDllZsuummBZ3V+RU4uGuwlCK79wItQwABBLIkQOCQpdGoUlsiA4dONQNat5Q8e3tXRNDVRPjKjBinB90igUNBIcO2DvlmIYSv3Q/41HTcADNc19Ony6tbzOzbV5n57wec1z5orjFbaMeBH/QwTe49y5abCbd+3PqGqBkJ7hze7TQLdpJofTjs96inzoN3hwHbxjVm9u0t5q3B/c0NI1v9Ej80xmyHxsH/wOzd7cC77WPgLhWhs0MSbFHa6Z6N88Aa5xj/ieO9Jzi00ntbjOl0b7SYy29tm61S0xoOvhodBTuRrDFzHm0xb/9gcKddKjrVmIjxIK8dM24YWTx0KZSOdi40jlGMNTTk8m9l23l70tDfFQW7s5S3LSiBQ5X+h4fT1kxAsxj0RzMVFAK4WQhqgPu7vq7wwW1fqRkNChm0S4V2o9CuFAoltIxCu1SoVoNmMXiXT/g75D034UPNhpsLIYAAAnUnQOBQd0OWvMFxAofCHQ/CrhGyBWWRQEFn8i9jKFos0LdVZFhLmocONFPG9DBN7oDAmRXed8d4MIo4R8cD3xoz/arXOoKPgEaGLSGJ9dAYux26cMBDm689smr/pD/WDIeEgUORrTY7muKZsRKrDTELA/qWJIQHDq+Z+UV+dAqMihxXkSUV9vzF7yH3M5M4rNKp4/q6fiYav7hFU6v8u4LAIfn/EPCO3ApoCYTCBLcrhSsg6QII13E3A8LVe3A1GYJgvCGGvu8PFNz3FUqwvCK3txYdQwABBCoiQOBQEcZsnyRe4NDaB+3uMHveGjO/rfZC61e7meahPczYfXuY4b3aZj14/g9/p09RFRq0b03XeWlE9O4EmlGxpkg7mtpnPXjlXdvfen9ta40Fvfp0M819mgrDiWIPlAH9Dy5Cp10O/DUegna1iD/DwesYNA7hxfCCd+UIPL7YuHlcEi2pSPTAWvjpftGaGgnPa5sfuqQi/ngV+2n2FiEN2ua1WKDUebbBOrNg1gozc1Hh/brP4CYzemRrmBY3cCg4d4YDh4r9rljWYk5ys1OiZi5F/HpmhkO2//eL1kULKEhQ6KD6C25Wgv7tdpFwMxFcbQf9W4GB3qf/6n2ujoO+p5kO+rr3/d6lFGqR2wXDu4QjuqUcgQACCCDQiAIEDg0w6kkChwbgoIupCkRP2U+1eTm4eHSgl4NOVrALBA4VxORUqQp4l1IoEHDBgPu7ggTvkouvvvrKhg6a6aAw4osvvrDf32CDDQqWZbjaDQol3I4XOrcLLhRysKQi1aHn4ggggECmBQgcMj08lWkcgUNlHDlLBQSSfvpegUs21ik8gU6MHVwayya4twQO3AV5EfAWdVQw4AII/84SLihQv90yCwUO7u/e97qAws1w8AYLbpaEvudqQ+TFkn4ggAACCFROgMChcpaZPROBQ2aHpuEalnx3ioYjKq/D7YFO2C4v5Z0+j+8mcMjjqDZWn1yg4F0GoWBAyyr0cjMQ3BIKV3fBFYR0/3bv13tUVFJfV5DgDRn8RSTd7AlmOTTWPUdvEUAAgSQCBA5JtOr0WAKHOh243DXbU4yyT08z9awBZnju+phmh5yvdplp3eWCV7QAgUO0EUdkW8C7W4RrqSscqf+6QEGBg/64pRHeGQ16n6v7oOMVOChoUH2HsMCBZRTZvi9oHQIIIJAVAQKHrIxEFdtB4FBFXE6NAAJ1LUDgUNfDR+MRQAABBBBAIOMCBA4ZH6BKNI/AoRKKnAMBBPIoQOCQx1GlTwgggAACCCCQFQECh6yMRBXbQeBQRVxOjQACdS1A4FDXw0fjEUAAAQQQQCDjAgQOGR+gSjSPwKESipwDAQTyKEDgkMdRpU8IIIAAAgggkBUBAoesjEQV20HgUEVcTo0AAnUtQOBQ18NH4xFAAAEEEEAg4wIEDhkfoEo0j8ChEoqcAwEE8ihA4JDHUaVPCCCAAAIIIJAVAQKHrIxEFdtB4FBFXE6NAAJ1LUDgUNfDR+MRQAABBBBAIOMCBA4ZH6BKNI/AoRKKnAMBBPIoQOCQx1GlTwgggAACCCCQFQECh6yMRBXbQeBQRVxOjQACdS1A4FDXw0fjEUAAAQQQQCDjAgQOGR+gSjTPGzhU4nycAwEEEMijwFE/ajJjR/XLY9foEwIIIIAAAgggkIoAgUMq7LW9KIFDbb25GgII1KcAgUN9jhutRgABBBBAAIHsChA4ZHdsKtYyAoeKUXIiBBDIsQCBQ44Hl64h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1s4uEAAAbwklEQVQ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QWWLl1qXn31VfPuu++2v3OzzTYzQ4cONf3792//2ooVK8w777xTcPatttrK9OvXL+EVs3V4FvuVxTbFGbV6bXecvsU5hsAhjhLHIIAAAggggAACCCCAQO4F9HB41llnmblz54b2dcmSJWaHHXaw3//Wt77V6birrrrKTJ48ua6tstivpG3SWD755JPm888/t2Ox0UYbmVGjRtU8DEra7rq+cQIaT+CQtxGlPwgggAACCCCAAAKhAqtXrzZff/11bKHu3bsb/eGVfwE9oA4YMCCyo/Pnzzd77703gUOkVGUPSPLgrp/z3r17d2rAgQceaO67777KNizibEnaXdOG1ehiBA41guYyCCCAAAIIIIAAAukKPP/882b48OElNUKfWu+6665m0KBBBBAlCWb/TSeeeKK56aabIhtK4BBJVJUDkjy4P/7442afffYJbMfbb79d01kOSdpdFbiUT0rgkPIAcHkEEEAAAQQQQACB2ghcffXVdrp8ua+bb77ZHHbYYQQP5UJm6P1xZzeoyQQO6Qxckgf3Rg8cVq1aZQcpC7VECBzS+XnhqggggAACCCCAAAI1FqhU4OCa7X3wrHFXuFyFBVSz4aCDDup01gsuuMBMmzat/esqJrnFFlu0h01JHoIr3OSqni6L/UrSJo3T4MGDA40+/PBD06tXr6r6eU+epN3lNipols7s2bPNEUccUe6pS34/gUPJdLwRAQQQQAABBBBAoJ4EKh04qO9p/5/5evLPclvD7o2o6fe1fJispV8W+5W0TRdeeKG59NJLC9g0O2nixIm1pKxpYdGkRrWAIHCohTLXQAABBBBAAAEEEEhdIOyhUvUZhgwZUtC+tWvXGrdjQVTDVYROxeh41a9A2L3x97//vWinsviAV4lRyGK/SmmTW1ogky5dutR0ZoMbh1LaXeoY1vJacdtI4BBXiuMQQAABBBBAAAEE6log7KEyammEpmfr09JiWyVGfRJe13AN0PigBzV1m8ChY/DT3u4ziw/TcX40atnuWl4rTt91DIFDXCmOQwABBBBAAAEEEKhrgVIDB9fpoCna7nv+tf51DdWAjSdwKBz0TD64futbne7MtEOQOD8qtbSs5bXi9J3AIa4SxyGAAAIIIIAAAgjUvUC5gYMAioUOYbMcNENCU7u1RKN///62cvwOO+zQ7qmZE7fcckv7DIq468x1vkWLFpmXX36501p1LfEYMWJE4q08o9r62Wefmaeeeso8+OCDBVtIKnDZa6+9zN57713yfaJtS5999lnz5JNPFswmUV/0Z/vttzfDhg0r+fz+N2onA/cK20JRs1+8r+22265gWn45D3i6J+StcfT3WdeU6bbbbmuGDh1q75skrzDLE044wZ5vp512KrgH/eeO6pe7D/70pz8V3HuVuA/C+hnVJv/75PrOO++YlStX2m81NzebrbbaKnLnBvVt4cKFZvHixQXjor7pZ1fnCXv57w/7wB0RlJRrGXUfa8wPPfTQgiZ37dq1oj9Lxe5NZjgk+cnlWAQQQAABBBBAAIG6FahE4KCHxM033zzQIKyAZNADh6bqr1692lx//fWdwgKdvNgSDT1IXXPNNQUP/FGDErfORFhbdf5iWw266ysYmDFjRqK18jrvtddeW3TJivf85513XtkPS8XGsZilf4yjHiaDzqX+3n333YnGTw+Nl1xySaRrEkud84orrgjc3rVYvxRmXHbZZUXHq5T7IOoeTmqd9Hhd/3e/+50ZPXp0VFNCvx8UFlbTsthuHFGdqNUyMAKHqJHg+wgggAACCCCAAAK5EKhE4CCIsPPoIUsP9v5X2EN8sdkSYXUlynkgirPsI6ytSXb4SPKwmeS8XtdydweJE54E3fT+KfxJH2qLjXnUD1mUayn3Rth9FtavzTbbLPYDeVR7o/ob5+eo2JKKWo6Na2tQe6ppWep9HBVqJh2bYscTOFRSk3MhgAACCCCAAAIIZFagUoFDsU8VP/zww06fQoc9cJx11lmhVkEPgqU8UPovEBU6BLVV7/FvLxg1yFHX0fu1jGTSpElRpwr9/oIFC0qe6aBP6YcPH5742uUEDprR0rt378TX9L5BsxJuvPHGTufQrJcBAwYkPneSwCHxyY0xlayxkDRASHJ8qcGX3yRu4FApSwKHUiR5DwIIIIAAAggggAACVRCoVOBQ7MExaJpyWEHCYl30nydq6rQe8DfeeGN7yk8//bRoQFBsV45S2hrWj2JTtsMe+PWp+BlnnGHX2rvXc889F/ipetiMkji3TqkP//6lKUkeasOWcfi3ZdWWrP4aGd4+BYVaYTMnNNZey08++cSo7oILeqodOKjdQe2NM0b+Y5JY671xjw8La/QzNXbsWLudpl5vvPGGCav14doa5FnJnym/ZalBUyXHJWosmeEQJcT3EUAAAQQQQAABBHIhUKnAIexhRl8v5YFDD85HHnmknRmhAnd6GPQ/WBx00EGBa+b1UHTqqad2mlWhh9tTTjkl8D3FHtSjHo70cKz3q4ihrjFv3rzQWQrF6kYE9afYFPywT3LLmeWg9rtXWF0OhSbel4oGel9xH2rde9zxmqmgP97iof4fsmIhgr84Z1A7ii07UaHChx56yBb51H0X5+Hee0yS+yBq29m4v1xKtfa3e/LkyQWXDJppEzZDJygoi5rNU8mfqSDLqPtY7Zs4cWJBnxWiBI173LFIchyBQxItjkUAAQQQQAABBBCoW4EsBg56GNDSiu7du4e6hs1uiPqEv9in+EuWLAl82C32cBT2ABvmGjadPqw/UeHBiSee2KnQYtTDXtybNazfKu5Z7JX0IVifSH/11VdFgwZ3vbBPr/2uYTMnynnQr8V9EHds/GFNVICQ9Pig+yrs50PnDjq+2GyeWlomvR+TjkEpxxM4lKLGexBAAAEEEEAAAQTqTiBrgYMCg5kzZxYNG4QcVusgzgNlWN2HsK03wx6Oin1aXmxK+rRp0zrdJ2H9iXq4D+tL1Pvi3Ki1ChzitMV7TJwHyLBgqZwwphb3QTUsktrp+KC+FgsQgn6PFAvLamkZ535J6l7u8QQO5QryfgQQQAABBBBAAIG6EMha4LB8+XK7NCHqFfbAoloNxWZG6LxhYUBY8cGwopFBwUHUw52+HxQGBC2niPNwHLasohLb+9Vz4CDnsCU3cZZuBN1/tbgPou57//eTPkzHPT5p4BC01KXYjIhaWsbtc1L7co4ncChHj/cigAACCCCAAAII1I1AlgKHOA/Ygg379DpqOYUbFK3Vd8Uk/QMVFAaU+sCS5IE96Fg9GB966KFF76XFixfb5Sf+Vx4CB+86fBUndK+gIoVBS1WidjCR709+8hOzxx57RIZUunYt7oOkvziStinu8UEBQlj9kbDlK0mXVMTZvSPJz5SzjNvnpPblHE/gUI4e70UAAQQQQAABBBCoG4FaBA5xd6mI88Ah2GI7G/iL34UNRJIHl1IfWOJeI6w/5dxE9Rg4KEh64YUXiu5GEWYSdO8oWNKOCnPnzo2k1Pt1bLGigdW+DyIbGXBA0jbFPV5mmiHif/mXSWjMrr/++k47wESFf3Hb4b9+3J8p7/tKvVYp4xH3PQQOcaU4DgEEEEAAAQQQQKCuBSoVOBR7aCZwKLxF/LMoCByMiZqNEPVDFhZW6YF4woQJsUIHXSPp9qhxQrJSHpKj+uu+n/RhOu7xxcIahQkjRowoutVsVC2VuO0gcIh7J3AcAggggAACCCCAAAIZFKhU4BD2iai6XMllCjofMxyK30hRny7HvQ1LfVBO+jAZttVl3HbquKgH/ySBRlixw6T9KhYKhP1cJOmzjk3apiTHh9UHiWpjnKVRSdrhvV4p92Sp14rqZznfZ4ZDOXq8FwEEEEAAAQQQQKBuBCoVOARti1fsQbCch4CwwCGs6GPQYCR5cCm1rXGvEdYfPbhNnDgx8b3Ur1+/xO8p1yjqoTAsECgWVOk9Q4YMMX379jVdunRpv8Tmm2/eqblRgYPeoE/tFy5caO6+++5OW4n6TxhUfLTa90Epg5a0TUmODyu6WaydccahlKCknPAmSZ9LGYNS3kPgUIoa70EAAQQQQAABBBCoO4FKBA7FPgmt9KfFAg4rGqnvxdkOstgDftDOE6U+sMQNHMKKWMZ9eKvWTRe3/f7rJ/EKu0Y1Cg5626l7QMFDUMFNHRd03ybpV1QAE/dejRrbpG2Ke3zQ7wVtG6uAKKgmhsKxn/3sZ2aHHXaIarL9ftx2xLm3oixLvVasjpR4EIFDiXC8DQEEEEAAAQQQQKC+BMoNHIo9/Beb2l/uQ0DYg2qcbTXDPlWfPXu2OeKIIzoNYKltTfLAnuTYWt1hpbYprldY8BM2Dq7fcc8fxylsqUVQG0q9bqmOcdqftE1xjg/6mfYuk/DuHqI2ljKjJk47gvpfimXQe+Is+4jjX+oxBA6lyvE+BBBAAAEEEEAAgboSKCdwWLFihf2EOGwXgGoU4HO4Ye3Wp7BRyxDCln8sWbIk8BPaWjwchfUnrE21uMlKebhTu+J6hQUO1So4GGYWt71xj/Nfp1THOGOctE1xjn/++efN8OHDCy5f6Qf0OO2oZuCgc8eZDRVnDEo5hsChFDXegwACCCCAAAIIIFB3AkkDB03/f+utt8xjjz0WOh1dCFH1FEp94HDAQQ9F7nvFHtLDPtGuxmyMJA+aYf1Ru2bMmFF0u0bXb42N/pTyiXOlHu4qETjcd999Rv0OeoWNX9DyEx27yy67FPUIm6ET1IZS79kk90HSXyBJ2xTn+LAlUpr1IU/vq9R7LU47KnVPljMbKul4xD2ewCGuFMchgAACCCCAAAII1LVAWOBQTqfiPCSX+sDhbVexonZ6OBo6dGh7scFPPvnEFgrUn6BXNWZjJH3QDOuPPM844wyz4447mu7duxc0X7ME3nvvPbNs2TIzadIk+71i9Q+SjGvS9rtzxx3bsNoVQfePjr3rrrva++jvhz9w8M6e0Pd0zv79+xe8TefU9y699NJOLEGhVdx++U9WqmOcsUrapjjHF1smVaxNbrvMXXfd1QwbNqxo8+O0o1KBQ9guKGqvZkN169bN1oW58847Y4d7ccam2DEEDuUK8n4EEEAAAQQQQACBuhCodOAQJ2wQTKkPHF7UYrMckuBHTRcvta1JHzQr1Z96CRw0RmHLW/Q9hQHuFVbc0X2/WODgvRfcObULRVDQoGPDZrvU6j5Icu8mbVPc48v9vSBDFWANKyIZtx2VCG+K7YTiP3+lfnaixpDAIUqI7yOAAAIIIIAAAgjkQqDcBwv/w9zkyZNjuZT6wOE/edgU+1iNMMZEhQ3lhCNJAwddq9z+6ByVemgqpf1JvVQHZMCAAXGHyx6nh1l/3ZC4gUOcC4UVHi31ni3VMU5bk7YpyfG33HJL6IySOG3TMWnWRXFtDJtJE9SHSv3sRPkQOEQJ8X0EEEAAAQQQQACBXAhU4qFChRpHjRqVqHZAkgefKOhi23IWe2/cbSdLbWupD5ql9sc9jKv+QCVepbY/qVeS/rqAyH+NoLEstuQmzKdY/Y+k/XLXKNUxzhgmbVPc45cuXWoGDx4cpwlFj8nKbJG49xiBQ9lDzgkQQAABBBBAAAEEEOgQ0Nrliy++OLS2gd9KD3wbb7yxXQ+vT6b96+Lj2gZNpY/aDrHYufUp5kMPPWRGjx4d2YSkAUmpbQ1aOx435HD90brysF1AvB3VuOy///5m0KBBneo8RIKEHBAURsWZEVKKl2Y6XHPNNaH3oatjsffee9vW+sOEsN1JZKd+RBnq3ttvv/2K2pXSL7W1nPsgauyStinO8WE1HPw/n65Iqdr43HPPhf7sBc0YidOOoL6XY6klS5dddlnovRD3ZzNqTOJ8nxkOcZQ4BgEEEEAAAQQQQACBMgVU3K9Lly6xdmGIeylXSHHdunUFb9lqq60SzcLwX6/UtuoBTq9evXrF7ULBcbquil6uWbOm4Os9evQwm2yySVl9itOgUttfipeu9f777xf0NWzckuzKEXTerl27mk033TSxXyn9knOpjnHGKGmbih0f9FAfJ2gKWw5UrCBr0nY7i3Is/b8f+vbta3r37l2xoC7OeBE4xFHiGAQQQAABBBBAAAEEEEAAgdwIhM1uKLbUxHU+bNlCscAhN3AJO0LgkBCMwxFAAAEEEEAAAQQQQAABBOpbwLudqLcncQKHsBkOcd5b32rJW0/gkNyMdyCAAAIIIIAAAggggAACCNSxQFjgoCUV2pq0e/fugb0rtqXr3//+9zoWqU7TCRyq48pZEUAAAQQQQAABBBBAAAEEMioQtYWkCisOGTKkvfVagvHkk0+GFvvUjikq+MmrUIDAgTsCAQQQQAABBBBAAAEEEECg4QS0o4d2ASn3FafQZLnXqNf3EzjU68jRbgQQQAABBBBAAAEEEEAAgbIEwuoxxD0pMxuKSxE4xL2TOA4BBBBAAAEEEEAAAQQQQCB3AqrnMG/ePDNp0qRYfdPSiSOPPNLst99+Nd1iMlbjMnYQgUPGBoTmIIAAAggggAACCCCAAAIIpCOg8OGTTz4xa9as6dSAvn37mo033tj06tUrncbV4VUJ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f4fu6cVwodziiQAAAAASUVORK5CYII="/>
          <p:cNvSpPr>
            <a:spLocks noChangeAspect="1" noChangeArrowheads="1"/>
          </p:cNvSpPr>
          <p:nvPr/>
        </p:nvSpPr>
        <p:spPr bwMode="auto">
          <a:xfrm>
            <a:off x="460375" y="3889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png;base64,iVBORw0KGgoAAAANSUhEUgAABBwAAAL6CAYAAACVVkWgAAAAAXNSR0IArs4c6QAAIABJREFUeF7svQ+QVcd97/lzLNsRY0fCQ0Az9oyER4bJlsEwa2ctaUvzyAghqQotu2uvwioQHtKr9dPbWslrSYakViHarQghqYzeq6eoKhKLIayst7X1iJSShBCrHTkSqTiBEeMkgIURTAxiwhhjB7Dlf1u/c0/f292nu0/3uefce86931s1BTP3nO5ff3597szv27/+9Qd+9atf/YrwAgEQAAEQAAEQAAEQAAEQAAEQAAEQAIEcCXwAgkOONNEUCIAACIAACIAACIAACIAACIAACIBARACCAyYCCIAACIAACJSMwPeP/IAu/fj9klkFc0AABEAABMpMYN78K+hjvZeX2UTY1oUEIDh0odMxZBAAARAAgXIT+I//Zg+987fvldtIWAcCIAACIFAqAqv/+Ab67duvLZVNMAYEIDhgDoAACIAACIBAyQhAcCiZQ2AOCIAACFSAAASHCjipC02E4NCFTseQQQAEQAAEyk1AFhw+sfDjdPnHPlxug2EdCIAACIBAWwhMv3uefnT2UtQ3BIe2uACdphCA4IApAgIgAAIgAAIlIyALDv/uz1bQtZ+7qmQWwhwQAAEQAIEyEHjuj96kv3nhHQgOZXAGbDASgOCAiQECIAACIAACJSMAwaFkDoE5IAACIFBSAhAcSuoYmFUnAMEBkwEEQAAEQAAESkYAgkPJHAJzQAAEQKCkBCA4lNQxMAuCA+YACIAACIAACJSVAASHsnoGdoEACIBAuQhAcCiXP2BNkgAyHDArQAAEQAAEQKBkBCA4lMwhMAcEQAAESkoAgkNJHQOzkOGAOQACIAACIAACZSUAwaGsnoFdIAACIFAuAhAcyuUPWIMMB8wBEAABEAABECg9AQgOpXcRDAQBEACBUhCA4FAKN8AIBwFsqcD0AAEQAAEQAIGSEYDgUJxDzmx/gzY/eTzqoP/eVfTAuiuK68zSchlsKHrQeY4xz7aKHndL2z9xiHZuOEgHDse9Di+lDc8tJhp/gzbf15o5fkbqa2TrKlozmu15ktuRn8s8fJ+XjS31bUBnEBwCYOHSthCA4NAW7OgUBEAABEAABOwEUgWH8UP02H0H6ZSpieHZ1P/pa+iWu66mRVfb//iffOgbtO3FWgMjW3+f1ozW/n9m+wu0+clz/gH5iUP02CrVlv6Vy+iBhwftAxx/gx6777hk/2y6bffttPzq4meFPG5auYy+7rKzIHOKsOHMiZN06NkJmnjxXIPr8GwaWbGEbl43SPMKGout2TzHGNpW2VgUgt7w3BHNp/UHb6S5oc9wEwYGf15Y+rK1E+p7U/N52dgEpkJvheBQKF40ngMBCA45QEQTIAACIAACIJAngXTB4Q36SryC6ew3XvE0BZu5CQ7jJltcAsJ52rt6N70kVmXjAciiR54s9bbyWDFt1r68bVCCMpNxjnnQ7Fhs9+c5xpC2ysiiCMauILqVAXZefdnaCfG9fS4GiqjckCzorFxGGx5uvWjnO28gOPiSwnXtIgDBoV3k0S8IgAAIgAAIWAgECQ7aKv2Z8UP06tPJNGtddChEcODsisO1FXbrdgVJoOgfnk2nDteyKVolOHTipGNfvkJL6Za7FtOiKEskKep0C99uYdF4fpPiXl4igM+zkldfebVjsjlT27Lg0AbBzoe9uAaCQwgtXNsOAhAc2kEdfYIACIAACICAg0AzgkOt2ZO0c+nrdCDuwxT8FyI4rFxKt333YJy9UEvvXqSNs97v8FJav+Jd2hZv3+iWgLhlE19LuW9XvYqWjdfVUcexkAUlCA5pcwyCQxohvA8CxRKA4FAsX7QOAiAAAiAAAsEEmhccKCocV992YVihK0ZwWEYbPjVRrwGRFBEaQggHwGtp3Hot78N/dcMEvRdnTNQgzqb+lUtobT29WQ28RrbeXq9FEV1uWKVMK6jHBeZ2PH2cTtUL8XEdhFFak1Jc0s/e2ihsBfIaPuMgcpSuenactr3IGSCz6batt9PyuM6G14QKDLIbQVlcB0Dj0D+8lG7ZXMug0Bn1r1xKax9erNSJsBcBFOntUj9SPY+Qtrw46PPAs1hoOo/5dMvmG+OMEvl5S/ddLQvpXToQZ/dE4/CstyEHz/r4hajk3G7h9Vw1Wk7aqj6Del9r57+tPD8mf5r8Zt1S4SqAeeIk7dwwoXKUGxdFNLWaFmk2urbllFG4Q4aD9ycBLmwTAQgObQKPbkEABEAABEDARiAXwUHJckhmGxQlOHz9rh82ikjq2z3qf/jXVmUXv97YW20rXGlm1BiPEoDpRSDl7RvxiRT2YMxcW0L078rAcAWBtftV/lYb6vbOpv7hcw3RI8uWE01wSMsgadiU7Lvhg/k0svI4HYiLjSq+0UQt+5584XN3P3J2TKYVatm4QBaRKFSfqzzmH9KBSPjRX1J2gafvJh96IRaRLE9/Svp+M4JDM/M0YW38rKW3yWJK7fQMV+HS9PmibdMy1o7RrDQIDtbfOpKNEBzwuxkE8iUAwSFfnmgNBEAABEAABJomkI/g4E67LkxwePgKqSikHGhL9hgCgYTgsOdKuu3Ln6XFo1fEgYoqCNSvV4JJNbA3jdEnsOEAaX28mk/RKurrRF9unOShOzhq09de10kgjiAqTTDQbVKDJvP2FvkePXDkk0aiTBIe/6rG9hy+x/aez2kniX7uXUZr+RSNmLM44tGnLd8HLZSFKjjEvdQLB2rClBC5fHynZB3Np/UiQ+LESdq74fV6IdX0VfRsWyrC5qm0LUsWDE6cp8lnx+kVWhKdRJPFnya/+TyXDS7y+OfT+t21TJP0rJpaz/0ec86UHdXqk1585zcyHHxJ4bp2EYDg0C7y6BcEQAAEQAAELASqLTioQYhJGDClfvsE1OagxCJEWDI80tvI74jOsCBK2wajpP6fJyL7EaeJaaQFv+kBrHocqn5cqCuLJHSMznR/y3GOTWU4ZGCREBz0FXqTyGXtR/jOLRIoAa6WEZP8mMgmONg+cM18VcGhLsBpjWTxZ/OCg2SbktUkcZF+nslGFI3E72cQyI0ABIfcUKIhEAABEAABEMiHQNUFB9Pq4PRD36BtUSp+I6CXAwFdcOCaCIeenaCJ76pbCwRhOYg2BsTasXZff3gwujU1uEoN9sw+zmqvIgbIQau+PcR3amnbB3TxICzojK82bE2pt2N5L1SIiNqzjD+z4JCRhX2eiFHLRVnj+fyuVDPF6Dv5HlPGiaHN6MQR0yu74BAyT/WtBf3D82nJlz9Ly0cb4pfTNwHzOWy+ZM9wSIhvNhshOPh+4uA6EEglAMEhFREuAAEQAAEQAIHWEshHcHAHOMVtqeDAXg+IltB7Ii1fWi22CQ4++8KVwMGw4jxXWi1PTc9vMrgItdcapAUEaOYZqZ5O4rN3XrTjGzi6AjabCOTz8/wFh+ws0gUHQ8CfJjikzrGUDAjF4dkEh9B5Gj3HD43TS3r9iuH5dNvmG2k5b2OwZKW4/Gmau2GCQzIbSG1TzVLKZGOqv1r7O8HVG7ZUlMcXsMRMAIIDZgYIgAAIgAAIlIxALoJDm06pMGYSDM+mU3FFflvw2RAFtJXeraP1FVV74KAHYKNEG3Ybj+c0tuGoA5E+NcLtLUZw0GoLDM+n9c8ljyW1jcc3KKuG4NAci3TBoegMh7SaG1kEh/B5Wp8rXLfh9bfplT3S6S1xJpAs7HlnDxgmYajg0Dhedzb110+y4RM0rqFb7qqdphIqpinZQBAc0j/6cAUIeBKA4OAJCpeBAAiAAAiAQKsINC84qKu7pvoIxWY4aEdS1sHZVx6NRSCtp1xoFev1rRIr59NVLx6nA9yvVxsh6ezaLLBs3XAFrUUIDlkKI8oj6STBoVkWuu8S21LSajgYt1QE1HBIPdUhg+CQYZ4mP+8442E3vSRtjZJPmmmZ4CCNZeTeVelH1mbJwoDg0Kpfd+inCwhAcOgCJ2OIIAACIAAC1SLQjOBwZvwQvfr0QRLV/s1p9fYAO3i/vHUbgOGYSUfwb85wkCvQH6Id9x2kU7ErE8GNvl8/vi5RG8ISfChBqlKV/yTtfXaC3hu7ndaMmuaRtnWlXjHfbm/egoOaKp+t6GWnCA55sEgIDrFwtSE+tcN4ooTHdhjFNu0klOJPqQicp9Hz9C5dtXWUbhYnxSgniSSPtm2H4JB4IodnUz9dSbeIE0Bcp8LwzVa/WXgROY/3bMdvGmypaAd19BlCAIJDCC1cCwIgAAIgAAItIBAkODjs6V+5lNY+vDj+A1nb0y7u88oAcHTiCLT0PeOu4F9+Ty9WZ+rddPJC8r5karo9sD5JO1e/3hBqtE5dp2iE2puv4GDxawKaW4joDMEhHxZGwcH4CEjzy0NwUGubmJ8pPnKUj5t0vzJkOBBR0Dy1CHjCLtNJMy0THKKxvEDb9NoSlmfWd27rmSwmXj4nvrTgV4TSBQSHVhNHf6EEIDiEEsP1IAACIAACIFAwgXTB4RA9Jq32K+bwCt+nk/uYTcEOBzdredVWaqCZDAc+3/6BdVKwxCuiolik4fQHW9FItnVy+9v0ypPHGxkNw/Ppls3X0ETcnvEPf/1oQkPwdmb8Ddp83/FoxMk2ztPkQ+P0yovn6v3S8GwaWbGEbl6nclKnQJi9VhuUEx80ltY5l0+Q7eSS5ZQKC2ff4E+eS26fyWDyYaELDjxP1s5/m3bcJ81H/dnx9t15OjP+Nu14Wq6HQGQ6AcL+McPzdHfi1BdxvZ1X6DzlbKl36UBcfyV6ZrSTKrL40zQum83mn0vioHYs5uT2cdr25LlaF/F72W3Ui2bOppGttkyngn8pOJqH4NA+9ujZjwAEBz9OuAoEQAAEQAAEWkYgVXBomSXoCAS6k0Cw8NadmNoy6oZvDFk7Faq9kBc8CA55kUQ7RRGA4FAUWbQLAiAAAiAAAhkJQHDICA63gUBOBCA45ASygGbkrQ6cCbO2nn2k1o0p4/aHAnAQBIciqKLNPAlAcMiTJtoCARAAARAAgRwIQHDIASKaAIEmCEBwaAJe0bdqW6eM3aWe9FG0ka1rH4JD61ijp2wEIDhk44a7QAAEQAAEQKAwAhAcCkOLhkHAi4BcO2Bk6ypaM3qF1324qEUETtROj5mQ660Yaky0yJq2dgPBoa340bkHAQgOHpBwCQiAAAiAAAi0kgAEh1bSRl8gAAIgUF0CEByq67tusRyCQ7d4GuMEARAAARCoDAEIDpVxFQwFARAAgbYSgODQVvzo3IMABAcPSLgEBEAABEAABFpJAIJDK2mjLxAAARCoLgEIDtX1XbdYDsGhWzyNcYIACIAACFSGAASHyrgKhoIACIBAWwlAcGgrfnTuQQCCgwckXAICIAACIAACrSQAwaGVtNEXCIAACFSXAASH6vquWyyH4NAtnsY4QQAEQAAEKkMAgkNlXAVDQQAEQKCtBCA4tBU/OvcgAMHBAxIuAQEQAAEQAIFWEoDg0Era6AsEQAAEqksAgkN1fdctllsFh1e/PU1nfvCTbuGAcYIACIAACICAF4E1Kwa9rmvmIggOzdDDvSAAAiDQPQQgOHSPr6s6Uqvg8OCffofefud8VccFu0EABEAABECgEAJ7nrihkHblRiE4FI4YHYAACIBARxCA4NARbuzoQUBw6Gj3YnAgAAIgAAJ5E4DgkDdRtAcCIAACIJCVAASHrORwX6sIeAkON39+Hs2d/eFW2YR+QAAEQAAEQKBUBP781am6PRAcSuUaGAMCIAACXU0AgkNXu78Sg/cSHB675zO0eOiKSgwIRoIACIAACIBA3gRWfPVNCA55Q0V7IAACIAACTROA4NA0QjRQMAEIDgUDRvMgAAIgAALVJwDBofo+xAhAAARAoBMJQHDoRK921pggOHSWPzEaEAABEACBAghAcCgAKpoEARAAARBomgAEh6YRooGCCUBwKBgwmgcBEAABEKg+AQgO1fchRgACIAACnUgAgkMnerWzxgTBobP8idGAAAiAAAgUQACCQwFQ0SQIgAAIgEDTBCA4NI0QDRRMAIJDwYDRPAiAAAiAQPUJQHCovg8xAhAAARDoRAIQHDrRq501JggOneVPjAYEQAAEQKAAAhAcCoCKJkEABEAABJomAMGhaYRooGACLRccpl47Qne/fDYa1tCtS+mpm2alDnFq8gjdvT3sntRGu+SCVrLL4tsucQOGCQIgUHECEBwq7kCYDwIgAAIdSgCCQ4c6toOGlUlw2L/rTdp0oEbBKRpMT9E9j56kY3xh3yA9c/8A/ZN0L40M0547e1NxTr02QXe/fCG9v9SWuu+CVrKT54Wvb7vPIxgxCIBAFQlAcKii12AzCIAACHQ+AQgOne/jqo8wk+AgB7FCSBgwkDAFu1lWwVsZNFfdobr9ubKTBaSRYXrmzl6S/Z7Ft53GG+MBARDoTAIQHDrTrxgVCIAACFSdAASHqnuw8+3PJDiQHHhSD63/2hK6Y64O6yI9//hB2naaf267xg9wrkGzX5cdc1Wu7AwZKyahqWPgYSAgAAIgEBOA4ICpAAIgAAIgUEYCEBzK6BXYJBPIJjiQLCZYtlXkGJzmGjR3mf9zZZejT7vMDRguCIBAxQlAcKi4A2E+CIAACHQoAQgOHerYDhpWRsGBKG1bhS3QdRcxvEj7dx2lnQcu1Oo+UA+N3bqAVtNRZw0HbvORPWfpWJRNUbtvaGSANi7vpYFE5gXR1OQUPbdnhvadrtWFiF59PTS2ZIBW36RuEzD6evIIrYiKWHLmxgIa3HuUNh3gtnpo/boldMeixl0htiXtisehb10IsN/qB6kuxti6G+hByWaqj68hJin1GTQooo5HWoHKEO4Nu+fQpicW0ifZx9vPxvOCaGhkkDbeOaBs6WCz9r82QZu43kffHNp0/0K6roMeVgwFBECgfQQgOLSPPXoGARAAARCwE4DggNlRdgKZBQeiGdry1cO0Lw7w9W0VjQBV3U5hX3FXsyZs4NQilSxQHKwXsEzeUwtW5aBz/66JWByw9BAXt3RuFZAEh6G+C5LQQdQI3sNsUwQc3TSpuGao/S0VHBzFPbPb3UM64wYe3b/qHEoIKWV/GmEfCIBAaQlAcCita2AYCIAACHQ1AQgOXe3+Sgy+CcGByH5ahSRGaAG8TwDcKERZy3ioZQ/UXrLgoLY1TBvj7AR5pV05LUFauY9WwNcupOs4A2J6hp7fcTiuN+FxXKfcjuZmEeSG2WbhNX2R9u89SjtpgJ7i0zwy2O/D2yfDIRpmypYKq5jUpN01v8f+nZ6hLTsO0744m0W1HYJDJT51YCQIVJAABIcKOg0mgwAIgEAXEIDg0AVOrvgQmxIc1AC4duxllBlgSMkXnMxBqbvApFnYkO9xrXSL91KKWCqFMJOZEYqfNcGhIYJcJKJZREqNCx/bVMFh09qBmhCivLLZ337BIV+7GYmrLkU9kwJbKir+0QTzQaBcBCA4lMsfsAYEQAAEQKBGAIIDZkLZCTQnOFi2Vdi2U9iDRXl7RjLYNweY8j0uzKI9dx9pW0SsgoO03aFxTahtarYItzPUN4dGVwzQHYtYwOBXNvvbLzjka3eEQhZ8jPzL/tjBPhAAgaoRgOBQNY/BXhAAARDoDgIQHLrDz1UeZZOCg2lbxaVGbQdDPQRjAJwlVV/JSPAQHFJPWAg4xjMt4A21LTL/Ij2/6yhtk7aPRD/um0Pr1y6kO2iK7nn0ZK1oorHOhNn+tgsOGbk7T9dI41/lJxK2gwAIlJIABIdSugVGgQAIgEDXE4Dg0PVToPQAmhYcEtsqVlyku6MTHMy1ENKzFTwzHFIDWZ19yEp7wJYK0wp7sG2SrVy34dAU7ZyQT91ge+bQt+pFOk32mcfXdsEhKDOjMS4IDqX/7ICBINBVBCA4dJW7MVgQAAEQqAwBCA6VcVXXGtq84KBtqxgbIdonjoj82hK6Q6tFkC44qKdaqPUQZBHDfUpG0qMBtQTSTqpIXWEPtc00/zjj4SBtO8Dv1Y7fpB0H48KWOiN7QUcfwUE9+cNRDDRLJopSz6J5uyNSDv6o4dC1n2UYOAgUSgCCQ6F40TgIgAAIgEBGAhAcMoLDbS0jkIPgkKw/EFlvCdptAbBcGFI9pUI99lIOjvV75GKLU9Mz9NyOKXp3yQJ66qZaHQTl6Mm+Qapf38wpFZYaAkG2RYH8DF2zbgGtXjSrVnhTOY2hFqhff2iC7n45PrHD036vkyNoDm36Gp/Y4T4VJFFHIrqHaIoostlH3GDf+nDPluGAUypa9smBjkCgywhAcOgyh2O4IAACIFARAhAcKuKoLjYzF8FBWXGOYeqr5oKxPZB0FFrs66Gh0xei+gVquzO05fHGEYkmP6rXqwGp8fqR4doRlK5XaoYD3xxgW0rNB/kUjOcfF1kOZgOHNPvtvB0srLzN4pKwL1NfYr542+3KcIDg0MWfZRg6CBRKAIJDoXjROAiAAAiAQEYCEBwygsNtLSOQj+CQCK4NqfPxkKYmj9hrPHCmwd4pqXBiD42tW0APLmoUokwKGRdp/2t6zQPTKQ+C6UWampyiR/bINRJc1xt8oRz7OUxP3WQTKPxtY5ue2zND+07HGQzGkyrYljD7nbwThSprvFcvukTPxfUiTLzV4pZ8zxJ6cBFRWl8h3H0zHIZuVfljS0XLPjvQEQh0FQEIDl3lbgwWBEAABCpDAIJDZVzVtYbmJDh0LT8MHARAAARAoAsIQHDoAidjiCAAAiBQQQIQHCrotC4zGYJDlzkcwwUBEAABEAgnAMEhnBnuAAEQAAEQKJ4ABIfiGaOH5ghAcGiOH+4GARAAARDoAgIQHLrAyRgiCIAACFSQAASHCjqty0yG4NBlDsdwQQAEQAAEwglAcAhnhjtAAARAAASKJwDBoXjG6KE5AhAcmuOHu0EABEAABLqAAASH5px8ZvsbtPnJ41Ej/feuogfWXdFcg7gbBEAABEAgIgDBAROh7AQgOJTdQ7APBEAABECg7QRKJzicOESPrTpIpyQy/SuX0QMPD9pZjb9Bj913XLpnNt22+3ZafnXxeCcf+gZtezHuZ+Uy+rrLzuLNQQ8VIXBm/A3aUZ+z82n9wRtpkcX26Nqnj9Opw+KC2dS/cgmtfXiQ5sU/4ms231cTvsg4D8/T5EO7U+fqme0v0OYnz0XNjGxdRWtGIaBVZEp1pJkQHDrSrR01KAgOHeVODAYEQAAEQKAIAqUTHMbfoK+IwKk+YJeAcJ72rt5NL9WDsdpNI1t/n9aMFkFMbRMZDsUz7qgeTpyknRtepwPKfLULDoqglQAh3acIdab2TtLOpa/TgXobpmvkZ6l1ol1H+ReDyZUABIdccaKxAghAcCgAKpoEARAAARDoLAKlFhyGZ1P/4XNR5oJ1u4IkUPQPz6ZTh8XqbGsEh86aDRhNoQSMYhr3aBEc5OtXLqMNUUaDLVNBFhQMYkGib5OgILfhzroolBMaB4GYAAQHTIWyE4DgUHYPwT4QAAEQAIG2Eyi14LByKd323YNx9oI5AKqvAA8vpfUr3qVt9XRwCA5tn1wwQCUQB/39K5fSLXddSROrRMZBaLaBWRiQsyF0gU7eKiGMSoh4cpYEtgdh9paAAASHEjgBJjgJQHDABAEBEAABEACBFALlFhyW0YZPTUh7ynURoRF4cfC0lsat1545cZJe3TBB78UZEzUsyb3wJK8EDy+lDc8tbuyTV/a312yR987LAVwjwKsFk3O1ffj9w0vpls2LadHVtTbkPfockK592N1v3a1yhodUtDLP/m1TKL2P+XTL5hujMeqvM+OH6NWn36UDcUZK9P7wbBpZsYRuXifVJpCYu4LoRPBs42Krh3DXIM3T7ay3wdkAo3TVs+O07UXOoJlNt229nZaPEk1uf6Emcg3Pp/XP2eswJAmkZRNI72vzkMi89UERFTTBwLg1Q7tGrd8AwQ6/PNpPAIJD+30AC9wEIDhghoAACIAACIBAxQWHr9/1w0YRSWuAVEsPX/y6XPCuETCZVndVLPIKs1oTohHImgNAuW2z4DCb+ofPSQX/5J7n08jK43RAFJ2U35KCTGcgmCo4NN+/j+AwsvKHdCAKxvVXMnV/8qEX4sDd0rIcYDsEICWI1oJy+b1aPQ9tK0Kia0OWgSQ46D4Ubcr1Q8LqhqQIDnK2QUJwIEqOj4is90h9rZxPIy8ej2s5qGNutIn6DfjFUQ4CEBzK4QdYYScAwQGzAwRAAARAAASqLjg8fIVUFNIiDMQBGRkyEHj4UcC+50q67cufpcWjV8QZC6qwoASLhgJ8JJ1GIV+bLjjUHMAnbUSnCnDRwHoqvfs90U9zgkPz/acLDvEVUp0BpZCnLBQpAsJ8Wi8yIE6cpL0bXq8X/zQKPUqtA1cRRNm3cYaJkimxjNbGWRTO0x2sNRdEUVLHHEr95EkRHLT6DfrpJ0bBgSx1HKT5zHNqyb7GySqNuezKqEgdDC4AgUIIQHAoBCsazZEABIccYaIpEAABEACBziRQ9i0VHGgZA24piBLBaWhKuE0sYE+rq+eN4pX6kYNegoMjdd2nvaYFhyb79xIc9FV446kJKacgWE5aSF3Njw2sB8+JWgQ20YpvTIoT9eMpNcGhIYKcJ6LacZH1bI28t1QECA5yZo2JVWP+JDOB6veifkNnfsBXfFQQHCruwC4wH4JDFzgZQwQBEAABEGiOQBUEB1Oq+HQ946CR/u0KzLmGw6FnJ2jiu+btDc4CenXEyVRzH8HBt75A1I1hi0SzgkOz/fsIDslTREyr7QF1C7hOwu7baTnXVTAE33Um0kkmdfEmwfC8diSkbUTatoqUoL+5J6+IDAczK7mwalSTxLD1wpYd1NwYcTcINEcAgkNz/HB38QQgOBTPGD2AAAiAAAhUnEAlBIdEkbwl9J7YluBR6yC9hoP52M1EoT3DXnoIDrW6DUnBwZDNQIca9TgMLG3FEJOC09V0aPXuaPtF/73L6JbvvU7buA5G3GZCjJL7dT5652HFAAAgAElEQVSvJRUcfGs48NgSYsKV9OrS+DSMeqZLUuxobBnCcZgV/0jvKPMhOHSUOztyMBAcOtKtGBQIgAAIgECeBKohOMR1GOIjL/uHZ9Op+HQDc6FGsceeSWkr7VtHafloLR3etaVCCdwk4HphQAgONsGh2QwHWyFPznxoCE7sj5uPi2Kh6ntCgDCt6M/zeYjameHgLBrp2pqibRHZeiW9ct9BOkXyM6EXnVxGdF8sShiFIB9YuAYE8icAwSF/pmgxXwIQHPLlidZAAARAAAQ6kEBVBAezAKBucUir9eBTL6HmYi2gu/dKeunJ47H31RXgVgsOeiaBnIVhE19asaVCZ6v6SzALqOHgOJK0f+V8OvUi+yNuV67nsXI+0YvHowDbXHgy4AQGD8GhsBoOlqMva5PQXeBRmRN1cU4bt7ztxMisAz/sMKTKEYDgUDmXdZ3BEBy6zuUYMAiAAAiAQCiByggOSgAWj9JRDNFYfZ8D1N030qKric6MH6Id8covt6YE5YlAUy46qF7bCsFBqWFQHwMf8ziuHC/ZVsGBIYpTKqwnTqhZJZyBsH7z4sgf5Lgn8rZSUDL2f12UUE+LqL2rBtj6EZr1fjnT5cRJenXDBL23YpQeWFfLfoleqYJDgadUaBk4dbakHu+Z3Mqi2S3G4izqKS4KEGNCP2hwPQhkIADBIQM03NJSAhAcWoobnYEACIAACFSRQHUEBy1Y1VLEmb2tuGKiFoPBUanHMConFpgLVRYX8JsCahF0N07QKK5/88z2qY1Rz0KoN+EYS3wNHyH6wMODWqfJ+2zjjW5MbA04STtXv04HDtufUlcmSCKDI2omUHBwHLPZsMq2lcRgt3X7g35kaE0MUo/WNPkB9Ruq+BneyTZDcOhk73bG2CA4dIYfMQoQAAEQAIECCZRZcOCCgA+skwLPEydppygWKdLpJTb20xzO0+T2t+mVJ2up9vzqH55Pt2y+hibi9kxHa/psXzgz/gZtvq+23UIJgC0/jy40nERRH4b1vfO096FxeunFWs0EXsEf2TpKN4+erxcFLLb/5CTUszvWzn+bdtwnMV65jNY+PEjJegnn6cz427Tj6eN0ShIA2CdLvvzZeo0NvUdV4NC3CByix2wZK/WG4nmwx7NfxRfaXIzbDNpSESw41EQNzmR55cVz9blLw7NpZMUSunmdiW3tnr0P7aaXuJBmfa7cTmtGVaKT21+gbXFdlNr8NY+xwI8fNA0CTgIQHDBByk4AgkPZPQT7QAAEQAAE2k6gdIJD24nAAF8CzqKbvo3gOhAAARCwEIDggKlRdgIQHMruIdgHAiAAAiDQdgIQHNrugsoaAMGhsq6D4SBQCQIQHCrhpq42EoJDV7sfgwcBEAABEPAhAMHBhxKuMRGA4IB5AQIgUCQBCA5F0kXbeRCA4JAHRbQBAiAAAiDQ0QQgOHS0ewsdnFy/YmTrKlozKp3wUGjPaBwEQKAbCEBw6AYvV3uMEByq7T9YDwIgAAIg0AICEBxaABldgAAIgAAIBBOA4BCMDDe0mAAEhxYDR3cgAAIgAALVIwDBoXo+g8UgAAIg0A0EIDh0g5erPUYIDtX2H6wHARAAARBoAQEIDi2AjC5AAARAAASCCUBwCEaGG1pMAIJDi4GjOxAAARAAgeoRgOBQPZ/BYhAAARDoBgIQHLrBy9UeIwSHavsP1oMACIAACLSAAASHFkBGFyAAAiAAAsEEIDgEI8MNLSYAwaHFwNEdCIAACIBA9QhAcKiez2AxCIAACHQDAQgO3eDlao8RgkO1/QfrQQAEQAAEWkAAgkMLIKMLEAABEACBYAIQHIKR4YYWE4Dg0GLg6A4EQAAEQKB6BCA4VM9nsBgEQAAEuoEABIdu8HK1xwjBodr+g/UgAAIgAAItIADBoQWQ0QUIgAAIgEAwAQgOwchwQ4sJQHBoMXB0BwIgAAIgUD0CEByq57NutvjM9jdo85PHIwT9966iB9Zd0c04Sj/2M+Nv0Ob7av4a2bqK1ozCX6V3WokMhOBQImfAFCMBCA6YGCAAAiAAAiCQQqB0gsP4G/SVOEDRTe8fnk9LvvxZWo6gpWvn9eRD36BtL8bDX7mMvv7wYClYnBk/RK8+/S69d/gcnRIWDc+mkRVL6OZ1gzQvYeV5mtz+Nr2y5zidOtx4k+f4LZtvpEVXm4fFAfyOp+V7ZlP/yiW09mFTH0WgOU97V++ml+o2z6aRrbfTmlGLvdtfoM1PnoNAVIQruqBNCA5d4OSKDxGCQ8UdCPNBAARAAASKJ1A2weGMFKDYRt+/chk90EygeeIQPbbqYC0wXLmMNpiCNZ9rincPetAIWDMc2ugvRQQxeSwhjJyknUtfpwMO745s/f1EEO/uZz6tP3gjLSp6xsicRV8O4Ud+npGRUrRzOq99CA6d59NOGxEEh07zKMYDAiAAAiCQO4EyCw5ygCKnZhPNptt2307LLavAqZDkoGl4KW14bnFyBdrnmtSOcEHLCLTRX5MPvUCv0DV0y12L65kJqnCmzldZOOi/dxmtjTMglHv0eSln/tRFsvM0+dDulmZ8NGycTf3D5+LsDLvYAcGhZU9AR3YEwaEj3dpRg4Lg0FHuxGBAAARAAASKIFAVwYFITeU2rQB78/EJTn2u8e4QFxZOoHT+UrMYGvNVnse6cCbfIwfxWe4pgrhkx/BSWr/iXdoWb5ewPY8QHIrwQ/e0CcGhe3xd1ZFCcKiq52A3CIAACIBAywhUU3BIZjicOXGSXt0woe6hp+T+dldausio8LlGOMi6p/6uQZonZ2DUV6jZ9lG66tlx2vZivLedqL7vPxG4ZdgqkLApqiUwSmukAou+vHicjaCxFgTP1eoI2OoOhPRh5anZLme6+PlrGd3yvdfrWQC+fCe3v1ALpofn0/rnsmxVkMUDeb46hDOraCK1lcjIMYsR6T5bSrdsrmVk6POlf+VSWvuwO+snYr/sRGNrkiVTSBcc1s5/W6lBYe2rZZ+A6KjMBCA4lNk7sI0JQHDAPAABEAABEACBFAJVERyULRVacJNe96GxWuwjJvhcwxkXSjp7grOWZi4JDo1U9NpN/cOz6dThmvjANSWUQohSKn36Hni9oJ9qlAi2Q3jpgsPIyh/SgVgoUVtXRaDQPvQMFh2nyXY/wWEVraXxeuFCP75NZtOcOEl7N7zeKKyo+VTfbjGydZTWXHOedm54nQ7ExRgVYSQle0Oer0lO8tYHnep8Gll5nA6IIpzy2wYBodGP8LUr86LWWPo8ICLbtiZ8enc9AQgOXT8FSg8AgkPpXQQDQQAEQAAE2k2gzIKDkY0hOImCmj1X0m1f/iwtHr0irseQZSVZ6jElyFNXbqV9+NIxgEpw6zh9Y+TepfTek3ERS1KFimSQZ58xeg2A9fEKNp04GQWz9OVaIcJQXomgUaohoJxYIAXWTfXB6fou202nHrj8pRQ69OEbLjiYA+vZNHKv+ZQKrvsgMlx04SYSIOSTWLT6DfrJHG7BIRa1Vi6rnWTBc2GVWrCSi7Ca3lOzQcxZFmo9iuQxpTqXes2KeE4aBZZ2fyii/9IQgOBQGlfAEAsBCA6YGiCQB4HpKbrn0ZN0jNsaGaZn7uylgTzazdJGmWzJYj/uAYESEqic4MAMPdPcrfvHffb7O6+RA1K9YJ7lPU1waGQrnCeiK8gUNBK5Uun1yZS+2pw2/Wy8nMUMHcG8qT9zH/62Z/VpKN+6IJBhriUEhHvV7Sy19zlDprGtpn7P8Hy6bfONakHUAMFBzCvFZ64MC8d7SkaNLdNGts0mBlqOxUR9h7QnEu9DcMAcKDsBCA5l91BX2neR9r82Q9+amKF3T1+oBfHi1ddDQ329tGZ5L103d1Zp6Ey9NkF3v3whsmfo1qX01E3ts62ttkxP0ZYdJ2nf6dg1fYP0zP0D7RNfSjNDYEjVCZRZcFACnrQ09RMn6dCzEzTxXVE5X/WM2pZ0LGamUyrSjzWs9S6JESlBI5kCt6DtFLaCg+YZyvUVfHm5A0NbrQIi/z78bc8qODTPN+RJP0+T28frBRX5TnU7zEnaubqxfYJrYFxFx+vbKfh6JbsgQHBwbT2pj8A1ryzv2TNt7P7n/pxzJ+2ZCEGOazuSAASHjnRrRw0qN8FBDnIiQvoq7+QRWrH9bA3eyDDtubNXAnmRnn/8IG2Lg5SxdTfQgxkPSZ6anKLn9miBal8PjS0ZoNU3mVadObidop0TZ+mYCJI4aOybQ2vWLqTr5rr9nTru+PapySP0yB65jx4aGhmgjU2uhE9Nz9Bbe6do/IAUmDvHWzMosmf72TiYn0ObnlhI11mHepGYq2q/nVH2sV6k/buO0qYDtcA99dU3hzZZfBTERc4IMHaazqcxf3to/deW0B3SvCmLLeHPRjxPfOetkWMau1Qv4wIQKAWByggOTMuymu6zTzxXwUGxw+XGAMFBzmaIj/1c/PoL9doDqady+GRtxKaG8nILDmlFC+186j7JaHuYT5OBcRDfDE+rOTNE3a6hHP3KW4PibACrWOWsrdAQKnwD/URdEKPg4M60cW2r8LUjUVsjA2/c0nkEIDh0nk87bUQ5CQ4ztOWrh2mfTEdf2XQIDmrQnj1A2b/rTdp0wOGihNBhsFu73S1+eIybiNx2FThe0+ry9Axt2XG4sQIdjddlwwxteVy/vgFJ55N9rGo/LPiMrhig6xfNklbHL9LU9KVIYNlWFyWSAX7qPHDNzSyCgxxoa22XxZZUOxLPRvi8bWtmRad9MmM8pSNQKcHBEJQvv1oLJLeO0vJ4/3vm1XBd3NCDvIAAue5wj9VcvS7Ekj2i8KC+bcMwjby3NoTzCs9wCOzD23bHirmHT5rim+XJVbbRxD703qojZTl439Mo3Okb6HsJDo76IwksjoKurr4gOGSZYJ1/DwSHzvdx1UeYi+BQD2Y43V2kwPsKDsqqaDJ4DAG8f9cE7SROtx+oZyaoYobavhyEDd06TBvjDAjlHkdKeJZx1/b280r+wYY4Ygj2fMbN/e+kQWm8aqYIt6EIArLoo3RgExzU9oZGhqWMDM56uEQ0r5cGxGq+Jir5j1Xup4fWr1tAdyxyb0ngLIq7RcaMIcjPyiXLdghXoN2Mj/K0JfTZoAy+bDxPzT3HPnMf14BAqwlUV3AwBHC++9E9glMlmyKxquxOIzf60ENwUDM4pFb0kyuMHXjapB2zKRcg9KrhoNtiEguC+/C03ZWiH+pTmaGBb2gNB5NLjBkOGbZHqCd46EfCmrMP8hQcXKe2mMYtZ+P42gHBodWf/NXoD4JDNfzUzVY2LzjUBQMOFHtpfHtcOM9LcFAzBJrZSmF3oq0PLchV0uDleyzBuNe4m+wjy8zU0tqVoDUOIodGWKSYRd96VGSlWMbo3AajG5d9rKZAdeq1I/TIy/GWj3jrBO2doJ2nia5ZsYAeXDRLyhzxCHA9uPCIwoN817gtDiyNLXk+Gxk4ZJnfuAcE2kSgOoKDdgxlPUjU9v/vvpEWXU10ZvwQ7bhPnPxg2EO/VFTqn0/rxT1E8QkX7AxLu/E1ShAmn6rAQfGJk/Tqhgl6b8UoPbDuippnfQQHMh9rmbqdIp47uk0bnltcGw/Xv3h2gt4bu53WjIbzsp5SodXVaKxgh/fhZ7urJoDbXzVEvnxDTqngfieI+DSKZYM07+paT9b5pwg0s0k+kYKPft1x33E6FbWgZrXoRSA38IkT2tGstu0ZXlkM4vMnsaXiPO2Un5WDN5JpZ7DiP/20EkvRSL9nok0fjOi2FAQgOJTCDTDCQaBpwaEeLPIq/fKLjUr9HoKDkuZtWeXf/9oEbeJifBx03u+qM2AbpRxUyYGpo26EI0Ve9OI3bqnvRKaEIUA7I9W50K6XV9GdwowrmFUQpYsqsn/SxaDAsYqsCMleEewn6mJEdvfQENXqVNRtkQSRVPuKCvI95kpiZpbGFtuzEebL6w81CmbqY036tCZufVKraWKrmSLqTuw7Lep65FP7BL8VQCCUQJkFB+tYtIwDnxVYPegy3RN2jVr4z2Srrcq/czU3kb7usZ2i3rnbJiFchPLyqfmgB8ihfUQCj1RIUefpUwzRx6dKkGsI7E3ChFvwSS8gysdOPvDwYH1IPjwTIoFFLKk3mnErQ6oYMf9t+sp9x2vduDJtTNtHUDQy9OMY12sEIDhgSpSdQHOCg7zKzxkCJB0NmCY4LD7bKCJp3bbQZDHJ6Rl6fsfhejFKvVilvt1ibN0CenDeJaXGgTGQ9R13SjCaDOi1LQz10w5cAaA2xbRg1h6IpwkOgSvWwWOt2d1gEGdZKEc6DtIzdw4Qp/fXt0+QJBpJgkNqZoKLS0g7Gu5MdQvKYIvr2Qj05eozYYLD2Mgl2mcsDKpmqpiFp9gBGbchlf0DGfaVl0DZBIdkQNhgx9X8l3z5s7R49AopE4Hf51MB3qZXnhSrw0R87S2br6GJVbVMBmMA99A4vfTiubgDXm3mDADZV+dpr/OauN89x+nU4aSdopZE9I6ycryMHljXCEDV2aEFsF7bKVSb+bjFV148F6+U8zGis2lkxRK6eR2viofz0tPi185/W1qJJ+KAem204q7ZkcEnabZzFsDmOADO5lM/vmFbKgLmQYyIMyBeffpdOnBYzD9+Yzb1r7yGbrlrcZSlk3zVjtJ0+7Z2l5NTwCkVt3xvN217sdamv/CSpZaE65ko7+cnLCuWAASHYvmi9eYJNCE4SAGpEAxcgYqSnj+Hxg6cjYtMugoWhgsOttXxsVvNp1Tw3nbzqQg9FAkQiVoCAeNO2ZJgzCBQgtEaG5KKYaat5KvFAVOKQdYLfZquUwWJ9euIxrXTCsZuXUAPiuMfs4yVpD7iANJcB0CeB5KtARkOTi7W2ha8mq7WBFEfOYtdKc9lu2zxfjYy+dItUNlPc9HqjtSFBIvINn2R9u89SjtpgJ5STrpp/sMQLYCAi0DpBIeud5f51Id2YnEXjWynZVn6Lh/fLKPAPSDQDQQgOHSDl6s9xuyCgynY8xUc5OKS8oq1gWVdEPDcUmFfFe0hJUCu92U5irFvDq1fu1A53jC6JWTcAYGbvEKvBKQyq7RVXS1wdq/6p2U4pJ/gUZPy4yNOs4w1sZ2CGsejKlkvUlAqM/AVHNK4+ByL+TXDEalKNoZ+1Kvlg6GNtng/G1l8SQGCg57RZBDZrpPFqL5B2rS2UQi22h+5sL6qBCA4lMxzPsUPW2xyRwkOJeTbYneiOxCoDAEIDpVxVdcamlFwMKzyM0JfwWFkmDbR4cYpDY6TIJrzzEXa/9rRWg2I+KUG4cmjGK+hs8qRkWpGQeC4AwI3pR9jAJxSGFG/J02ckAM647GYquCgnOIxOUWPiOKg4t4sY00IBsmMh5rbGj+X/dcIoB1sfLlMXySa2zgZg2sHNMYoCSvShPSuqyHuKZMtfFKK7dnI4ssAwSEphJlrSehHeYqjUtNOMGnuMwN3g4CZAASHcs0MuQ5BcstAe2ztJMGhjHzb41X0CgLlJwDBofw+6nYLMwkO1kArQHDYcyfRlnpKf5bTAfxdZz7m0lYvgUhdCW6k8AePWw7cDKKKqyijHmyRU5TRshG8BJyQDAd9y4VhqwvZC16yp0xjTQoGFsHBmMlgEX+UaZGFS6MB9/Goafz0+VkmW1LGmGne+mc4JAUH270X6fldR2mbXu/Bln3k/5GAK0EgmAAEh2Bkxd1w4iTtjGtOcBHG23bfSMuNe/mLM8HUslwPYGTrKlozGp+80Vozmu+tpHybHxhaAIHOJADBoTP92kmjyiQ4JIJhFxFXyr2SXu5xtGFW8ko/huKEzhMkGqciBI/bdWqHa0XYkuJvrt+g7YH33HoiZw2QMcPBHUAmBIR5joKhlrE6BYfYJ6RlGphOssiXizTJXIF35iNDKduJK7nZoj1ETT0btlNfks+yu7im7bSM2Fau23BoinZOnKVjp4X9rvokWT8ocB8I2AlAcMDsAAEQAAEQKCMBCA5l9ApskglkEhyc1eN1vil7/NV6BYP0zP0DNCC1EVrDweRe40p1hrTx8HFf3qhJkKhVYTt5Qgv0b72ctr18Nh5WMsjyLxKpk0lfobdnYJjECJdAYR6rKWPEKOr0zaExbauLGM3QyLCxeGB2Lg1OrgyHkCNDy2SLPgvSs3908cBz3vKpNeLoU9KyhvTtPsYaDqYnmTMeDtI2LqWfUvsFH/MgkDcBCA55E0V7IAACIAACeRCA4JAHRbRRJIFMgoPVoKAtFb1xM3qtgKX0lDj5QFkZb2QamPvndqaI+DSKxb00EAc7+l78ejq3EuSoJ1JMTR6hR7afpWNRRx4rqY5xKwHdyDA9c2cvDfD++V0H6zUslBTzhBAiixbq1hP9WM/1WpDnnjjpgoNcIJO3dIjCfbZAvJmxNhjIdTX4lIgB2hgzU9Lr+3pobIXpFBF9S0xa5gwLJUfpxBL1FBN1Duhzz4NdDD/MR0XZEvhsGASC1HkbUMMhQiOeBe14TvX5nKFr1i2g1Ytm1UTI6RnpyNo0vxb5sYm2u5EABIdu9DrGDAIgAALlJwDBofw+6nYLSyA4uALEkGMx009V0FfDfTIW3Cc9xNPHJbRookliwinbOSyBrHHrSfp4a31JgZn1+EfZKllg0bZrJIx313Zwj5Xfta2WN/NYhnJJG6Ohvoj3doqy2JJuRzJTJIWLcxuSe0uF3bvSfEo5OcTruWxmGuFeENAIQHDAlAABEAABECgjAQgOZfQKbJIJ5Cw4zNCWRw/TPu5BD0icQZoW3Egp12FbKrjyvr7Xm8hV3Z4zIJ7bM0P7TjdOsuAgfWikl9Ys9zyKj1debeOOaNeO3tx54EKcNcF8emhMX1V/bYLujk/U0AMqOS2/9t4lpeimfVo3IzjEtjPTl0XGR03EaGQe6D37jVXclRxX46SIbI9qenCdEGKiExv0eWOfA/7bKcpkS/iz4TtvazzlrJ30Gg4b5/EpII05xYJHLZOl8TI9mzipIttTgbuaJwDBoXmGaAEEQAAEQCB/AhAc8meKFvMlkK/gkK9taK0rCGhbavrm0OiKAbpepNHHwezU9CV6a+8UjZ/upY1anY/WYvLfTlG8XWWyxT1ad9HI4kmhBxBolgAEh2YJ4n4QAAEQAIEiCEBwKIIq2syTAASHPGmirWwElL35KU14HfmZzQyvu7y3U3i11txFZbIlZSQQHJpzNe5uPwEIDu33ASwAARAAARBIEoDggFlRdgIQHMruoS6yb2p6Js5iuCAdf8gAemio73IaXTKHrr9JTbtvNR7/7RTFW1YmW9JGC8EhjRDeLzsBCA5l91CV7DtPe1fvppcOs83zaf3BG2lRlcxvm60naefS1yk6qGh4KW14bjHNa5st6BgEykMAgkN5fAFLzAQgOGBmgIA3AanWSN8c2nT/QrrO+968LyyTLelj41M/7t5eO951bN1SenBRs7U60vvEFSCQJ4FuERzObH+DNj95PELXf+8qemDdFcEYz4y/QZvvq7UxsnUVrRkNbyO40yrdMP4GfSXmQyuX0dcfHoysl7llZV8lDFlsnXzoG7TtRb5zNt22+3ZafnWWVnAPCHQWAQgOneXPThwNBIdO9CrGBAIgAAIgkCuB0gkOctCqjbR/eD4t+fJnaXmGQL8R0BHJwXAIzDPbX6DNT55rSrQI6a9q18qMR7b+Pq0ZrY0A3Dw8Kc37PEUZFnt23HecTkUmpGedRNc/fZxORVkqNQGkf+USWvvwoDHrwvt6ixjlQQaXdDEBCA5d7PyKDB2CQ0UcBTNBAARAAATaR6BsgoMcnNqo9K9cRg/Eq+e+5HLJcMgiOJw4RI+tOlgL+FYuow2WwM13HOW9TtoWoAW2EBx8vJbztooTJ2nnhtfpQF04SBccFFEuYXJSrAi6HoKDzyTANRoBCA6YEmUnAMGh7B6CfSAAAiAAAm0nUGbBQV7pldPy25V2nilwlgWHTt6frwkrYjsFT/BM3Nr+ZLTaALn+RZPbKqxZQo4MB00QqAlj52nyod3xVg8tM6jJ6+X50WrS6K86BCA4VMdX3WopBIdu9TzGDQIgAAIg4E2gKoIDkRyQcQ2FRsq+92CbvDBT4NwtgoNjS0Ambk36qoq3y5yamt+xL/pXLqVb7rqSJlbFBSmtWypcYocpcyX0eiJChkMVp2TbbYbg0HYXwIAUAhAcMEVAAARAAARAIIVANQUHbQW4Hszwz0fpqmfHaduLXGthNt229XZaPppSuDBKP5+gA4dr9RkSrzgzgbQtFWvnv63sd+cAb+3DjRMGXCnnInujEWTWVp/nKnvuifQ2Zdus++fvGqR5WtHBM+OH6NWn35XGaN6b73udzshWv4GvswkOzgDbImAYeUk1B/qHl9ItmxfToqtrPpfrEdhYBnGszwF/f3kzdYg2k9tfoG1cP2R4Pq1/LuT0D/tWl4YPXds5TOJC6PX+gkMR/sUvgeoSgOBQXd91i+UQHLrF0xgnCIAACIBAZgJVERyULRX61gRJcOgfPicVvGtkQlhX2R1FKutQDYKDFbhkW5jgMJt02xt96KnwWqp7whj1emddDPk0CUlQSTQpXWcau+uUhWIEBzevkZXH6UB06oP2UuZOGEdVPPHzly/7yEprFkAz2T0egkNKFk5CTLpGqkti2CZkFJ88MxwavPLwb+aPRdxYEgIQHEriCJhhJQDBAZMDBEAABEAABFIIlFlwMJpuqoPgEA1Earo56JUDufm0fveN9ZVxcfylUkdCC8j7711Ga9cN0jytQJ+SDp8SzOkBqU+b6lhiG7TjJxsncVhWo0+cp8lnx+kVWhIX4PS9zuQVd/2BYgSHmh1cQDQ6QYF9UN864H7PPCfSONbaDPNXIFPrXClYcEgRAxICApmPPxUzIx/BoXn/4sO/+gQgOFTfh50+AggOne5hjK96BKan6J5HT9IxtnxkmJ65s5cG2jGKstjBY4ctyRlQJibtmIb4+CEAACAASURBVJ8t7rNyggPz0dPKNcGhIRKcJ6IrEoFi430pIFRW8KUAz5IBoB9daM2gCBAc/NrURJKDcnq96T016F0fbzdITjPf60okOGhZF4oY4Hivxplo7+rd9FJ0ikMyg8T2nqseRfK987RzaVw/YXgp2dnHTB1zZfKhF2rbhIrYUhEgOETs5r9NX7nveM1oQ+aLLDjU53RwhkOy7TD/1p57vKpNAIJDtf3XDdZDcOgGL3f1GC/S/tdm6FsTM/Tu6Qu1IF68+npoqK+X1izvpevmzioNpanXJujuly9E9gzdupSeuqk9tpXFDuYAW5LTs+1Mpqdoy46TtO90bFvfID1z/0B7xLEWPL1lFhyUAPzESdq74fU4QHRXzDdVwM87w0EXB6zp8E0IDuY25RR51wRpBNH61o7+4fm05MufpeWjalDme51TrDAUJiwqw8Hlg/T3JDHA+ZzZt6f4zIEgpoUUGPXYUhEgOETZIS3KcEj3oTR/HfUvWvAxii4KIgDBoSCwaDY3Ak0JDlPTM/TW3ikaPyAFcn09NLZkgFbf5LsqO0NbvnqY9qUOaQ5temIhXcfXTR6hFdvP1u4YGaY9d/ZKd1+k5x8/SNviP4LH1t1ADy5KbTz1AvmPe9GvaeV5avIIPbLnLB0Tf4RTDw2NDNBG4yo1B8NTtHPC93ru+SJNTU5pfRAN9c2hNWsX0nVzU4divKAZX0Zj3n42DuYlPxl7CrM/jKfc4UXav+sobTpQC9xTX31zaJOBXzNcuE/fedOwT56/PbT+a0vojtinQbbIq9/Gwaf7qfEcqXZE45qcouf2aCJOyrPfjC9dtojh+bE2PXMhz4/FPxl5F8ck7Dmr+TTgs8s43rQ5lfoUlvqCyggOTFEOyOTA1mP1NFsNB7U4pfO0BZsNeQsOCgPX1JID5fO096FxeikqpCm9hufTbZtvpOX1ApO+1+n9tmdLRVMB6bIT9Niqg3Qq9elsTnCITlfxYq/N79yOUA0UHHxqMsiCg8/1o1mKRhI15d91yHBIndoVuACCQwWc1OUmZhYc9u96kzYdcNDzXu3KV3BQg468/gA22GgYn5uJbkvKuI38ZmjL44cbK4oa/qziSmZfTs/Qlh26PS7mYfaH8ZRhqP2wGDO6YoCuXzRLWn29SFPTlyLBbFtdlFAD68xc6qb4zRvFjXIgJ82BYFtkUS6L4GCxg5tKtSUhAqbdk/KcOmxpDM2HdfpnTeozZLMlA+/s81vbYpL4rAh7ztJ9mvRP27Mr2vCLu1KCA8nBkyQGNCE41Fegh2dT/+FzcQDKJzhcQ7fcVTvtQLxKJziEBqVct+H1t+mVPcelwpr6dgIOfD2vq5OpuOAQwDHTHIjEMg+m7cpwcPZr8C25ikZa5oLHM8qYfPkGiRFt+FxFl/kQgOCQD0e0UhyBpgSHnTRIa5YPxKvqamYBm5z6x3vKuBTxQA5ibBkOyqpbclU2K8Z6YMAp+CItX/8jX7Oplv3Aq+wHG8KMNAY52Bi6dZg2RhkhF+n5XQdpWyzkqOn0Kt+hkWEpa4JXMy8RzeulgQwZDmxLsC+tAZYteAy0P5Bnw7faCvS6BXTHIveWBF7ZvVtkzGhBfjAXaZJ5zRttUtoCuWAfSfyybMtwBZT7d03QTuKtKOLZ1zM5tGcvsy9rcHyCWx/W5mdOsz1FKLXaEsq7MCaBzxkDzmBLg2V+n7NZP59bdV91BQcpUPYIZoyBjBRojdy7itakrIr6BkPKvva8MxxsokvQhOFV9930UnSKg3bEqNKO73VEzR6LqQeQxjoAuQak8pYKFwMVbKY54MvUMY8LreHAWRj1ehY6C1Phy9DrkeEQ9Hji4joBCA6YDGUnkFlwMA5MS7PNEuiYA0dNvDAKDurqZbNiR92O+ph6aP26XhrfHhfzUwITexo8kWyXCMaln+kBjs8KqmEFOfeJlubL2AdDIyw6zaJvPSq2xVgEB+c2GN36UJ6N+02B0NRrR+iRl+MtH/HWCdo7QTtPE12zYgE9uGiWtGqfEkClcRGmeM2bkHEbPOyyJTQAVpp38bfNNNvzl92XtZ48bPFi3awdKbYE8W7WFsf9Qc9ZGl/TZ1faPbl/EpWmweoIDtoRhnKxuhwEh4RDOOOBrqRbNtdOruBXtmBTS2kXJ2EQ0byMbSp1AbRihGdOnKRXN0zQeytG6QEWUCLB4126auso3Tx6RdQnKadqxAFmtGrtcZ2U8SEzyyI4KDUqeItMxIb9PF4rkBi/bCeFBK1yG/b4B3GMbQmaA3f9MIyptQ5BwadU6KdvrFxGG/jkD1KfOeuJLR7X24/8VJ88X75Bvi/Npy0MCSUAwSGUGK5vNYHyCg7yH84p2QRcw0FJT7YE5Ptfm6BNXIyPg87743oQKcTr7XKbyy82Tg9QbHIICKaAiaRTCEzp0PWaFo3gXR5fqpjiYCev0Drb8Q2sI362wKQBN8h+ub0EH0ewJdksxK7Evv7IpB4aolrdkToDiVkeXPzmjTb5vLYOSPcUJTiE2pGYA7JoE/hs6Bk6Hrb4sXbUdvHoIxqi67ogwaE4JmHPmfbsejxr1x9qFDTVPzr5mdtIR+OCp7XPrk9qdSFstWZETZB9p0XNFVftm1b/mqz1V2bBwUpET4HPKjhwIoyo/u/A7z5aM77RuTr9DdoWZRM0XiJg8g2w1NMATtLO1a/TgeiEBfOrHpCl1HwIvs7SX9jpDWJ/vRpIK01LW1yKEhyIs0V8OcbGBfkrEhzsdSJcWR3K0apKBgKR+p7BIY5jYhtXu07mMLSZ2Hbi8B3f7npGjXOoZs9c6ejZIFEBRSPb8wuk4F4hOBQMGM03TaBQwSE1MLaar6UF65X69VW8xWcbRSStKdEZiknKK6dcvM8mFKQELIkgYJ5LcDAF1B6rvApLGz9XoKM5Qwtm3b5MExwC7Q/lGRcFbXCOhRrl2MBBeubOgSh9vL59gqTA2Ddg9OHiO2805D5bB5RbXLb4jsfwDIbbMUPP7zhcL9SqFHLN6EthVqotAaxV8amHxtYtoAfnXVLqkLjmudOWEN6FMQl8zhhyoC2rz/gLDmMjl2ifsWirVgxVOpUlMR1bkc3l+Wu0bIKDuuqtDkKcrrBYrNSLt5VgYxk9sG4wMfoz42/Q5vgoP+VYTBFwasdiTm4fp21Pxqvs8Xu+wWb/vboNeuHA2TSy9XZaM+qfNWFqc3K7Xo+ByHQCxZnxQ/Tq0+/SgcNS1oDhpArf64xTy7F1xMxetGJiw9kY5+nV+EhJRXAw+jFuyxV0OrIHfDlyL6FzwJ+puw5G0JaKTIIDj66WXfLKi6KWCQsHs2lkxRK6eR1nPOivgOvHD9Fj9zmKdMYCBT//yee0Gf96fhDislISgOBQSrfAKIlAroKDWgStiYKNSiBlaEcRHObQ2IGz8SkXrj5DBQfpeiFiZNzukFx11NPPl0Zp/fxST3wQf5irAf36dUTj2kkYY7cuoAfl4xMNDEkq9JkmBoX5Mk1wCLQ/JS3cvIor9REHKeZ95vI8MJ984mKTziVg3lhFIr9nx2mLtcYGrxyr9RfUT0QLH4c40nirh8Zu1U6oyeRL0WKaLeGsuf6E+eSSWICw1vtIsSWEd2FMAp8zxpzJFsdJKrp4MDJMop6NfHpQQ5SyiKDTF2n/3qO0kwboKeUUovb9/i6d4NBCFI3g0bCHv5ACfi0cXMu7kgNmQyHKlttTtQ5NtRKqNgbYCwL5EoDgkC9PtJY/gfwEB+0P7mbqN6Ruj1C2DEiFHOUVawOrerDhs6XClGKfg+DgTvXXjTYJDo5JoK0GKhzlgpdpq4bBvgwRHDzsDwiC6vMssZ2CGsej2uptWAqRWgUHHy4h80ZGoWRj6Ee9Gpil2aJlPyRbmEObvmY4RtXTDvNWFe6FRQdJ/MriS2Fsmi2ZWFuOS+2bQ+vXLqwfQZrglWZLCO/CmKSfwhGNy6cAbwxALbS5lJ6KRE1PwcFVn4bM9Ww2rW0UIs3/111zLXaz4KAWJlxGa+uruGq6eCK1uznkHXu3q45Dxw46r4FhS0BeJNFOBxGA4NBBzuzQoeQjOOh/bKcFtE6Y8h/NlgJ+2h/sm+hw4yQI7+M4XUYYVk758hwEBzmYNZ17P3ZrL9HEyfjoS7Pg0DjVgjMipugRUciy/kd8PDZjEBRWFFEJTqzIwgSHVPsDAjJ7DYZkxkPN/MbPZVGsEUBb+HjN8cB5I/H0rq2hz0M9gFREjItEcxsndKhzRQs84/uC7Kj3dZH2v3a0Vh8lftXZZvGlly1ZWCePS72GzirHzNrEJi8u0568C2OiCg6pzxlzzmSLn+CQFJ3Nn+368aDiGNu002Va/Tu5mwUH1/aNuh8Cjkxste9K15+cFaJsUSmdpaUzqCHW+J+YUbpBwCAQyJkABIecgaK53AnkIDhoq2pNBvzKyqmtrcQfyURb6oUWiZrJrmDC1uDCR3Aw2BxWyC3lVAtdVFBWG5NHkep/zJPTP1l9GSI46NsFDFtd6IizJoeJZ1IwsAgOxuKQluC1/rj5cQmeN8b207ZT+Nli+6RwP19pfnR//hjbdhQw5dbsz4bblnDW9rowaraGiX92Lq1k4i7eatlSlsk/WQUH2318HPBR2qbXe0jLOsn916G7wa4WHBjNiZO099kJmpD3rZO5FkKLXVPB7rCtIpvTsJ0iGzfc1ekEIDh0uoerP74mBQf1j9iQ0x/M6PTaBjfQg3FBQOV606qckmLe3NnwiSDd5Wfn6RV8Y2AhN2PqtrsNa9BmSfM2r+I248u0gCzQ/uCimrJIZMgKiUUWUrJBGsKUe/Xan0vwvBF701NWmRvTz98W65R1BZjedlhaV55BQ+FOj1MQ7hCnVASsvKd+DAc9o0nRLi0LwNm/ibezUKPjWUn1T+Bzxp+tmWzJKjikZK9x3YZDU7Rz4iwdOy2opglwqd7P7YKuFxxyI4mGQAAEQAAE8iQAwSFPmmirCAJNCQ7pBfQkk+U99iPD5kJgpoDFNGrLH95qzYJBeub+ARqQ7vet4WDfn24wJto+cnmjXkCijkTAyRCOFV/7SrBj1fDxg/HJAT20/tbLadvLZ+MBJP+ID/JlAkOa4OBayTbZ7wqczDxNooFRAOibQ2NaGr0YzpBhXoZwCZ83vVHXvhkwIbbYPixcGQ6+doS1He5LHybBrOWTbAxbvlxjb4aLmXcxTNzcPD8n+DSe+tGkts8uP8EhsR0rrRhwfWJxxsNB2naAf9CceJznL00IDnnSRFsgAAIgAAJ5EYDgkBdJtFMUgcyCg37E3HrlD9Wkuelpy/aU50Rr1pU+fQ+zKHLGLVhSikPIOlYDlfFJldn37zpYry+h1AyYnKK3qJeuXzQrFkW0Ynb6arC2UiqKq1kDyAQjWRRRt52E+jKJLF1wUFaJ+wYpzf5QnnL7Dc7ynn0+nWGANt7ZSwM8F+QU7r4eGluxoH5SiBhf81zilpyryB7stG0+6UEYz/WjdGKJemKEegKKvpLvZ0ctbX+KiE+jWNxLA3FwqteHMNfHqNWNEKcW2J4N99aAlAfWxloJdtUTKVQuuhjnwyWcd/D8lmqPUGJblcQk9HNCn1te/vEUHNgs0d60enSqWux1hq5Zt4BWi8/C6RnpqFIIDozx3/3ZCrr2c1eF/LbCtSAAAiAAAl1CAIJDlzi6wsPMKDh4VkOXVqdSBYeQLRGO1GJ7kFis4KALGok5oQkIzvR74ykaWjp9ogM5ULIESUbG4b6MutZOSTA/A7JNIfYnBaI0nkqQ2mQdkVpfGbmYQLgEh9Q0+Sy2pLE21DnxssPPlmSmSIo9LnEttACtryho+dBO1H/x4pKBtyaAps5vLzs8nhujWBHoH99TKqy/GKXPhZTTPZqtx5Pn72ZkOORJE22BAAiAAAjkRQCCQ14k0U5RBFomOMh7hVNT1+urbJZhO//41v54lgIW3y0VVti88vboYdrHFxiD2lqWws4DF+iYaIRXz7WV5uit6SnasmOG9p1uVPYn27V1g/g0gCna+fLZRvskr9zXLpRFF/0P9uQxd5eUgpv2iaatNAYLDrVgyMf+hg0BPLWtCc0HKnkKDvZ545eun8WWmLWyH57nSi+tWZ48etDPDuEZU9tE7tMF/H0ZZos2Y1OeUc7EeG6P9txFz1CzXMJ416wuiknocxZmS81ukbmlfi7onz0b5/EpOo3PK/7sr2UZNV4mn5TxpAoIDkX9GYJ2QQAEQAAEmiEAwaEZeri3FQQyCg6tMA19gEAoAW1LTd8cGl0xIG1bqQVWU9OX6K29UzR+upc2anU+Qnts7nqfdP3mevC7uyx2sLWwJemzMjFxzyiX2Ok3F8t7VTsFh1X3f54+sfDj5YVTIcvOfO+HdOVVH6WPzLqsQlbDVBAAARCwE/h/t3+H/vHN70cXrP7jG+i3b78WuECgVAQgOJTKHTCmaQLK/u+U1nLZetGExd5p8k304XNrWexgW2FL0mNlYpIynyA4+Dxwftf8x3+zh9752/f8LsZVIAACIAACIADBAXOgpAQgOJTUMTCrOQJT0zNxFsMF6Yg9brOHhvoup9Elc+j6m9TU7uZ6DL+7qa0D4d1Z7yiLHWwgbEm6qUxM0qYdBIc0Qv7vQ3DwZ+V75Qc+QPSrX/lejetAAARAoHoEkOFQPZ91g8UQHLrByxhjCQlItUaMRUJbZXJZ7ODxwpak18vEJH1O8okfd2+vHb87tm5p4uSX9BbKe0Wrt1Tsfvzb9P0jPygvkIpZ9sMzF+js1I8jqz8y60M08F/UjiXGCwRAAAQ6icDYv/4MDV//iU4aEsbSAQQgOHSAEzEEEAABEACBYgm0WnAodjTd1/rjv/tiXcD50h9+ga7/4sLug4ARgwAIgAAIgEAbCEBwaAN0dAkCIAACIFAtAhAcquUv2doTk/9MW9e+FP3oQx/5IP3JG6vpsg9/sLoDguUgAAIgAAIgUCECEBwq5CyYCgIgAAIg0B4CEBzawz2PXuUj42740kL64h98IY9m0QYIgAAIgAAIgIAHAQgOHpBwCQiAAAiAQHcTgOBQTf9f+vH79EfL/xP97Ke/iAZw/zdX4ojRaroSVoMACIAACFSUAASHijoOZoMACIAACLSOAASH1rHOs6fxXf9AXICTX59Y+PFIcMALBEAABEAABECgdQQgOLSONXoCARAAARCoKAEIDtV0HIpFVtNvsBoEQAAEQKBzCEBw6BxfYiQgAAIgAAIFEYDgUBDYAptFscgC4aJpEAABEAABEPAkAMHBExQuAwEQAAEQ6F4CEByq53sUi6yez2AxCIAACIBA5xGA4NB5PsWIqkhgeoruefQkHWPbR4bpmTt7aaBd4yiLLWWxg/0AW9o1G0vTLwSH0rjCyxAUi/TChItAAARAAARAoHACEBwKR4wOWk/gIu1/bYa+NTFD756+UAvixauvh4b6emnN8l66bu6s1ptm6XHqtQm6++UL0btDty6lp25qn21lsaUsdrBPYEs8caenaMuOk7TvdPx93yA9c/9A+8SxFj7BEBxaCDuHrlAsMgeIaAIEQAAEQAAEciCQXXCQV/yMhvTQ+q8toTvmEtHkEVqx/WztqpFh2nNnb+KO/a9N0KY44Bpbt5QeXBQHXJNTdM/2eOVXv6vA4HFq8gg9sv1sHKzOoU1PLKTrjOPk4HaKdk6cpWPij3DqoaGRAdpoWaWemp6ht/ZO0fgBKRju66GxJQO0+ibzynZkzx7/PkLnhv94icJsMfEhGuqbQ2vWLqTreH5or7D25Zsv0v5dR2nTgVrgnvrqm0ObbDZk8JHoTw5OxZx3ZyxcpOcfP0jbovkjPTcc6IbakfpcuuYy9++wZXKKntujiTiFzVu7HYn5Iok1dt7h87DRj8WWjKyzz2+3f2r2XqSpySnts8L+vAXZYhxv2nxKfQorcwEEh8q4KjIUxSKr5S9YCwIgAAIg0LkEsgsOsohg5BMoOOx6kzYdqDWkrPCm9hN3ntdK2/QMbdlxuLGCFzVv+6N6hrZ89TDts80Pg037pXEabwu+p8k/+IPGS+S2X7clhQ8Rja27gR5c1CAR1r5McIa2PN7wGwsaoysG6PpFs6TV14s0NX0pEnu21UUJNcDnFrP4qGGJYcxpc1MO5KRrM9mR+rykzJesthiExOy+1LYwOPn58A6fh8qzaWGiCKnGhznJuikm3IfNlqh/9RnQTWr2WStTlkc7fiVDcGgH9Wx9olhkNm64CwRAAARAAASKIJCP4JAWUPlkOPgIDlpQwyt5z+3JMb3XGqyZgzQ5eBi6dZg2RtkJF+n5XQdpm0k8iYPZnTRIa5YPxKv78uppzcVKYKCxq62U80r+wbpAY8saSZ0wgePVM1XSbDHzUdPTSZ47mceqrUCvW0B3iAwZCwRe2b1bZN1o85ftDvKR1Ed9zJx9I7ZzpDwftkAukx0SwyxbM+y2TNBO4q0oYt5qftQyM0Lniu4m3+DWh3fwPNSMsdoSyjrz/G4YZOeifo4MjQxLGVac9XCJaF4vDYiMogy2NDgmRbrUz5oOuACCQ3WciGKR1fEVLAUBEAABEOh8ApUWHGruUVcvswRZdTfHf4QPjbAgMIu+9ajIXjAJDlK/ekDpXIU0TCotVbkxBldauTzujFkOQeMNtaXo6xscTYHQ1GtH6JGX4y0x8dYJ2jtBO08TXbNiQbRlJyiAsvpI8mf9mh5av66XxsVWIKfg4L91IOopzY7QIFiZjoG2aM9eQygL9b3+THja4cW7QFuCWDdrBzNytOEh6jYoZ7HF0ycd/DsTgkM1nItikdXwE6wEARAAARDoHgIdIDhoNSL01WpRG4KDzvttdRhMDk8J6NNSm+tbLTzEAGsQ6RA1TMHHGalWhsZBXhnVU6uTwk2gwGIMhNQVV6VPI7vAsYqVWqktIdQkaihEA+yhIarVzKjbIgVpZiYmMaH2M5OwVRcwOBNn+cXGqRMuwSE3cSq2NSgI1uZ9qC2K4CCvemf0pTDH0w4/3qHzMIBJEOsmmehikyErR2xJS53Lst8SczMpLFx/qFHQVP+kTD5ztc+OT2o1Z2w1W2pZajO077Sou+Kuf9POX80QHNpJ379vFIv0Z4UrQQAEQAAEQKAVBDpDcFACHzlYdgQbqXSbERwCVwM1waEeMKQEXnKqeO0eLa26ftqBK9gRIJoZr1r3QNivBv49NLZuAT0475JSIyP7WGt2NxjEfleOLxykZ+4ciIqW1rdPyKn/IQGjzUeJIDkOvEk65tIhOPhuHahP1zQ7QsakPQNBtkzP0PM7DseFLrVisMHzVjXEyw45u4GL0zp4B83DECYhrJtkwmb5bafw2O4QaMvqM2GCw9jIJdpnLNyqFUTVi33K7C3FhVM/tgu8AIJDgXBzbBrFInOEiaZAoIUEXv32NJ35wU9a2CO6AgEQMBEY+kQPXf+Z5AEPzdDqEMHBFuAXKDgk0skbJ2uoJz6kBwBqITlJMElJk04KDnrKfa0tkupj2Fc/UwSHLLZEgsCE5dSIWICon0biPsnEOFbZB3GAYt4mIc8DM9+0VWGrj6KnT2pfiAteq/QWuxxPtNsOLdtHaYdXjtUaDGo36bbYMkfGbtVOV8k4V2r2pNuRhbf3PFSgpNhirYFiYN0UkzQu6rO7fh3RuHaizditC+hBcdRqJlvcIqr9ZBatRk1dSLCIoNMXaf/eo7STBugpw2lGzfyya/ZeCA7NEiz+fhSLLJ4xegCBogg8+KffobffOV9U82gXBEDAk8DNn59HX/3daz2v9rssH8HB1JetGKCHXdZTKqyrXvY/huuBRt5bKrQVR/uwUgQHLWgJGbtaDG8pPRUHFEpQKhcvdK4a5ic4qNsNLEdV9s2h9WsX1o5N5VdAEFRvP7GdghrHSypZBdL8kBn4bqlw+Uiz3TdjIxqzko1hPi5WmVdpduhtGiflHNr0NcNxpB62mAUH7qSHsga0ia0pHnbIc8Wft+c8lJml2aJlmyRxS6yzzG9vW9JP4YiaEnM/ky0BgoOrpk39xB9VcNi0tlGM1ONXRFsugeDQFuxBnaJYZBAuXAwCpSIAwaFU7oAxXUwAgkMGwSH7fPErymg6x37s1l6iCXF6hkNw0AMWfXwBgYG1RkIdQFqmRX6CQ8OW5FGV19BZ5chRUz0F06kbxgyHhGAgjUFh2fi5HOA2AugmfGTKbtADf8uWivS6GtLsTZsrSnB6kWjurPpPeJ/8I6KApRx4SvcE2RLdd5H2v3aUNr0s9t5LdS2yzltNxDNnnRiySVJ5B8zDUCbTnqybYMImuf2jF84VJ+YQqb6Ps3sy2eIvOCTrm8j2NZ41/YhQcZRt2gkz2T/Tm7sTgkNz/Iq+G8UiiyaM9kGgWAKy4MABz9zZHy62Q7QOAiBQJzB97n169dtnou/LKzi06VjMxjzxEwfC5lUzbfrcq61KmhjKgYHhffM2g9oo9T/mleMnjSACBAcvW2z1JPTjFA1BkFf7cjsiiLEIDsZMBkvgqrBJ95E1EEzdUuEzR4Qx6XakzW0lOyHBN8QWtSdju5nnbbod4bwD52F9eOm22Jjny4R7SbPF9b5hWxnZi8vqnx1+J4+46ktwi44tb7uO0ja93oOe/ZQ2uVv0PgSHFoHO2A2KRWYEh9tAoCQEZMHhsXs+Q4uHriiJZTADBDqfwKFj5+mBp74DwSEiYMtwSAlwsk2TtD/yHa2mpWIrf4ATkW27hzNodaw4WlK93XUKmikaabDFWTTREATNcxVZNI81maGQ3BdO2uq+6SSL1JV0drXFRwlhxzXZLNs5rPM6akvbAx+8NSg2yPWMBB2pqA1Q2eZhKNzpcQqC77YaPRhOfa5TTwtx1HjJi4lXTY+UIrOptrjvTwiTGZ4155GczoKWumBiyCbiug2HpmjnxFk6dlp41eN0n9QJkO8FEBzy5Zl3aygWmTdRtAcCrSUAwaG1vNEbCMgEIDik/rGtrv7qwWORNRxsJDK8OgAAIABJREFUU9WVeZAMmlx/WLsCCdvJE9o9t15O214+G5vq6itNYAm0JThtO7B9S5q5UQDom0Nj2lYO4buhkWFjcbrU4oxxA/a6BobZIQkOaXNE3O1rR9rHpivDwdcWUx/mdsN9qT8XNnEsmPfis7Riezz/DYKlbexlYeLLxW6vyRdZ/OO/pSIhoCkCaMrn3a6DtO0AjzptC1jajM//fQgO+TPNq0UUi8yLJNoBgfYRgODQPvboGQQgODgC19oZ7qJWAq9CD9Iz9w/QQH3eOFYwU+dWWgBe2x/9FvXS9YtmxX1qhekMWwP0I/rW85F+onCiwSbl+pFheubOXhrg/fO7DtKm6A9zae88f5PgdXmjkKJ+rdKfx3jlY+zSbFGCDPVECvUUj0YA0sxYG/vG5f36fFrAAG2MmT0vp2/39dDYigX0oDglQ2IR6iPjVHJmp6Sz5jbD7eD5fpROLFFPjVB5E6nBvI8tfM0UEZ9GsbiXBuL5qteGMNfHqGUmpc7b1G0DKQ+sjXeGeZi+hYFtCWcdPL+jIfv4R3vu+wZJFGG0CU3htgQIDmy28Ll2fKpa8HWGrlm3gFaLz8/pGenIXAgOqb+icEGdAIpFYjKAQPUJQHCovg8xguoSgOBgPXpOderQyCBtvFMWG0RQcJC2xWm6aUcfKsG6dc40AmRnOr0x9V3bi2/tQ/5jW0up1+9RRA1LcKIwlNr2YiuvSIbYogfM5sHqJ1o8/3jDX4k7XLUH0uqIeH8GZPGRoXGX4JCataMHmi7jA+aKSXDKyZZkpkjYXEk7pSTVfQ7ePlkRIafD1GxJGZ9R3Atkwt14+cfHHj2zINSWQMHB6DDJhpQTPpKFJ1NnQOEXIMOhcMSZOkCxyEzYcBMIlI4ABIfSuQQGdRGBEgsOU3SPqHxfX8G0eMbjj+b9r03UK96PrVvaWHmelPpJBNs9NNTXS2uW249UC9pSERqAT0/Rlh0ztO90o1I/8cq5tsLcMDtrMFvLnNh54AIdE40Z+pEDK/0PduMRmqHjjQMtH1uEmbUsFI0RceaBzW9+YxXt244Gzf4ZkdVHWo+8WvvoYdrHP9bEEL90/ax28OkR+n54O28/W2oBbbJdIvfJAv6+9LfD4lkHb74jZB762xLGWggVIc+Pvy2Sj14+2/iciJ41keWjs/P3T+T/elZVMvtA/+zZOI9PRmnYwYJULdOo8TL5pMwnVUBwyP6pWuSdKBZZJF20DQKtIwDBoXWs0RMI6ATKKzjAVyBQCgJqYC4ClsY2l1ogNjV9id7aO0Xjp3tpo7LtptWD8EyRb4lZZbGlLHYwdNiSZeq5xM4s7ZXxHggOrfXKr371K68On1j9l/T9Iz+Irv3SH36Brv/iQq/7cBEIgEC5CEBwKJc/YE13EYDg0F3+xmizEFD2fqc0kNvWiyyGhqTIZ2w/5DaPzKOQ5jJfWxY7eACwJZMbIThkwoabHAR8BAcuFvnk778ctfKhj3yQ/uSN1XTZhz8IriAAAhUkAMGhgk6DyR1DAIJDx7gSAymawNT0TJzFcEE6Xo975a03l9Pokjl0/U1qWnfRNunth6XIF2tdWWwpix1MG7Zkm3MQHLJxw112Aj6Cwzc3vUV/88I7USM3fGkhffEPvgCkIAACFSUAwaGijoPZHUEAgkNHuBGDAAEmIBXeMxYVbSWlsthSFjvgn2ZmH5+Ecnd8/KhSg6eZRkt2L7ZUNOcQISB84AMfMDbE79veM91w8Uc/pU03/9/0s5/+Inr7/m+upE8s/HhzRuJuEACBthGA4NA29OgYBAiCAyYBCIAACIAACLSZQCcIDqagn38mZxNw0C8Cf/Ge/jPZFfyeLhb84he/iNr4tV/7tehSfv9nP/sZ/fKXv6QPfehD9MEP1rY98HX84u/5fX7x+z6v/+/P/57+4om/jS5loYEFB7xAAASqSwCCQ3V9B8urTwCCQ/V9iBGAAAiAAAhUnEAnCA6yC2SRQBYcxP9lsUD8TBcs+HtxHYsJ/CXECf45fy+uYXGB/3/ZZZfV7zFNCb5ueno6+jpz5gydO3eO3n//ffrpT39Kvb29tHjxYvrUpz5FKBZZ8QcK5oOARgCCA6YECLSPAASH9rFHzyAAAiAAAiAQEegEwUEWDITgIGc4iMwGFgqEkCAyGIR4wN9zRgLfxz8TLxYKxH0f/vCHox+LtkVb4lrOZmAB4dKlS3T+/Hn6l3/5l+h7/vfUqVN0/Phx+ud//mf68Y9/HAkO/MVCxVVXXUVLliyhzy8cpRc2HY6aQ7FIPKAg0BkEIDh0hh8ximoSgOBQTb/BahAAARAAgQ4i0AmCgxAIZAHg5z//eX1rAwf1QkyQxQkhOgh3yrUWuE0WG7hNsVVCdju/xwIDZylwmxcuXKB/+qd/irIXvv/979M777xD7777Lv3whz+MBAcWIS6//HKaO3cuzZ8/n37913+dTp8+TfPmzaOZmRk6evQo/ddz/kf66YmeqJvrv7ggKhYZUv+hg6YlhgICHUMAgkPHuBIDqSABCA4VdBpMBgEQAAEQ6CwCnSA4yFsnRP0EkekgtkKYvheigniPhQUWGFxBPgsHZ8+epampKfre975HJ06ciL5YaOD3hEgxa9YsuvLKK6PtEtzexz72sSiLob+/n2bPnh2JDH/1V39FFy9epL/7u7+jN8f/mn7vU4/QB35VqwPBtRv6F8yG4NBZjxtG04UEIDh0odMx5NIQKIXgcPPn59Hc2bUUSbxAAASIfvL+L+jkmUt01cd/nX6j5zIgAQEQ6HACf/7qVH2Ee564oZKj5WwGUcxRZDvoxR3F1ggeYFq9Bb6Gr2dh4b333osyFjgbgbdD8M94uwRnNLBYwFsmPvKRj9CcOXMiceGKK66gj3/84zQ4OBh99fT00OHDhyNxgrMbuF3eUsHtHTt2LPo/tzXnJ79Fc3+0NOLPxSLv+/NbI/FD37ZRSQfBaBDoYgIQHLrY+Rh62wmUQnBoOwUYAAIgAAIgAAIlIVBFwYGzE3hbAwsM4iQI2+kUJsy8LYIzEzjo560P/C9vg2BB4OTJk9E2CRYcfvCDH0RbKFgAYBGBxYOrr746EhWGh4fpmmuuIa7xwOKHaOcnP/lJVKdh//799NZbb0XiBL/YPt5ewSIFZzvwFotL3xqk899/P3r/v9/42/T5/+ZT0XggOJTk4YAZIJCRAASHjOBwGwjkQACCQw4Q0QQIgAAIgAAI5EWgTIKDLBr4jo9FB3FqhNgmIbZI8HtiCwULB5xZwNsaOGuBBQXOQOCMA85oYJGAhQMWEDhbgcUEFhWGhoboN3/zNyOxgLMkuA4DZzewQHHkyJGoHf5ioYK3XPzoRz+KxAneWsFbKng7xbXXXkuf/OQno5+xaMFbL86d+Clt+5//KhomF4v831//H+hDH7msfjKG7/hxHQiAQPkIQHAon09gUfcQaJvg8Oq3p+nMD37SPaQxUhAIIPD+z35Je/9ums79qHZ2/Ad/7QP0O//lb9K82R8JaAWXggAIVJHAmhWDpTE7RHBIK6zIAgJnKvAXCwssCHAGA2+PkLMjWBT4xCc+EWUccDHHj370o1EGAosMLAywUMECBbcjsh/4e95awVkN/MVt9PX1Rdsr+P+cxcBCA7fHbfH3v/Ebv6EUonzuj96kv3nhnYj9f/XfDtEd/9sN9ZMx0sZWGofBEBAAASMBCA6YGCDQPgJtExzaN2T0DALVIHDmBz+lB/70O3Vh7qOXX0Zb/u1naOgTterpeIEACIBA0QRMgkNa8M0B//T0dFTAkb94GwSLDfwz/uKMA97WwMUhWQzgwJ8zDYQowJkH/H+uw8DbLFiU4DY4E4IzH7hNFik4O0KcTsE2sZjAogKLEgMDA7RgwYJouwUfd2myWT6688fnLtL/cdt/pp/99BcR0v/pz/4VzV90VWQjf6WNuWg/oH0QAIHmCEBwaI4f7gaBZghAcGiGHu4FgYIJsOhw778/ROd+XNtTzKLD1v9lMQ3MvbzgntE8CHQnAb3uQCiFZu8P7c91vXz0ZJ7tirY42GdxgTML+ItFBf5iYYAzD44fPx5taeDijtHn10c/Gn1xpsJv/dZvRVsjxLYG3nLBtRY4e4Hb4uwF3lrBR1oKwYF/ztexEMFtiCyIT3/609F2CxYpeJsFb8HglziSk7dbyC/ug7d8sJDAWzKY0xv/1z/SXzzxt9FlXCzynm1jUXYDb8WA2FDE7Klum0Ko0kfg++wX/VxWl2yxlkNwKJYvWgcBFwEIDpgfIFByAse+f4H4F+W/XPp5ZOm8j/86PfZvP0PzPo7tFSV3HcwrKQH5BAU5mORAQLzHpssnLNiGIgcf/H8OcvnFgTEHtPxyBRi24EXcZwt2+T75iElT8CPGYjtiUm5DjNc0TjkTgP/PgT9nKrAYwDUT3nnnnahmwqlTp6KMBK6pILYxcKYBiwEsLHCtBA7guQgjZyGwEMFtsLDAR1pyG5y5wG1wP2w3iwi8tYLv5ewFbk/Ub2AhgftikYG/fF+6/7mvJ1b/JX3/yA+iJr70h1+gL/x3n45sED70bRvXdTYBnjtyXRJ5tKI2ifzs6zTkzxfxOdHZxMozOggO5fEFLOk+AhAcus/nGHEFCbDocN+/P0Tv//yXkfUsOjz1v342ynjACwRAIIxAWl0C+X3bteLUAiEIiGCDvxdChS4WcFu8ui7S9IXVutAhAhEhCAgxQLQn/jWJFSx4sC1y0CNs4395RZ+/xEsWJUwUOVuBxQAhDAhRgDMZWBjgsfCWCBYBePsC10xgMYH/5S9+j19c0JEFCc54EHUbxNYKtkGIFHy9qNfAhSL5i9vmLxYf+Lq8Xycm/5m2rn0papaLRf7JG6vpsg/XxCK8QEAmoIt0+vOjC5Cy2Kh/HiBzprVzC4JDa3mjNxCQCUBwwHwAgYoQ+NvD5+iP/8/DddGBazlwTQeIDhVxIMwsHQERPIjVdBHYy4Zy6r3+EqIC/1y0wYGHEBrkIxT553JQIlL55WuE4CAHJ+J9fTVez8gQ9/L1/CULDuJnIvOC75XFBnlcnFnA4gJnHXC9BLlWAosLXC+BBQZ+cdDP2xpYGODMBZF1wOIA98FtiK0VnAnBBR25ff4Zv8eiC2cncN0GkbUgjrbkbRIsLoijNU2TRoxZsGHRo5ljK+VikTd8aSF98Q++ULq5CoPaS8AkzJmeW7ZSZMXIz774zOB/ZYER9UFa51cIDq1jjZ5AQCcAwQFzAgQqROCt78xEooN4/dbVH6Mt93yGPnzZr1VoFDAVBMpBQBccTBkJIkAQ4oIuSojsAZG1IIQHcR8LDCwC8PdyEJ0WIOvbMEyZFiK9m/sQGQ2udvl6rpMgxAO+j7dHsLjAWQxcN0EUeeSMBK7PwDZzMcbBwcFoawMLA/w9ZyKI9jhTgbMWjh49Gm2L4PZZYGBxgfsQp05wzQYWJ7gNrrvAAgW3z+zEyjALInIGB/chb02Rsz7YF2K7iM7Ld4Zd+vH79EfL/1O9WOT931wZ1XDACwRkAuKYV32LjTjmVRYXxByW57FoS4gNYusV1xtJ+yyAJ/IhAMEhH45oBQSyEIDgkIUa7gGBNhLgI2Wf+OZ36xZ8bng2/dG/Hobo0EafoOtqEZBFASEkmGo5iFVJDhJEwCFGKrIHhLAgZz3wNSIA0TMZ+HQGeVuDKdiQV0D5fVkYEYKHXpdB2ChnMAib+T0WBVgM4K0RvK2BxQXxfxYhuLYCZyzwNgjOOmBxgAUGFhY4KOLxCCGB7+eCkCxScNYCj4lffB1nPvBxlCwssEjB/+d2eZsFF4zkf/lLFHaUZw4HYYIr/5ztF4KDEBRkXnJAJ+4NrbkwvusfaPfj347MYKGBBQe8QEAnIOafLlKK+SgLYXLmjUnEFJ85/C/EhtbNtTwFh6nJI3T39rOR8UO3LqWnbpoV/X/qtSN098vJn4eMUm57bN1SenBRre12vPIYTzvsrnKfncocgkOVZyVs71oC//mNU/T0Xxyvj/9fLf1N2vh7C7qWBwYOAr4ERDCfVhBSzygQ2QTcjywuyFkGIouBgwh5RVRui38u+tb3d8sBtHyPXKjOVh9CjJ/b520MLAYIUYC/54yFCxcuRBkN3AYLCSwucLaCqLXAQgALFtwfb3tgIUIcbcnZCtwGb6sQIoCo1cBtcLYCb5Hgf7k9PoqSf27bGiFECjmlXGxtEUGY2M4iRBdd1BFjFltGXMX6bPPj8d99USkWef0XF/pOJVzXhQRkMVB8FggBQRfFZMFSPMOyoNaF+No65FTBYXqK7nn0JB2zWtlD67+2hO6Yy8LCBN398oXoSllw2L/rTdp0IG5gZJj23NkbPGZb28EN5XBDHuPJwYymm5ianKLn9szQu6cvNPzb10NjSwZo9U29NGDpgcWfR/acpWOnxQU9NDQyQBvvtN/TrLGdwlznAMGh2ZmB+0GgTQR27jlJf/7qVL33mz8/j776u9e2yRp0CwLVIGASHFwihLyyKQKMLMXe5NV6uT6DLjrIQbQtwBYBDtdaELUXOIOBRQH+nrc3sMjAP+OjK7kdFgdYEOBsA97iII6W5O85GBKCAt/DtRy4Dd5qwVkNfD9nQPA9LChw3QbOfrj22mujEyj4Z7aXvCIstk1wf2Kbiai/IGcm6Nsm9OwTuS85A8TFy2QfikVW45ktg5ViTuoZS7IAIYuEPBeFmMbPviyeyXM9y2dJGXhU0YZUwWHyCK2IsxbM40sXHPJYnc4kOMhiycgwPeMbEKfcl8d42j1XlADeZIxFGHLfN4c2PbGQritgcJ3A3IQFgkMBkwVNgkCrCPyH/+cY/eVb79W7u2Psk7T+tqtb1T36AYFKEtDrLMjbH0JS8kUmAAcTnA3AWQH84iCfV/DFCQ6cTcAr/fo2C58AmQNz/uL2uA/+l0UBFgNOnjxZP06SRQL+OffBRR1ZSOACjCwI8L8sNohtDCwiiC0V3/ve96K25IKQfC8fQ8kZCiwqLFiwIPo//1zUXBDZBCJgEqdv8M/FOOUVXzmjRM8eEUIO/yvuFQGbLj7I36dle6RNThSLTCOE9wUBIRiYjroVQpq4VsxhvUCrfJ0QIOWaJaBdLIEgwaFvkJ65f8C+8m3JcMhjBE0LDim2KzbKgkPIfXkMtEVt7N81QTupl9YsH6Dr5tY6lRkTNYSkukmy+FQXcC7S/l0Hm85gadGwS9cNBIfSuQQGgUAYgSe++Q69+u0z9Zt+7+YBWrNiMKwRXA0CXUTAJDjw8GWxgQNoDhBMtQZYUOAAnwN1ziTgOgbHjh2Ljn3kgFtkCHDg/7nPfY5+53d+h0ZGRqIMASFIcMDBbZsEDhGYsA0sCHCtBf73yJEjkcjAWxv4xTURuE3OPmBBgTMP+OhIFgb4FAjeQsEnRHDNBXEcJdsmxBC+j4UEzlbgL/4/t8ftchaE/K9tr7nYOiLEE71Qnvhe/7mc+SALB3K2iZyS7js9fVeMUSzSlyiuYwJyJpJcIFLfIqGLDzZ6IuuBBQfUcWjNHIPgYODcBYKDeXbN0JavHqZ98Ztj626gBxeJKy/S848fpG3RNgpdjJDvKy7LoTVPRGt7geDQWt7oDQQKIfCHf/YPxMdmitdXf/fTdPPnYym3kB7RKAhUk4BvDQcOCMTRjpw5IP7P2xg4iOfAnQN/ronAATwH93wPB/p8ugNfJ05o4MKJn/nMZ+gLX/hCJDzwKQ36NgFxUgSLCyxccH/cjtgWwXZzcMIihtgSwYKAqJEg6hiwHeJoS95ewTUY2E4OaliI4CMnRUFHFif4/5wFwTbytgvTSzAT9Sf0UyNMmQZ6erloV9+iIuo28Pu6KOGaYbZtFr6CA4pFVvP5bbfVcgYO28LPFQuQ/Py+88470fPGzwc/p0J84M8EFvJY0OPn7PLLL2/3MLqy/1YIDrZikhHw6RnasmOK9p2u1X5IvOIMA9KyJzbOm1LqCAyNDNLGOxvZF67Uf7m+hN6fz3324piihkUt6P6kVutgqG+Q1qytZRTodRB0+4Vd1noJy3tpQPtzdv9rE7SJa2j0zaFN92fZ2iALBw5RIZH1YRYjGhkTzfMIYr79bL0mhZ1rrX5FY94VX4fCNL0hOHTlxy4G3WkE3v/5L6PjMiE6dJpnO2c8tgDUNUJ5VTGNhOlasYqetnWBg3vOVGCRgLctsIjAQTv/jGsZ8M/FyQx8LWcmcODOxRE5SBdHR3JAwe9xTQMOOFiIYGHiH//xH2liYiIawg033EC33357lI3AQoAQL/g67o+/5y0PnN3AdnOgwgKDKPLIogEHLPw+28jXcztsFwc94jhK7ouzHthO3lLBx1Cy6LFw4cLoBAoOgmwveduC6UhPuQCeKaNB3/YgiwlpftTf17dUyG35igumPlEsMtQTuF4cgSsXJ+Vn8K//+q/pzTffjI6F5eePnxmetyKLgT8T+LOCn3n+YsFxeHg42qokxAf9s8r0fTPzHd4jaongYNtqkVofgogMgoPVb1Ig7CMcmNrxuc+2vaPx8x4a6rsgFVWUe5pDYyNnaZ8ooim/pQTy2laFhLF6JoEc9BOp2QkeM316hp7fcTjOYCAivYZDStaHzE30nSePZpnLtSXUrSMam4xFTT0IGy+B4JCVHO4DgZIR+JdLP49+oR77fk09//BlvxYdl8nHZuIFAkUT0Pfl638cy6c8iBRiOVjVr9eDVn7f1YdclI3HKlblRYAqb10QRzxykM9HRX73u9+lv//7v4+2K3CGAAfznF0gMhb4X1GckQOExYv/f/bOA8yq6mr/a2BmmEbvHRkUNGDB3guCokZNrKgoGjV2jfVvvkTRL/mMLRo1amJD0ahJjCUaRSXGHkWRphRFxaFIlza9/J/fHt5hz+HemXtnBpiyz/Pc55Zzzj77rL3Pvnu9+13v2tmxFdA3ICyBsgEGAAVgIZAOkuPEUJgxY4ZNmDDB3njjDQdIHHzwwe4YhTlQPucDJgASoJ/AS2UDgAAssHoKKCFwBN0FridBSIAOyiBDBCESMBdwcPhdGSiSVclPlCK+pftXQ5YfxCIb0potoyyNJ0p5Ke0Fxo4bb7zRJk2a5NLJ8lwzHvDsA14CPiiri9gQjAE/+tGPbNSoUXbggQc61gMb447ADD/kQmNfCL2oX1/bdoCD7yB3sfHXDa5a+Y+dWnNTBgzuOHf0ELueTAqOITHHJm/MmFDN0a5raEQt59Xu/Fa2Se7wIZWZG6jjrZtCFWrat7mz7t0rOgte6tHqoEDygENsxzvbRoyOkaUiot8QzTRSM+DQ0PbwU64m2y88FocP8CzLtw/fmGcTra/dX4csKnV9CgPgUFfLhfOCBRqhBWKBDr89fyfbObcydjxswQJb2gLRFeloHH40Rl/ggOoVSwuA37S6qAm/L1oYBSOYuHOcBA59wTeuD9vg3//+t1uVxOnHecDRlx4CYAFlKjMDdVPIBM47bIGBAwdWOfKwGVQfiUMCZEyZMsXee+89mzNnjgMacP5xRgAKqBPX4bqERnA9HBSBFLAclMYSpgT3wzVgJgAewHqgLjgresFmoM7SduC44KRs3uODWOSWHgWaZ/kau3guec55fgEcxo4dax999JEdd9xxdtRRR9lOO+3knjueW55XZVJhXAI0hAnx9ttvu89HHnmknX/++Y51pLGT4yUWy3U0viUjaNs8W6B+d5UU4BDrUp7TlogjvimcwXP8qq0qe46z93tNopFx921LwCGyUl7Nua9hX6V9zNNLqInJUH0fQpDjpyYeUhF/pR/QYQe79nAvnDAJwEFtnOg9R9kUsdozub5V2VFjn1MdcBi/McSlfk9R3c8OgEPdbRfODBZolBZYuqrIrnlgli1dVejql5OZarddONRye2c3yvqGSjU/C8RiJwhYiLIUdPc+kCAnWUrufNek2z/OByuiivBRq3IeE/3Jkyc7sAFHgdhrAQiwAWAViGkgxgKsBZwGri82QVTrgHtC1PGLL75wLAliuckCQagD50Kn3nXXXd2qJk4IQATHKLab+4RtAcjAhmMC+MA1AQ8EfGgFlXfKBKygfoAP8eLC5ST52glKRdn8el7tdxTEImu3UTgitgXE9gEw5NkEaCTc6pZbbrGnnnrKhUiMGzfO9t13XwcwAhrwjPNi/OE8Cbm+9dZb9s9//tONEcccc4z9/Oc/t2HDKlXrxIrwtVFqCwsLbVa7BbYd4FB3hsNmGgzxnOFtCDjUVMfa9xVUE2+M34oNKdCYbx++Oa9SA2LjVq2eSQAOsVkam1gJrnivvNrtkRUHPIgHKmy8gTh1jobN5PbsYgcf0ddOGRZbr6n2p6juRwTAoe62C2cGCzRaCwA6XH7PDFu9rtjVEdDh7st2tr7dglhVo220Jl6xRDQaouwHf/XdD7lQeIUyIOAgJ7K6h8POBJ5JvcQTibHGyWey/9lnnxnhDTjorCiiabDjjjs6MTdRpHEUcN71XXUBnAAE4CXmAWwEgAJWKslSAdjAd8AHPuNooNew2267udVLnBPCI6gnmgvUSTRrQAbqBSVbKSgJjYAVAfhBnRRyEc2cEQvEka19oEEATaL2bOJdMmb1g1hkc2zVLX9PPjNLqV/FXGBMue+++1xYBaAiIVO8AxZyngQkGTt49niWORfQkzCrqVOnOjHZiy66yL1zDKADY1CiOjRb3gJN/wpJAQ51TIsZl4FQo4ZDddHCGtNiNjfAYeeVdtGt31UJH24dwKHyKtVYCX57+zaO0Q9qC6lIBFSous8YYERdGA4+qLFZ+MlT8+xR2CD+1rOLnXPmYDtlK2rLB8Ch6Y+h4Q6CBWJaAC0H/mAJs2Dr3inDbr9wqHXvFF8sLpgyWKCuFog6tlFNBh9EAEiQlkAs7YaaYpaZiOOc8wIEoCwABZx+Mjzg6JPlQToHZHkAhOA3jj/ggAMchRkdBujKEk+UOCL1omzOU1iD9BsAL/gdUIEXnwENuD5OBEJwABj72tf/AAAgAElEQVQAEa+99ppjMeB4wKJA0BFQArACoIPfYSiIqUDGCIAGfhPooRAPgS3xROPklPj3UFsoRUsVoAtikXV9wlv2eRKB5F1gpBgPgKWEZ91xxx327rvvulS4Z511lu29994OdBBDirGKMYfnlGecF2PK3Xffbc8884xjOFx11VVOH8bPPqOxtbZnumW3UO13vy0BhyontWe25S7ZsNHBJltAZxs7sjKbg7YWCzjUAvLU3sJJHlENBPIYFDWyRWrLUoEOReNhOFRZBN2GGXk2cdoKT+CzIVkjtds+AA612ygcESzQZC0A6HDFPTOMLBYCHe6/chfHeAhbsMCWsoD0FjQh96nB/jV9YcfaxAxx4hFOBDhAdwFggbAFfmMfk3hWEJnUM8nHkYchgK4B4ACUZ3QVyBKxyy67uFVHnH/OY+M8ZaiQZoKcckAF7olQCjkQnA+QQHiDRB7JBsH1KAsHBCFKGAqwFgA7COV45ZVXnKDjCSec4EAPQAXKFbggpkesLBJifFBfUazlhETDWDjGt69/TkulZwexyC31xLeMcn22gZ4vPX+MGf/5z3/srrvuciwqWA4XXnihC6+QrgvPtkK/NDZSDmPZE088Yc8995wbK8477zwbOXKkG3MAJRJhd7WMFqjfXW4zwMFzYEeM3q26XkCMW2pRgMPhfkhFND1l/PZOVsMhVklxGQ4WG1SoLCO2EGOibZYIGNGwDIfonefbs099Zo+6zCGJ27t+T17l2QFwaAgrhjKCBRqxBUiVScpMgQ5oOaDpEECHRtxoTaxqAhiotu8Ax3KMa7o1JuF+FgYAAgAFwhAIR+AzK4IAA2w45TALeAEEEHIA0IDTD1sAMADmAEyDK6+80mk4EOIAUCCAQinsKM8XakMbgTKZ8Os6fCfsQZoKAA1iJUTvCzCDOlM36sA2d+5cGz9+vAMkiPXGqdBKps6XdgPXFfjgZ/PwbSrgIKprwTHRkAqd55/fxLpZvasbxCLrbcJQwEYLADBI+FXPJ8woQIebbrrJgY1jxoxxoIO0GcTMEoggrQbGF8a2J5980gGjjC/nnHOO/fSnP3XjDRvXCsBD/bpfYwAcNrsDGA+WaWPPrMxcwZao81qdOu85wuZlwjCzvjWarebz6uv8JuJgV9MZ6NnPfHHDvGUr7ekn8uzbXXew+6uEHZPJUsH95ZmRjWLnztZXNp6ZZ7dM2BTKEa1nVATyYTJwWPX0nf45ibZZIvaor82r+oUDulbagHE72JhhWZX9oFqmkwA41G9ECWcHCwQLbGaBD2atdKCDth37t7XbLhrqUmeGLVggngXiCTz6xzPZZjIsOn9t+gAcR4gDE3aABAAEnHNYCoQuwGAgPAKNA4ENgBisDOKc4/QDKPTt29elpSSnvVJIwhKIJR5JqAWO/scff+wYDmgqsJII8ABTQYrzTPT5jgOgDBeJ0Jh95x5bUIfoeRwD6+Hmm292wMgll1ziUuLJmeBd4RxihAhI0HfFjKtdfCBCWSyiwELo3ZUWCGKRoSc0hAX0rIsFpQw1Sn3JNSZOnGh33nmnG8NOPPFEO+OMM1wYFWMKYVgSklQ4GAAEYwb7AB0ef/xxB1T+7Gc/c6AkTC2fEdEQ99ESy9hmgIOZVa3I12D4ZAUIoxkPogKBXGozBzfG9Ws6r77ObyIOtmMN3LEp3WcsE1UvJ1nAoXqazmj5pPTcPD1k9WtsVqdI+EfjBRzi62Mk0jcacpwIDIeGtGYoK1igEVvg9SnL7M5nvqyq4R5DOtqNZw8JoEMjbrNtXbV4gEMi8f8CIQglAFhg5Z7PgAoLFixwmgZQib/55hv3G2ELgBVK60iYAaAA4QewFmArMPGGecDkXC/qwnlKH4fNADW4PvuYzLOy+OabbzpHAB0FykVDgdSWykwBiAEQQDm8OF9x1mqH6Coj332Agc9cy0/HyXfuf/r06W718vXXX7dTTjnFfvGLX7h7wlHBNoAJEpcTaBBLiDPKJvHBCQEU2KMmvQcflNjWfWxrXT+IRW4tSzfv6/CM6TnjTnlGo3o0gBGESBBewbMNq+rss892IVQ6R1bSc6p3xgrEJ//85z+7MfLkk092gAUAa9jqZ4HaAYc8u0ir3sOHWOWqduwtb+ZcO3fCCrez2kp3zN89hzqSFrNatoSN+xJ3XofY/Yd39ioIXd4XCMy2EeN2tWsrk5/UsMU/L7n73HiJJLMyVJ5F5oioxoBZvKwKyYVUJFf2JkPBaJhnE6dKc8PMembbiF372pjDq/eNeHZyZSVpj7g2f3Oanbsxs0bNQM6mfpE3M8+enrTSJi/xMnJso0wVAXCo7TkM+4MFmpEFnn9nsT344jdVd3TIbl3t+jN2aEZ3GG6lIS2QSOaJ6PVgLyxZssTpK/AiLALWAqACK3hMxtlwygEXEEnE2eeF8w+4AKjACh+MBfYDPnBsTU40IIPSZ+L4s/nfmfgTUvHee+85ujP1VJo6yvXZDQAB22+/vXMQEIEUrRnwgE0OvSjRAju0CqmMFohOAqoAMrz88stO1HKnnXayG264wQ4//HBXlhwYAQe+7oWvjK/wiVhaDbILZfk28hkSskdD9o+mVFYQi2xKrdV466rnT+FOGmNUYz2nhIY99NBDNmHCBAdcnnbaaXbSSSe51JlsjBHKNiMdGbGzGKvQe3n44Yddql0Ai4svvtixucJWdwvUCjjUvegaz9wEIMSgsNc1neUWqmsoNlhgS1kgAA5byrKh3GCBRmqBiZO+sydfz6uq3ag9u9tVpw5qpLVtmtWKlbEhEVZAbXfrO5scG10dq+189kt40BcvExsgOnmOVx4TZCbUAAuEPSDKCH0YJx5ggd8AFzgO55yVe15cE+cd3QPABN4RVcTBB3DA6a9t0wq/KMy6D4AM6i+BNoU0cBz7oDHzGyEciLrh/KvuSqPJPQAScBy6C4RcUE+YEIQ/kEpTIINABz/jBp8pn7J555qEiiAUOXnyZMd0GDBggIvNHj16tAsJYRPIwPk+NVsgitol0T4U7X/qK4meX1sbNLX9QSyyqbVY469vdBwV2MczpvAmmFyPPvqoAx0ATkl7eeSRR1axFQROAD7wzEq3hbGFMtCDgCnx6aef2n777efOR/A2ugn8SEbjIRqW1fgtXv8abivAwQ9ZyB09xK6vWh2vTtvf2hT3+ls0lBAskLgFAuCQuK3CkcECzcYC9z43317+4Puq+zllRB8756iwelLXBo4VU++DA4k68nI+/Xr4TmI8wMF3Wn0gwnc8VY5W06JihdF7ZzUfRxwnmXelicSRBmCA7qv0k2ILUAYAgNgJZG0gJAJHHUow7AWceK3s1WbvWMBNPNv4oIkf78xnhXco9CLWdbkH7gsQ4ssvv7T//ve/jpmA4CSsBDQgiMfGjjgIalPspPAObMSKJOXwGyEagCjY6euvv3Zshzlz5jjWB6ADQpYcJwdFTgz1pN60VSw9iNrsFvZXt4AvFrnXsYNszE37BxMFC2wxCwiEZKxg/Ljtttscwwkdh1NPPdWOOuooB7Zq3BYjizFZYzzjC79z/u9//3sHWB5yyCFO14G0mZSt8ZHxwx/XpfWiG/THw1gCtFvMEI2s4G0FOPiU+rgm2dopIRtZ24TqNH8LBMCh+bdxuMNggZgWuPOZr+z1KUur9p0xqq+NPaJfsFYdLBCl8PsTPR8AqK1oUej946JgRawwB62M+yvh/oQ0Xh1wnDXp1aRVgAJOM+knYTHgIEt3AQCCiTErdgp/IBQCFgCTaHQW+C4xRmki6D0RG0TtF61/rJV6H/TRBNvP3iDggfeawBbAFQCHv/3tb07AjXvfc8897YILLrBjjjnG3bNshv2wPUwGQAJYHx9++KEDGkR/BpCAYQGgAdsBQUwE5aBWP/LIIy58JFpP30YtlZVQWz9JdH9ULPKKJ46y/sO6Jnp6OC5YIGkLaKwR4wD9lttvv91effVVO+igg5wmA++wuqLhFGJK+Ok2lTaTMYk0m4xFw4cPd6CDxnzGIsYuws8YeyXiq/8BjY816bskfaNN7IRtBjhgp2Ur7dk38uxtXw8A/YdtFE/fxJouVLcZWCAADs2gEcMtBAvU1QL/89AXRtpMbVedur2N2nNj3qC6FtoCz4vnMPqTvaign8CFKIAgmq2c2qiz7R8fNbV/bm3NgOMLoMDqu3QWYC0ANPjhEDjTZIYAYCDMgEky7zjeShHJO0427xzvb5p8S1jNv6/a6pis4+3b1J+Mqxz2KzWdQizYp8n9zJkzXfjD1KlTnV04BmCAtHaEVhAOweoik3YJRiqEg98Aa3AqZs+e7WyG/kPPnj0dEEF5MD9wDO6++25XFoADdlSaTxwFNr5TV44PW/0sEMQi62e/cHbyFhBLwR+PEa2944477LPPPnNjCKABjAWecR0vZgRjiYRv+QzLibGa8ApAB0Bd0m0effTRVVl5+H8R20rsCIER/rhIebFSFyd/l03vjG0KODQ9c4UaBws0qAUC4NCg5gyFBQs0LQsUl5a7dJkBdGi4dvMVzH36qk+V1URUsbe6ehQwEGARFf9LFFjAASZEgNeqVasckKCwAbQW+I1VMZ/Kj9PLKhkONsACL5xmVuzRW4C9UNOmya0mvX66TE10E121T/Q4vz5RFXntE+AhTQfCOrQCCdBA+AQv2A3cOzHTOARks8AGHMO5rExyTzA9AA8QnsSu7OM3sm6QCQNWw1577eWcC5wMQikQogSIuO+++5yjccsttzi7Ug7nC3CgHL7XJJTZcD22eZfki0Uef/WedvDpOzXvGw53t80toPAuxi/GCkBJxgNAB8Ijpk2bZqNGjbJLL73U9thjjyrtBmW84QYADxhLlRKYshivH3vsMfvLX/7ixqhzzz3Xjj/+eDde6xwxGHSujOH/LynkIsqm2OaG28IVCIDDFjZwKD5YoAYLBMAhdI9ggRZugfUFpcYf8fxFlWlz0lNbuXSZpM0MW/IWiDIWoowE0f2jVFeuFI2vlYMerxZynqWvwCSV1XG+AyjAWCAkgncmqwgiAjAwCca5hZEAY4E0kTi+vNBaAFRgXzz6rQ+U+MKVCu3gN53rgwY+EyR5y9Z8hh9SwZESl9TvmrirFMIbYB2QuQJWwwcffODqvOuuu9ree+9tRxxxhGMhaPvkk0+cGCQ2kqgbQAHlcA3szjVhghBaIiFKmB8wHNgoGw2La6+91jkdV1xxhXM8YFJEnRSOr01no6Ft2NzKi4pF3vTGyZbZNr253Wa4n0ZmAT3LVIsxQhovgA6vvfaa3XrrrU6b4YQTTrAzzzzThWxJy8UHbBmzBKDyWeMOoV6kzeRYNB1+/OMfu3Fc6XX9ccP/v6E+Gg99FkZt/zONzLx1rk4AHOpsunBisEC9LRAAh3qbMBQQLND0LQDocMU9MyxvWYG7GUCH356/k+2c277p39xWuAOfgRAVeZRzrhUn0Vw1kfQdZT/sQJNDTQz1XSvpZFQAREAbgBV1XvymLBE4wtRFWSGUchIRR5xmHF/0A1jp12o/E1VW3pX5IZ7p/Emrjoknbik2hq8pURfmQm3NGAvsiAVwiHqMCBsrhQAJTOTRZ0DIEYAAFgjAC4wO7hWnAcV4QAlYB2SXkPglK43YVkKP2A4wB1bJW2+95dgNu+++u40cObKKHXLNNdfYc8895xyFyy+/3OlfAAIBGNEGYl5sCTvVZsfmtD+IRTan1mw69yInnxqLRcD4xHMNI4qwCMKqAIJJlXn22We7FLzsB5TgfMZkMSR8RhzjA2Am49Fdd93lAGVAC0I0GIv0v+KHfTEmaUzR/5E/Ljcdy9avpgFwqJ/9wtnBAvWxQAAc6mO9cG6wQDOywNJVRXbNA7Ns6apCd1c5mal224VDLbd37akKm5EZqm6lJq2Emu7XBwj84+Q8+tkUaltZYnIKgLBw4UKX4YAVeb4DLBAuwYvJJ5NJqPpQawERcIYVDsEkFCealXecZT6zv7Z7wPlVvG+U0RAVsvQnuVGWhuzhAyvJpG9LpG+pbKWXgzHAbzA6sLful+///Oc/bdKkSQ4IwH7YidAHWA0cxzHcO2ADsdIAOmSYoByBAaSmg8XARJ77pQ0oi/ZSqAXXV7pQAAdebJ9//rmjVr/44otuRZIVSlTrWaGUU6LVTtGxA/CQSC+ofkwQi0zeZuGMLWcBpdNlDGGseOqppxzowDgB0AloQBYLAaJiiflhDwKt2QcwAejwwAMPOJYWbAlCNPyQN7G8fCBbAsctUTwyAA5brn+HkoMFarNAABxqs1DYHyzQgiwA6HD5PTNs9brK7AWADndftrP17dbyxOuSARx8rQVNEPktkXSYTERxagESeOGk4vQCKkDFJzyCzxzDJJMNFoIABlbCcH5Zkcd57tWrV41aCz6VVsKHoutq1Uu/KyWjz9KI3pfK4xgBCdHwBh900ES6IR4rrSRqYi0wR0Jrug/sOmPGDJfq8t1333Uri+gpAAIMGTLEOfuABugvYG+ABl6wQwAQABz4jK1hlSAiyTm0h9KH8lm2oV6AO7QLABBAhAAi2hIwg3pMmDDBaUSwOgnowea3gQCH2oCphrBlcysjiEU2txZtWvfjh0bo/4HnmRfjNwwoRCAfeughd2NkrhgzZoxLIcy5jCv+/4fGOn5jn1ILv//++06MkvHtJz/5iZ133nk2ePDgqlS7lN2Swyj8XhMAh6b1DIXaNi8LBMChebVnuJtggXpbAC0H/pgJs2Dr3inDbr9wqHXvVD37QL0v1MgLSBRwSGT1WU6pVr9ZiWd1G3CBbBE4wLAX+CxxR45hcglrAXYCK1eIN+KsorkgAUcYDGxaHY9VH+5FwpD+apfPRhCoEA3rqK2ZomELuo6c50RAl9quEd3vT6C5B60KMgmXc87EHqAB3QUYBcROk7ISQOYXv/iFW1EEoKEs7C5tC8oSnRngArYEbUFbwU5ALZ6QFOwOyIDzAPhAGyklncIw5GjQttSDcgAhWMn86KOP7I9//KMDaS677DKnGeEDNVGHJVkbtfTjg1hkS+8B2/b+FeJFLcSE0jPNO78xptxzzz2O7QAwyZh08sknuzFKY7pATD9rRZSdAJD6hz/8wT799FOnCUOIBkAqoKc2XVvl8bsPjm9ba22dqwfAYevYOVwlWCCWBQLgEPpFsECwwGYWmL1gnV17/ywji4VAh/uv3MUxHlrKFgUcEgEWNInjnfMBFVjJIu0ksbY4q3PnznWgAuADq+kS+sKBxRllsgm1v3fv3s6xFZNBziwOMLRc37mO1yZaFYsFnmhfLNAhHt1WTAWBCfHAjVj1SdR+Nd2LrhvrGP9emZwDDvzjH/8wtBoAFNiP40+aSyb5Bx98cFUxWnmkjtKvEPVY3wEXACWUslLhFZwjgIJ9HANDBWcCVgoACGAELz7rGFYk3377bQdCXHLJJc5RiAUKtZTnrSHvM4hFNqQ1Q1nJWkDjrZhXjKd+GJnAYcpdsGCB/e53v7O///3vttNOOzmwAG0X0uX6oWqqA2OVskwAZAN4Uh7/KwAX6EMgQnn11Vc7bRiADAGfSrup81VWQ4e4JWuvrXV8ABy2lqXDdRqNBZbl2UW3fmfzqdDwIfbw6Z2t7zaqXAActpHhw2WDBRq7BUiVScpMgQ5oOaDp0FJAB99Jr81ZloAjji0TSPQWCIeQ1gKUejY58qw8MaFkZRxwAWcUwIHP/M4kEa0FpTuryQmviYkhen70/GjIg/ZH2QrRsv3vidD8412npr6vlTiFaGhyHAVIomXg6JN6klU+UlgSHoHTDyuEsAVU4QEcSFN55JFHOnsD+gAo0B68mLxL4d3X2lCduCa/S+dB1GfpXWBvTeIVZw1Qwb2ICs1+wCRCLF5++WWbPXt2VXo72V/3loiNG/s40pD1EyATK1zJ72tRschTbtzXAU56HmoDyqL7ExkLon3dX1GO9xxiGz8LgdpbwF70vKg4rd8vo0yiWM+ebNCQbRLKqtkCsVgE0XaYNWuW3X777fbSSy85LZmLL77Ypd8FbI72WYEYal8/+w7/PWSvQKcGceCf//znDsgUaKq+pv8ivx6MYez3RWtVd/XTLcFW25r9JwAOW9PaDXutvJlz7dwJK1yhuaN3s/sPr0wF2+i2mXPtiEZUz7w3p9m5r1ZmoJPdfFuOGLebXTts69gyAA6NrreGCgULNB4LfDBrpQMdtO3Yv63ddtFQl8WipW04jrAVWLWGoYDDCEOBz7AX+I4DyzsOqaj5TBoBDwASCIuAwQCTQeERPu01lk3lfESFG6POSG2giMqOx3ZgfyyHJJbTq2v5dYrGG0fvJXpsdH8yzjX2pS2wu3QvCFkQ0EO7AOYoOwT04jvvvNNpOAA2oAjPxJr2AgQSe0Rp53zn1Hfc/LYQK0JUZznBcgBEo2YiD4tBk3m0IFh5BJB67LHHnPDbRRddZGPHjnUmUXgIn2GztPTNd6rVRxX24zvm2odY5E1H/N1Kisqc6a544ijrN7QydEb9Viu+UWdQvytMJyqwp/26LuVHy/R/88uP6qBEz/OfKd/J9K+lsrVf+3hPBHCIAhYtvW81pvt/7733nIjklClT3Lh1zjnn2AEHHODAaI0LtB/jioA3ffbBWcYVQAeYDjDkTjvtNDfmqRz1aQG5GncZp8S8UMYdrqv9Ak0T/Z9pTLZVXWoFHPzV4I0n5Q4fYvef3jn+7cycaxdNWFG5guy2bDvnul3tlG6N0QJNt06xHOf63U2+5c3Ms1smrbD5SzaVlNuzi409c7Dtq/aL0SeqX7eLjb9zsO2rHxsV4JBvz97xmT3q7m9Tv2x4WybWEgFwSMxO4ahggRZrgdenLLM7n/my6v73GNLRbjx7SLMHHbSSLYeWFXLEA6MAAyvrgBGwEpRKEVCByR4vxAdZTSdVoj/JizrY/uqTr6PgO7k+A6G5qoxjd01+CT+Qs46NARpgkZC1A4CBFT30LwB5sA22BkzYdddd3TtaF9idfb/+9a8do+DQQw91qvASipQjyjvX4tp8ligbgAIbk3ull5OYpkAG9lNXCUdyDmAG1wVQAmhCLwIAgfujT6Esj64EqTNJjUm2Cjalx6QPJBI209wHpljCpj4TxHe2+R2xyJd+/6kzS+/BnezKvxxdTRtDzrrPLIjHQIj2BdlaIEiUNSFQIaqDolVpP2RGfSdKtecYP42hshuoTJ8FEW173xmMxXBQ/WpiejT3/tQY74+xgnb/4osv7H//93+d1gzMhAsvvNCJyTKGSRPCH/cFjNFP+awxC1AcwOHhhx92wCphGieeeKL7H2JT36BvRdlC6qv+7zUxdBqjPePVqVbAwXMWN5VRE4DgO3Sbzhgxbn+7dlhTskzjr2vDOskr7bY75thkD2jwLVCt/WL2Cf/oRgw4+GBJz3728NV9XThFw9oy8b4TAIfEbRWODBZosRZ4dvJCe/RfC6ru/5Ddutr1Z+zQrO2BU0vqwldeecWFRrBqzmQPUIHQB0QbeWfyxgo5vwMw4FgyQdSqeayVezksvrCYv0LuO7K1GTkWZdd3jKKf/frUtuLpr8r6zAitpvoOTnTlK8qWiMWs8OvGpFsimrxjb8AEZerASYfVAOjAxuQZYIcXQAPK7AAM/C4BR5XPfZCzHgcfIOLwww93dGXAI4VDAAYwYReYIIaCHF6OE5tBNvedQPoG4AJ9AhaDzmfCL+FJtDzoV5RFH5k2bZr99a9/dauQ0KjlPMsp0Pdk2B+19Zemtl/Pip4JnwGi2Hg5XrzfOeZlWzR3lbvNH/9iuO1zYq5z1tgn7ZNoXxUQEAvE4/q0F5v6Riwb+mCg79T5x8ZjF2n1WICk7+D55/gsiKjeh99HogwMneczIqhXS4ndb+x9XswCAMvnn3/ehVfA3iJrBSKSpOFlvPAZPVE2DvsEVtEXGEPRr0GYlpC+888/36XOhG0noIEyBOgy9vkMLz0LfjrPpsxuoA8kBTj0zLbcJRsccyEuhd9fze6ZbfOXVFLXA+DQ8E9cwznJ1UEiGCzXV+kawHooMOve2fqK4ZAsYyHZ4xveVFUlxrNZw9kyucoHwCE5e4WjgwVarAUmTvrOnnw9r+r+R+3Z3a46dVCztQcUV8S8pk+f7tKNMSFjQkhsLeEQrJAzsWPFHYcSZ5dQiZo2OQ/+6mMykzgmjtSBSaIo/TgrfOd3ypVTjJMkJ1mTRh0rBgETVPZpsirnWr9xf5yjVXeVp/rL4fZX9KOrvxwjx1DhBrxzjupNudwbLAHedX8KQ8CRF5Dgh6cANMAeIFyFV3TjGlyb8p988kl74YUXXDpM6MoAA1zLX+WTM6v71wQ/CixoMh79HZCJF/sBUABLmPivX7/eOQNiS1BnAKpPPvnE9bGjjz7arrnmmqrVRh8oaS6ri/UdKMRIiAJZAsWwed7nK+2eca+5S6W1aW3jXz/JMtumV4U9ROsgVgrtA1OJficQ0HfaOU99l3GA512gIu2tGPlE71EACG2rZwowRPoheoa5pn7z79sHDuL1D985jYIRqmcyY0+i9xaOS94CfogE4DYaDH/6058cOAngMG7cOCd2Sz9Tukxf3FZgnMZ5AWP8J8Dquvfeex1oDovqrLPOcmMpfd0HLTSmCTgTGNViAYfh/eycJd9tpKNHVrE3NvGHT71v46eaWc9+Nn7XlTZ+Y6x8ABySfwZqO6PBnGSfsTB8iE2qKVyGSiULICR7fG03Xuf9scMpKK7BbJlk3QLgkKTBwuHBAi3ZAvc+N99e/uD7KhOcMqKPnXNU/2ZpErIIEPcP8HDVVVc5MS9EBVES14aTQjYEJnAwHmrTY/AdSSaDODzKWoCD6gMKSp3JhI9j5BTpGE1SKZNJqACHKHvCZ1HEc6gpw3diBCj4YmPaLwfPd1oESug3H1DhN5/Crc+i7sqRwpHDfoSm8I5Tx2cYIwA5ADq8BPTE6nRRqj3fuQdsiSAbee8p89JLLwyuug0AACAASURBVHVlsQ/HUeEuAkEEDMguOH0cy7tWoWVzgSMCa9SutCdtRnuxD0YF96IXfQmBS+pCxgxCPnBe1X5h9bmyhWUPP1xBtvH7Hf3nmfEf2McvfeXO2+vYQTbmpv0d8AOTBXYM7zBk+A3aOSwa2lHPoR9S4/dv2l3OmQA0fqO9JDhKH/LBCH6H6UJ/Y3zgczwRWF8rguv6uiB6XuQQ1sReEFMi1nMYwIXG+zel9lYoDWPGxIkT3f8P7Q3T4YwzznDaL2x+O/vsGNpYAKp0GPiNbD3333+/G49OPfXUqtSbPvClcVrAHt9VhphWTb0PJcVwQNG/e16V4N7mIMJKu+2qOTZ5IwPiepsX99i8ZSvt6Sfy7NuNjInKnphtucP7eqvr1Z1bQAxR4DnadxJrAzTQJnh60kqbvJFxEetam8qrBFP6zJxbTc9gMy0D7/FBdLC69sHGexnpMQPqfHy+ffjUPJs4tZJdQt1HjN7Bxnj2jTJOPnxzWiXY07OLjb/a01OI8chXgUSJMlGSBRDiHu+HcVSG6ew3Q4KO8dqgn409s6/Tk4jaPHd4P7v+9MoQiZhbnHCKaF/Cltd3r65lEbPsqvui7jtYvzfm2fipMHqy7Zxxu9opCYQQBcCh8f4HhZoFCzRKC9z5zFf2+pSlVXU7Y1RfG3tEv0ZZ1/pUiokX4RS/+c1vXDFM+k466SSXYUBOMhoCKIxD52e1ncmeAAEmZxL10kqqUityDJM/tAdwfJTNQs4Qjg/H4Bj5K5sKZZDTo+/SF9BKlxgFUhz3V+R9LQI50uzX7/5+TTT5DWfKDzmQ4y2nXiu9qpsmp1rZ16Tan1xrlRjnDIdcL36XU6l70r3Ga1M5plE6OufhVJKCklVDnM7TTz/dTd6xM/XmutSBz7KZHzYiBojAH9pG7SOdCerFcZTJO46mtBsoHwBF7aA6ErN9wQUX2NChQ+1Xv/qVCw/RhL+5anQk+0z6Gg5+n9PzpfIQi7xx5F+rxCKPv3knK89Z71LRIibKajFsJJ41nis2gUj0N60Kq92xv88M8Nk/AibUl9X35KQptEaZaPQOcAbgBPggoIt3wKd4zpzvQKqPRcMpBIbI+YyGUHBeYMok2/O27vF67gXy0m+feeYZe/DBB93YQcYJtGdgRrEp+410XmIxfxj3OJd977//vv3+9793OkToORBiIUZeVFtEY7bGQvXv2sbgrWux5K+WLOAwaWR+tZSC/mr4Joc96jxWD6nwgYLYNfbZExG6f1U2hk3gRhSIiJZZ4/W8FX0fcBgxvMAmO+cxukX1KwADPqtkdcTcokyQ5I/fJHIYv32rAw7VbVYzGBN/1T/u1RoEcNg8jAMhUr8P5fbcUE28clN9utiI4StsciybR0Ap/x5qYjHU3icrWTs+4LWJ6ZFt0brWBoCpXgFwSH7MCmcEC7RoC5Amk8wVpM3UdtWp29uoPZufLDMMhueee87F1BJGccUVV9gee+zhnAWcFyZxMCFIQYZTgc4AL1ZOcUSZ8FEG4IKo0/zO5FKgABNMJoU4HTi8vFO+nHC+a+WflVJpQ2jVlTaQk+87Fr7DHHVm/NAG3xHhsxwtOTFyohQ+4LMVxFLgN63+6zj1DR0jh00ghuosgMN37qIPWHQyzX6xKPywB373mR+6BsfAREHHgYn8jTfeaIMGDXKpM2kbHEiOVRwzZUgw0I9r9pkf0mbgHK1201b+CrhWvQWeCLgQ0PHll1869gzABMKRpO/0nUW/PZvCoCP7NGRdfbYMthGrQX1YbT7pkan2xgNfVF46p8C+7TLJgQw47Dj4PL8AOoTk8B1ni7AaPWu0Y/RZ0DOgEBufnSMGEs83AIaYSgqhAUwE3AJQVEiN+gzv1GfHHXd0wBdhPowhYkj5FPtEbSl2TxRY8MGQ6L6mvmKdqG2aynH+eMqYgebLPffcY08//bQDtM8991w79thjXd8RW02sCD0X/vihsYv+Rh8mhOu2225zIDngOaADukNsfiYdAXsaq33AoaZxurHbOWnA4fRMT+U/DjCw0TEzL/2g74A5525app1zRF/bb1jWxhXpGpzkalkRKq9pCt2odVU+DjCxLN8+fGOeTbS+VRk3NnM6YXQ4LYOIEGZMkAJdiyF2/eEcX7n6rpSV1kDHb3J4KxkPlavplVvdAQfPPtbFzhln9na1LBWVbIpr/ZSbcUUjYXV0trEjKxkIVVsMgMJnVfhZT6JtUKUnsWyl3XZrJXum6p6lNRHZF9vZ99tw83Cgza6rtqTsJzaJaSYqnhkAh8Y+8oX6BQs0YQu0BNCBCRqTORwH6KiofjOBg82AY4BjgbCXMlSILs2ET2wAqYZzHs4ojg7nyvHwVzlFzebdX/mXmKGc1ybcbRKueqzwDU10NaHWd1Hto2EcvrPOMYsXL7Y77rjDZYcgphnAQc4gbag89JpcR8uTs0Zbqv1oG7FE1Ob+TapuvhOglUzOnTt3ro0fP971CVYwAbOiq4lNySncEoCDnH6Je/qhJvPnz3dhKThQP7zZ3VoX5Djzr+w4w9K2+6FaCAsAA04bDAMYJzBQktVeqKkDM17QjwAbYSopZa5CN/gNAAJAUil0FQbF2ECoEIAIwKUYNwCMCiviM32GfTWF2yiESqKl1FkAhg8W6vlI+KEMBza4BfxnncL98UJtDCgJSADwTXrfM88804EO9BWNk6oY5/vMMkAEsdM0XhIiSNrM2bNnu7Sb6NkMG1bJhwY0EwCs776OSFPvM8kDDv4qtMdc8EABOb/JhDxgx5pWoH0H1TzxSt+Zj90ZqwMO4zfS8WMdW83pjK5mxwA99q0GRGzOZNjETNC+mpzeWPtqZh9Uc9qrmB+Vd/bhU9MqAYlaQyp8wKGGx9nXdkgkLeZ1XhrNCODgh9pEU6xWa4OInkSi+2IKmvp1jqFTkSj7oVrZEeBl0z7YglkJjY2B4ZCQmcJBwQLBAlELrC8odarP8xdVIs/pqa1cukzSZjaHTQ4OEzhWmlhlevPNN90kDwdBGgOsmGqFH+eADAk4B4rbFnMBsEG/1dU+vkMXzxH1j/GZAZqc6l3nR8uJfo86/+yPsh24n2j5qod/rCbVih2ORdGNrvD7k1x/gu2v1oo5wLtPhdcEnOvh5N1yyy02depUt2pIGEOUORFlSyTaTn69uCetNqo+vmPrX5NUq6TBo36krkPLgfOlWs/1m9KKYrKAQ7JgCkwBhDgJZQKsmTlzpqOIp6zLtsEbfuyaK6V1he1yYaoN32sXJ7THc5rMFtUoURskW9dY1yQMh/oT1kGYx5w5c9w7YJhSu6rv0AcAswCjcC4BTBg/YMOwwg3AqWeRYwAqGHsYbyQ0WdN9R/t+MjYKxzaMBTRu6RmnzX1WlhgGH3/8sT3wwAP2+uuvu5A+RCQJrwBAY9N5YgBpnKW/CQgVq459sL0I1fj3v/9t++67r11yySUulTCbRCkpC8BCAKt/jYa5+61fSl0AB4sRC7+winGwKeSgJsABDYcP3sizt9FwiJGKcTOnMaaTW1N6zk22rAZWwAbo2cUOPqKvnTKsulNYs3Cg75jrugk66ybAoT7H17wqHzdrSK1dqnqdqrM08uyWCd9t1I2IXH9Zvlm3TfZDI2PTsWbVgKA4mUtigUU1tkFNoRy1hHnUBn4let1491U78BW7IQLgUGsHDQcECwQLxLMAoMMV98ywvGUF7hBAh9+ev5PtnFuZ77upb75CNxMxUaRhGzD5ZzKniTsTND/u3g8tSNRp9GnRNdkuUecnCj5QZtRRrwm4iAU++L/FAjfilad7kwPHu873QRC/fvFo4vFs4x+vMiV8xuodzj1aDsQyIwLKhFyU5ETaKOqM+oBJlBERC8zw75lzAbLIUkGYBynrcCJwHrXyySS/plSMiTxfiYBUiZTjHxMFstSvYvXfRPqqqOQ8bwpfkNPEPpgAMAVY7Z0yZYpjNeCo8xyyOjug8CD7YU4rV8XhRw2wU8fvV5WWNFpvtaGez0Qcb7/v+v1TZau9auoPURsrbIdxBTYEfQEACl0PgAhAFYQuCdfwRWFhOAA6AEAAMijcCudTqXkJFRHQKRaOWDmJtIdsEgWQkjnXt00UREyknGT7ZFM/Xn3IBwbEssNegASISE6aNMmFQZBx4qijjnL9QP2OMiR4y7ihMvXf5NuI8gAxKA/QgSw5hHRRFkCDnx1FIJg0Hfy21bPfFOxfJ8Ch2so+zndfWyC6u8cMiOfkJRIvH8uBjgIHtWk3bLJ/vj371Dx7NKrJ0LOLnXPmYDtlI/2/ZsAhBtvA8jbpWdTY2Bud9VqZASokxvExtAkaJrNC9ZAKwlX2rbqXZLQgqjNUqrWNDwYM72I2dUWV+CVCkbI/l03U8d+sf9QIONR0j5U3m+h1A+DQFEa1UMdggRZkgaWriuyaB2bZ0lWF7q5zMlPttguHWm7v7CZvhbqueNflxmtbHW7qk/SoQx51BPW9NpCjJtuKOh6Pcs6EHcX2G264wQ477DAHvvggEd9FSfezAkQn2LoX/1w5sgI4/Im4nAD2SZANZ5nVblYacaJHjRrlUtbBklG/820WBYqiQEI8Zop/XCxGCfXU9fw6x3IS/XppdV2pJLkfHGN+j7fCHnXuARIIMQBM4IWDzXfCDyTKyXeccd7RSwDog1q+8847Ow2Ebp162sQLp1ppcblrpiueOMr6D+sat5tEwa1En9Vk+29dnHWAB5gOvMOC+P77792LkBHi7wkHwjYCWrABzCkYEry4prQtJFwJG2LAgAFOK4LMLHynj8UbT3z9CIX/qF/4jm20b3JMVMzSd37ZT19hU6hZorZvKcf5fVPPpf/cC3Qg1SVtetppp9nxxx/vPvvaJgJP9TwKtPT/z/j87bffOtCBDD677babXX/99e658p9TnlHaFeBKdeGdY5RdRQwufxxJBMDd2u1aN8Ah4qD1zLb5G7M/+I5gbMAhwhQYt0MV06BGpy+Os55orLyzK7oNM/Js4rQVHqti08p90gwHH3CoQaywqk1ryJIQu91rdpQbBnBIPGyjVlv7IQa+PWoIqagp80hSoEKC7Id4TIQAOGztkSdcL1ggWKDBLADocPk9M2z1usoJJaDD3ZftbH27ZTbYNRpzQf5Eq7Z6NsaJWG11bir7fcAhlsOMc//kk0/ahRde6FYHoaALZJAD7cdR1wby+Pt1nlbDBXr4YINE3DiGSTqihoTqvPPOO3booYe6erEyrZCKWA6IDwrIMZADEIsREgUcfIBB9df5KlvX9dkAAlL8a9CXxUoQ0BDt3wAJCiOAIYQDjfYJDrWfQpRrStyO4xH05FhW+NFdQFRx+PDhtvvuu9suu+zi0tMSVvD2U1/YC3dMcV209+BOdvUzlaEVjX3zbVtTPwOAAEyA0YFmBSFBMCEAXwAO9txzT+cksgHKYFtpkwBcANywAVIo5EusCEI1YEXwDhBBeFiszQeaFA7lO5lyPNX2HO+DT3JUo89nbc9XY2/DbVG/6dOnO/FbgFOeCTQYAB1oQ79NBBZJnJjvCpfww9wISWJc/Oc//+nCKi677DLHeFAIhcYvns0o6Ob3YQEQURB3W9go3jXrCjhUC6uoKrx6iENMwKGGWPr4Tl/EKR6daY++umLjVTcPNajdvjAePrNHXZaD2CEgmzmmMTUcYoVZ1HT1hjw+XvaOyusnruHAse9XZdmoDiokl8EirgbGZmCAecKj1cMvEnX8kwEjEkn7meh1A8Oh9qcrHBEsECywDSyAlgN/6IRZsHXvlGG3XzjUundKLoZ6G1S93pesjZ3gXyBMsutt7rgF+A56rBXYCRMmGK+f/OQnLjUc8dBs0dSD/JZMeIAcf9H/meSzisuknVAOVgdj6TjgHD7//PP26quv2iGHHOIyVrCpPB/I4jPlx5rQ+yvRnO+visb67pcV7Y/6rjKjgIVWuX0miBxNAARYCtwXzi8AA58BDnB+AQ8AGnCIOR/qP2EBov1TV5xrwgo4h32wGPbZZx/nBBEGA8NBG3W7c8zLtmjuKvfTsVfuboeOHbrlOtgWKlmr0wKa/Aw0otXr0mhXfPbZZy6shAw59LUjjjiiWspEBG2xPyAFwA0hO0oJqtS7tLN0ZQB0cFh5SVST0A0+Q9mviZGg7DuK9adc7kcChJyrvuT3y2gf3UKmbTbFKrwPe9L2CN+iwUCbnXzyyXb00Udbbm6uG2doE7Yo84DfxT6iPOmb0D8eeughJ0yJKPKll15apSdDOQKUfGDTBy0ENigcpCZR023ZIHUGHKKZG7iJGkT+NjmykVX7jeKCUQ2AuOJ87hp+poxohoaINR1QsNIGjNvBxigjRrXMA3EAh43347JULFtpzz4xxx7dqDXh1626mGU/80Up0al4+ok8+3bXHez+jVke6nt8ZVrGzVNr1j1Lhdmm9I6VqR91D7EBBECIebZg1742ZmNGDkxFVo5bJihUonoaVL/8TfWsrh2h/pGo45844FB7OIWrv5dRpaayA+CwLUercO1ggWCBGi0we8E6u/b+WUYWCzZAh/uv3MUxHsIWLLA1LRALRPjrX/9qDz/8sO23334ufIEVQrYoMyCq1aB6xwpJ8GnKnKf4Z47VSq8yBmhCLm0GnDKESP/0pz+5rBk333yzW7XXSmTU0fOpzr7THSuNog9CqN7xnLwoq8NnPHAdbMl94aD4zA3qqd9Yif/oo4/cC+o3ji4ABI4rji3HsYLep08fZ3ecIzIz4ACxWg/bY9q0afbhhx86/QKOO+6442zEiBHO6fWzMyhl6cIvVtm9Z09ypkhr09pueO0Ey+nQ9FhVAoDiAUrR54b7R0ATW+MoYjcYO1dffbWzG/1BTqLPvKGNAB4AJHiHKcEKN+AOQASbsuUA9iC6ibgqlH3AIfpmNANPlKZPGQKpfDFE/3mMF9qzNceHpngtATmwoACeyJ5EeAXAEGkuAZ5oM4E8jDvSRIkCnpTl6wzRHx5//HHXn0jT+n//93+u7TmP55iNzz5TgutonIuOTY0RWK874BCJ2Y+RnjKehsNmWgwxOl5sx9RjM1TLEFCDeGQtugnxQkDiPwtRRsVKu+2OTWkTY51X3YGtw/FXVU8HWXUNL1tHvQCHWOBRtRuJk/40jpESBgNitOF+M6bZua9Wiq4nXA4Hxwup8K8RIzuFbiEADk1x9A91DhYIFtjMAp/MWW03PTanCnRAywFNhwA6hM6yNS0QC3CANvzII4845x4qMrR8X309GhoTb/W/pvuQoyeni3cm5WIEKBaaMnAcybRw7bXXupX9X/ziF44eD/0dBxu6e02ry/4kP0p39h0/PgtE8MMwdB8+i8EPpxBAQv312V+tlsMCi+HRRx+11157zd0n9oWizwvdAAQNuQ8cJRgKcl5hQ7z//vtupZZVW1blASPQ14DxgeMTpfn7YNDTN75vn77yjbuNPX+ca2Nu2j+uNsHW7HuJXivqpPnt4NtZ4Szs91ePcQRJb/jHP/7RPvjgA8dywHaIStL/AXMIowA8wPba6HewTaSdIc0ItDKUupP+yH4YKZRDO7KajmAhTi1tw2++XgeglJ47rkU/pj9QT6WP1X3VVww1URs3t+N8lgKaHgjgvvDCC+5ZQ3iWFxonPlMJGwj8oY00Jgng0hgD6PDEE0+4sDNAjF/+8pcO8Isyx6KAksrjOj7A0dhAh2QABzIY3H94503dB6aAxCKrMjFs2h0/M0C+ffhmnk18ddOKOJkjxp7Zxd7dWF6s1JpRB7SmtJB+H4c98fSklTZ5o86Ec2ZjZKqIOp3XdyfzglfH4UPsehgPmz1AG++nmjZE/GwYBkOB+0/0eBgWb+R5opfZNmLcDnbtsAK7bSMYsbltEk2LqZvZvE0IN8kd3jfGPceqP8d2trEj+9q+G0U4q8xUg75CVegHBw8fYg/vvMLOnVAZLtMQgEMi4RRcK1HAodozUO2+Is9GgoNsyFKRoKHCYcECwQKJW+CDWSsd6KBtx/5t7baLhrosFmELFtgSFog6b3L8fQdt8uTJzjHG+Tr33HMdVV+ZKuQ4aRJOHaMT5igg4d+HVt1xsnRcFATw9Q2Y+L/33nsudvrdd991q/ys5PNSXWAG4HDzjuOIo84L7Qm+47yz33cmE7Gtz2jQffqaF1pxV/2jqUY5XyumpOz785//7FbbAXAOOuggFwaBSCEMBlbM/Q1QgTh0XgoNwMkFXEGfAaDhwAMPrAp30bmqk+pbtKHUbhz5VyspKnOHXP74aBuwc3T2l4g1tt0xsRgrqo0PrKjf4Mz5Yqb6HebO5Zdf7mwI6AAtnn5NmwJwAV7RX+hHtAe/0WfoR/4GawKAAQYE4APMB6XtBJSgjwIe4KDStrApCEsCJMLJhQmhjedBIpH0Ffq0mBfcg1g/2876TfPK0XGNZwgQFbCP8eCYY45x4WIAQuofPsNJGhwCEbGCL35L2z/11FOO7cDYcvHFF7sQNDafzeJbzwckfECpyQEOTbNL1KnWDSPCWKdLh5O2iAUSC6fYIpdOsNAAOCRoqHBYsECwQHIWeH3KMrvzmS+rTtpjSEe78ewhAXRIzozh6AQtIKDAd5zlnKoInGI0HBAlRKDx8MMPrwIcog5QLCE8OYGxKOFScwdw8IEF/zMrxijDs3oMnZ3VfVao5aTzG9R2yoL+jiOO40bdKBdKOw6jgAgcAgES/MYLR5JjOY7j+cxvvJJxAAQ2RB0clYFDi4YAseTcx8iRI+2SSy6pEjD0m417gQWBNgPgCi9SP+L4Akygz0AM+gEHHFANoFCoi1ZQfcDn3afn2It3fuIug1jklX85ejPtigS7zjY9zL+neIKysZg3YqwADNAGgA577LGHo9XDRKB9cPh50Z8oA6efPsGLvsIqtkIoFC6huH7fKPRJ2o60pKyqE/KCYwpAQbkwKgAcSFEKCAHwQB0UYiRWj+rB91hMm23aEE3g4thMYpzSygD8oU1gJbz44otuP6ADIRaELQE2KZRKjCTaRWFdUV0GPd/oOcCegB2DkCTPJmOJxlk9m2LfCAxTiEUyY83WMn2tDIetVZFGcJ0AODSCRmjIKiQYTtGQl0y2rAA4JGuxcHywQLBAwhZ4dvJCe/RfC6qOP2S3rnb9GTskfH44MFggUQtoAhx12vxVOZx7JubEvAM4MDH3N3/FWdRgn86u/X7ss3++4pt9sTZlpmBlH70GnAKcN5w4HD4oy6xIEoagFJNM1nEIcOoIOwB44B3nUuJ/UOI5XqJ9XBPnAgeSlU5WoHEEYUzwGceBFW3246SItcB5UrL3Vzp1X1Egh9/RnvjPf/5j99xzjwNPTjnlFDv77LNd6ASbwAocTFbI33rrLXfvZFjgPnB8WYEdPXq00x7gM/Xy6flijIjZoHhx1SsqFnnAqYMd0NNYBevi9eNoiEosR80Hv3yNEEAc4vhh7eDoE5pDekNsRhvRRwAFeAmA8MuScwgYBSUfhgR9JhbowHnqb0pnCkAG6MRzhfAggBp9jT4NgESfBsjwARPdn++gJvqMh+Mqny0/843GO0AgwNRnnnnGAQyEVvz4xz+2H/3oR1UgnsYv2o+2BHTSxvMmIILjGGd4ZulbjCvXXXedA0bpG9KSkDiu6qRxpLG2UwAcNrVMABwaay+tW70SDaeoW+kNc1YAHBrGjqGUYIFggTgWmDjpO3vy9byqvaP27G5XnToo2CtYoEEtICfXL1Srd1rNwzlmJfhf//qXjRkzxglHasIu9gLl+IBBTYyJWDcgMTb24fDBpsARmzJlistIgQNO+jnCDpjIs8LPO+cpzh3AAIAAJxxnEAcDp1G0dpxHHEoo7voNKjzX4jtgBtdkv2LqWZ3kheMuQELx/YASOJy8E7LB7/E27gn6NuKb2PPUU091ehg4qtpwhD/55BMnAAnIgMAdDhH3QxpHHFLCJtACEEiBA4StlX6P7z6woxVd7LRo9mq7Z9xr7nKIRY5//STLyElrUgwHP6xFfcwHGwS0CPARkIKzSDvSxn/5y18c6ANb5PTTT7ff/va3DngQCKXMBnznPPULGCd85qX+oX5Be6DTQF+QzcUwiYJ59EGANJxTmDsIhQKmUR/Kg4rPc0bfoN9wPnVniwVkNeiA0IwLoz2kCYNNNV4BAD377LMu1S7tiujqscce68Qf/ewusURmJUKKlgrtKdDz7bffdu1JqNMVV1zhnl36oq+Ro74qJoXGwMbGcgiAgwc4zJxbpR8wYtxudu2wrGb8xDT3W/NSevbsYuOvHmz7NsJbDoBDI2yUUKVggeZmgXufm28vf/B91W2dMqKPnXNU/+Z2m+F+GoEFomEPWrVTNgQm5FDQ0Qs47bTTqkISpDfA8TUJNfq3iCOnWHVAABw4Ju44+jhjcvAo8/XXX3c6B6zqn3feeY6CrpVGrUCLMu0c6bQ0Vw+lSGTyjnPBbz54oPAOHHRABsrSdXmnLtQNh493XdN3+CiD67B6yYo0AAhAB9fiO8wIXjgaxIwjUMhnaNaEpcgBBkwBbABcIFMFVG8cE1ZSARcQxJS+A9dg0z3zLtaFwKOog6u2/ey1BTb11a/d+YP36WWHjP1RI+h5m1dh2bLl9t13C6wgv8A6d+nsGARaVeb3779fWk0Y04+FV2k+c0cOHG1MGwCc8RkNBYAcQipop3ihGRKLpC/QL+gf9BsYNIBH/Ea70DdpJ4AnCZ5GAb1YGgyUC+AAowUhUDQgCLUB2ANYU/vyLi2BpsZI2ZYdTY69nhufkSVwDqYJgAM6DDx72B8WEfoqgFHaaCv0V8S2gnkEU4X+Rp+iHEBIvqO3wrjB2EV4BcKkGiN9oFZtKYBqW9oq1rUD4NDYWiTUpyVZIAAOLam1w70GC2wBC2giWttqxp3PfGWvT1laVYMzRvW1sUf0q/qeaDlb4BZCkc3IArEAB35TaMTf//53u+aaa9xkmgk0q+6s6uMMKiMCzpTS/4l2ThlM9r0TRwAAIABJREFU4PXCYQJU4MVvWjHGgSMUAucNB57yOZdQClaWb731VucA1Pa8NKMmaTG3snzZMvvii89t1qyZNmvWLJsxY6blLVxo5RUVDrghq8P2O2xvZaUltuTbr2zlD+use+8BNvrII+zQQw914MOW2BS24YsHch1+p7/ibMJOAHSAscDzsMsuuzggg3rXtGm1PBqOA8PlvvvuqwLZrrrqKicwqYwVCqmIAg7+/0D4T6hueZ/Z4Au5AiSxCQQA6Pnb3/5mjHWASXvttZcLH0MkF7YJ/QDwE3YMIANjEeMXY9WoUaMcuwpmEv0DMBEgEeYDYxoaIYAORx55ZBWwxfXpB4CWak+f6eWDVVHGGPXeWmNhABy2xOgSygwWSMwCAXBIzE7hqGCBYIGNFoiudMVbjYweV1xabjdPmGukzdR25SmD7Ii9urtVTq24NmbRqdAJmoYFohNcTdQBEt544w279NJLHeDA6rzEHkX35hgmz0ze+YxDpskzv2tyr5VfxdRzDAADk3XpP0BLZxLP5P7ll192Dhy0d1aQA6W8afSleLXEQZs/f75Nmzbdpn76sc2Z/YUtXrzQ1q1ba+UVlX0BlkhhSblZSivnnNHmJYWFltMmzQZ072DL1hXakh82WEVZuRUVFlnPHj1cuA26DGKANJSVfB0FOXly9OjXrHgvXLjQsRNY4SZeH0aKNBjiOYXxQAHuFbbLzTffbO+88457R1Mgqg/hlys2koARsTsUMtBQtmjK5cSyd6zfAJFgwAD60FcBCmDAEBLBht4DbC9+g6nE8bQFoBdjI8ATIBRjGcwoACTCKyiLvnHTTTc5Vo1CoHxNDgFZykbij8fREDbqsrVYLgFwaMo9P9S9qVsgAA5NvQVD/YMFtrEFNJmQGBnV8Sm9iuvk96KSshpBB46hHCYvUZG4bXyb4fJNyAI+Nd13qpjYoiuAuB50cXQENOGVg8jxsBZ4l+CjPyn2qeD0UwAIhT0oLEDxzTAmcOTIbQ+7AaADgUWcybB623Q6VEV5hS1ctMiFiMBemDlrhs2dO8e+/36x5edvsNTWrSyTLCIZGZaalmoprVqzbmvl5WYFhcVWXpFi5YgulhRbRmqKZae2svKyUluxvtDWF5YSWGJFRQW2YX2+ZeXk2Izp061r1y62YuUKy8rMtO7dejTIKnAUBKaP01dFx+fzgw8+6ICCcePGVYVBJNNSYhjJiWSl/a677nLgBf0fEUM2rYr7KTKlOcFvPIMSJYwXIpJMvVrisTAdSLtLiAVtCsPhjDPOcAwsxiTa6oILLnD6DAjSEgZFWBY6HoClfCbkgn7Cb4RWUBZ6HZzDWAYjAiBVm/6/aTMYEbwrjMjXYRHjLDpf2JLtFACHLWndUHawQM0WCIBD6CHBAsECDWIBUWs1gfBXrvSZCc6GwjK77sHPbf6iDe666amt7IZxg420mWxaHWZVK0w0G6RpWlwh/mqu+pDindEgIKQCkIDJMvRx+if9jd+02stKnibLoi9LSE0OGuwGieGxmq3VPvZzDuwJBBNZTWQ18A9/+IOjlXMNOWShjze+7okA59fffLsxPGK6zZs7xxZ+t8BWr17lxqe09FTLysp0q/Vpqa0rx6mUVlZaZlZcXGKlZWVgCFZSgtgnwp3lzrmrKC+3rNQUKy8ttoKSEltTUGBmqdaxQ2fr1Lmj9e7T1wYM3M4OOfRQq7AUW7x4qQ3s19dO/OlxW8xICnHgHgipIPQHGv3JJ59cxW5Ipo+KTaTnDcFBGBtoOiBgCB0fLQHsoWtL00Hn8C4gT88UBtha1PstZuytXDB2ZByD1fX444/b119/7YACgABS2RLaRSpbsonAYpg5c6YDGGC4MC4CmAJOMM4RckabTJo0yV566SXHhoEdQVYUUqCi+cFntDrYaF8EbJU9R8AW+9TO/mLE1jBNABy2hpXDNYIFYlsgAA6hZwQLBAvEtECs1bCaTBUrTlOTC00WtfqVX1Ruv7h3puUtY8JdCTr85rwdbdjASnX8ZCa4ofmCBWJZIBbLgeNYxbv88svdJPr44493k21WU3F+dA79lNhnvjPx9kELgQU4SUzAmbyzMTmXyB4MBl6oxjM5Z0WQtJHnn39+lQaEUkCKPh5acdtYYN36dS5G/ct5c2zmxhSPtNeK5cutsLDAICtkZmVYdkaWtWmTXslgSElxDAaAhEqAodQBBOs3FFj+hgIrcawBGA5lVlhQbCWkL4W1lZZqnTrkWLv2Ha1L9262/Q6DbWDuYOvVs7e1a5tjWVltLa1Nun2/dKmVlZcbl1nx/ff2s3PGWfv28TOHJGo5hShoPOY+FM7GajjpYunfCAziOOp5SCakQeXxbFA+tn3sscfsoYceciEmsBzOPPNMt4Ku/weuqUwyPA8+PT/ec5zoPbfU46JMEwAfNBsInaCtARVIdYmgJ2FgAghgQsBkAFAASGD8I7wChpYYW4yhPCOUAeBKe5Hid9iwYbbffvu5sCDOVb8Rm4XvvFQ3CeFurTYKgMPWsnS4TrDA5hYIgEPoFcECwQL1Ahz81eREVi40IV2yosCuf2iOLVtd5K6fk5lqt17wI8vtnR1WskKfbDALREMXvvzyS7v++uudIwTDAeaBHDEJRRK3DpDARBkNBjYJ78kxYuIs1X8mzpyjSbuySBDzDAUZrQhE8wA3fAdKjl+D3WwoqEYL4Bh9l5dn8+bOdeyFmTNm2dfffGVLly22goINllJR4UAF2rxtBuyFVLPU1lZurayktNwxFkpKiq2oqMSKS8qtqKDIAVdlFRWuXYuLCq2ouNgBEK5PZGZY+w6drFfPPtavX18bmJtr/QcOsk4du1j7dm2tfbt2LoMFwMTa9WvMWqVYqwqz8rJyKy4rdmyYl174h409/XTbeedd6926URaa9HLISIBIIPslFinKu6+tk0gFlK5RrCBCmAAcYPrgtJKeER2Bn/3sZ+7+2AD7ooy2KIAd2A2JWH/TMRqvFBrGWIXwIyEzpFMFHEWHgRAL2oR2g+WA3QFKAR0YDwEVSLfL+AaoQDkcA/gAECFmGGAVmVMYN8mMAcAK60EharCBFKJG3WJlOUnuDpM/OgAOydssnBEs0FAWCIBDQ1kylBMs0MItoAmihL8wBxOMqGq1KLfsX7qqyK66/wtbva64CnS47YIhtl2vtoHl0ML7U7K3H08TIRpegXN12223uQk1YAMK7kyq6bfEGsNMYHLMSh8TcFZimRz7KRsVi4wDBeUYh4lzcVRx4iiD8qGns/3yl790gnk+IKf6BoZDsi2d+PGERsydN88xF9BemDdvri1cmGdr16yuBBcy0y0nO8sys7Iso00bS22d4pgKaDaUlQAqlFphSZltKCy0/PxCKy0utbKSMismW0l5qZUUFVtpCWyGCsvMzLL2HTpaR9Jf9h9oA7fLtT59e1v7jh2se9ee1ql9BysvL7X8wkJ3rYL1+ZZfVGQ/rFph6Wnpltmhg/Xv18fWrl5jq1b/YP1zt7Pu3bvZs395wrbfboD95PgTEr/xOEfGCjWCZo+zSF8fPny45ebmVnP+5bgmynLQ+C+HErCBUKKf/vSnbgUc8VRACMIrSA/L9cQaUgYYsX/0jCR67XobqJkU4IM1AggY0/gd7QaYDuiRkKoWDYdTTz3VjV8Kc6EvLF261GVagcnA2DdgwAAHmPId8AhhSX5zQqglJe58dCAI35gyZYoDNCgXFplYYgqXZMzbFm0aAIdm0sHDbTRJCwTAoUk2W6h0sEDjsYBWzeo6gUDLgYnA+gLE08y6dWxjt1841Hp0zmg8Nxlq0ugtUBPgIAovfRTA4d5773WAACutRx99tItzJoRCTAcm0DhiAAn9+/d3E27FG3OMgDRCMTiXZwBaMmkPWS1EbO2OO+5wee4RqDz99NPdfl9YVfWNphNs9IZupBWkLXB4aLfZs7+wGS484nP7fslixzxIT0uznOxMy8nJtDYZGZaWlm4prYAXUqysrMKFRtDe+YXFll9QbAVFRY7RUFGGoGOxYzaUOeZCK2uTkW4dO3W0du07OOr4oO13sNzc7a1P776VYREZGe56q39Y4TJQoN3QulVrJxQJk6KkBAZDhZWVl1pmeppVlKdYemaO5Q7qbw/+8V63/8rrrrWO7dvZ+++/bauXL7XLLr2iQS1PP8apJIMKsfbE37MizTOCY6hsLfRTaZYkWgHK5hxYE2RlgVX0wAMP2P7772///e9/7e6773b7ePYIsVDcP46uLyKp53FrZTFI9P4a+3E+4CBAAMCBMQw9meeff96BBNib3wmBIEXwvvvuW5Vak7EKwIHwCfoH7Aay6/Cc0XawGxCLBGTlWD6zn5CNp556yl544QU3FiI+CrjEcX6Gn23RpgFwaOw9N9SvOVsgAA7NuXXDvQULbAELRLUduIRPd4VizMSCyTsvvvOScr9WilnFYhWElZF5C/Pt2vtnGakzBTr84bJh1qldmy1wB6HI5miBmjREfMAB5sIjjzziVuJgOEApph9q9Ze+S3+FvcBvTJrZtHLLO32XsAmJSCqFJpN3+jzx0qzskvP+zjvvrHKomqPdt8U9MZYsWLDAZs363GbOnGFfzZ/nvuNAF2xY70QZM7MyLTs7y3KcuGO6yyTh9AEAEAAXSkoc26CosNgKC4vdO1kkABlKSysz5aQQ4tC6tdNP6NK1m/Xo0dN69e1rgwYOsq5dulpOTnvr1r2H02vo0LG9lZUU25LFi1z/WL8u3yoqyiwru607H5YFmg/oQSDOUF5hlpaaZsuXL7XFixZZ377b2YgjR9prr75kH0/5zH716xstf91aKy3Nt/fffcd+ed0vG2RVWAwzHEZAGYA2VroBHHw2g/q7z1JLpq0p9//9v//nUimOHTvWLr74YkfDZ4PaD+iAgCuOLkwHgD2lzOQZ9IE4gR7JXL+lH+tCfIqLq5hZ9H3GpiuuuMIBQIh3AiIQXvHaa685sImxcO+993YZKRjf2GBCkBKTsAr+qwEWKIsyeN74DugGyMpYSUgOxzEG3nLLLS5s5je/+Y1jQyiER2E6mjdsrXCZADi09Kci3P+2tEAAHLal9cO1gwWamAV8p86nhzNBxEHDmUOQiskskxFerHiwj2NYNSMWlNWODh062ODBg13eb2jri9dm2u3PflcFOgzslWW3XzTMaTuELVggEQv4lHFfAd0XUCN8ggk2YRUIo5FTnj5Iuj4mz4APOD70Ua32UhagggAG6ZBQFqt/fKfvk7cex/eVV15x555zzjludU/sBgEVmnhzT1tbILWM1LOlZVa0YZ3LpOCUCUmykJpmbTKzLM0laUQScdNWbhXWysi8QMhBK97cUa04ii/+wYk0VIxjotf0D1m6bJnN/3q+01wgNOLLL+dY3oJvbc3qH6zCyi0zs421RXQxszI1ZevU1pVgAZkiysqssLjUiosAFopceERRYakVFpc4McfS0hIrK62w8ooyS3fZJ7KdIwbA0H/Adg4sAmjoN2A7y8xuZ4UF+Y61QLrLguIi22fffWzmp1OscMM6W7tunQ3Yfkdr2769ffrxFNtj9+E2Z+48679df5s+9VPLTEt3YR2EFVx6ySWW0669zZg106XW7Nips+2z/0E2dNiO9uijj9n2ubnWp3cvmz//K1uSl2eXXnqJ60d12TRWcy4if4zJ9FOyUjAGIxIpsEyOPs4q/VUr0ck4hVyDZwB2A6vepMWEgq+N/wI0VP74xz86UVVCOa688koX3gTQgw4Azx/PXFRQsi733xLPwY4wGDTmYAP+j9HOYMxBxJP+NH/+fMd4IH0m/WTo0KFuzEJ3BtCBsZMwCpgwjHH8BiDB+Ma5jJeADFwPYAKWF+cTzgSAQVvT/oTOiGXBdZS1YmsyHQLg0BKfhHDPjcUCAXBoLC0R6hEs0AQsECsGmHhOVjN4ZwIC2MBkQhNFJjeokzMx4QXgwGSW4yQwxm+sNg/Z6zh7bHJ+lSV27N/WbrtoqMtiEbZggdos4OuDRFdItUoKJfg///mPAxxIAccEGQeJiTUgGKtzTKpZraNfSslfgmeczyRaGSpwjigb8EHq+qz+Ee+McNrOO+/syiD0gsk/+g688xvvAjlqu7dE9rOCufT7pbZi5QorLCi0tIx069y5i7UpLLL0b761kvnf2PqvZlv52jVWtGa1pRZXWEqrVlZSUWblqa0so2sXS+3Y1dr062dp2w20Vn17W/bAgZadlV2FKZCPAUeeF1hDRUoKeEWDbatWr3YOzrw5c23a9Gk2+4tZtuC7bytTUpaUWuvWrRxroR3shexMS2uT5hyo8nJzYo1FxWVWVFxqhQg4FhY5JgOMhtKSMistLrai4iKzlApr1bqVZWZkWM+efaxH957WuUtXG7TDjjYwd5Clt0m3bj37uBCKNqlptnL5ciurKLElS5ZZn149nNZC9x497O133rPe/fpZauvW9tF771pJeYUdPvpYKy3Ot2nTpltZcZG179jJVv6w2rp2aG8lxMYvW+oo6SMOH2Gpqem2YuVKB/q0bUcWilaWlZNludttZ0uXLrcOnTtb587t7clHH7GTTzzR9tp77zrZ2QcccDpxDAEd6JsAAozPGtsrbVnuxmb102Qvyv396le/csABQMJxx1Wm9YyG37F6PnHiROfs4vySivMnP/mJde3a1R2vlXA9u8mAHsnWuTkdr/9VpefVvQEaIJgL24AQFzFKYC+gq/HWW2+5vskGiMB/Mm3HWEh/gZFCiAVjH6CDtBgA6BhD0axh3OMabGQjoQ8AOJBWU/VS+uFkQ3Xq20YBcKivBcP5wQJ1t0AAHOpuu3BmsECLs4AmpZr4sYpBjnWU+HHU2DiGz9Bnndp727ZuMolwFBNbJhlMQljhIuaaVWZW2zgPB23ogWfYI68tr7LtHkM62v+MHWSZbSqdNG3+JLrFNUS44ZgWEPOAnVExRvUXAIN33nnHCacx8SUXvYTQ6M/sBxDznR1pL/irrcpoQRlM3AHT+vTp4/o5ceqsLlL2oYce6uoKE0IOgAAL+jNCev7qb7JNS1mvTZrkVpTRpVi+bKnl5xe4yT3hANQts6zEdrJyO6VHbzskq711TE2z1JQKW19WYgQxlbvHKsXKyiusorTESkqLrbi8zIrK0yy/RxdrtdNgy9hzT+uyz37WoU8fa43z6M6owHevc1YZbP3119/Y7Nmz7YsviBefafPnf23Lly1z7YCIY0ZmG8smLWVmhqWmpznnPjUl1bEwSsoIfymx/KJSyy8otMKiYisvK7PykhIH/hSXlJhVlDlQhbCKzp07WY/efaxXr/7Wq3df696zp3UCkEnPtLY5bW1D/lpbvmK5bVi/3rp27mKdOnRw1x2YO9CBFsS0p6an20+PO9Y106v/+petXFtgO++2mz0z8XHr0aun7X/QYVZYuM7WrF3v9B9Wr1rpnLM1P/xg386fb23btXV9BTBk9Q+rrEu3bpaW1sbS22TYXnsOtxmff+6AkGVLl9u8+d/Y6CNH2uTXX7EeXbramWeelWz3qDZeAjYADPMOqwz6POAa/d3PEhFLD0XPT3Sf70RyMRhuPFv8JxAqQSgF/wE8D1xDTq7K45l78skn7W9/+5sD5Y455hjnqMI6YpOgpP5bAuhQ2aSMT/RxgUKyp/QzZDsyTvDivxbAAYFQBGwBhGgP/38UhtbkyZPd+Mg5jHGADrvvvrsLu+E/nfZCB4fnk/3KZgLgwH85xx522GFuTCX9MO/o2CAgybH0NTY/S4VEeDXmivXg9zXpedSHERYAhzoPH+HEYIF6WyAADvU2YSggWKD5WsAHGLTSq9UmJg7vvvuui89kpeqkk05yq2VMgFgZZrVYKxgADUwi/BUu0dNZlWVVhQkqKymIiBXm7G4TXsurMuw+O3W0G88eUo1+Ho0Dbb6tEO6sISygiTWTdFbqxo8f79gNxJIzcSbshzhksk4IeGBSrQwWSi/HsfRnmAr0V97F4OE759x+++0uTh1q8SmnnOKOERjCc4NjxQSdz6zmAlIkuvkOAo7a/X960ObOnWPZmVlOxBAxxHSXVWMj76C83Iqs3FasWmvlG9ZYv1apNiwtzY7t0N52ycyyVuXlll9e5lbbK9A6SEm11Nap1qZVKxdGUVFUaOXr8m118QYr7NDBinYZZm2PGGndDxlh7XIq9S38IAyAALZYURbLl6+wr7+eb59N+8xmTJ9uc+bMtry87xwYk2LllpFRmZIyKzPL2rRJdSwES2ldKbxYVmGlThG/2AoKiyy/oMAKikrMyipBEtgI0BxS0ivvvUP7DtajV2/r2LGL9c8dZANyc61Xj17WvVsPS09Pc2AEdkJbYcP6DdajR3dbtXK5S4W5yy4729r1ay0jM8sWLlpsu+y6q/1o8GBbvWqF3XXffTZ27Nm2/Xb9bcb0afbfqTNt1Oij7ZEHH7AuXTpaz77bWd/+fV1Gizlz5ti+e+1hBYWF9t8P/2ulRUVWWJRvnTt1sfKKcsfCGDJkR1v8/TLr0aOXy37RqWsne/s/b9nA7frZf956x356/E9tw9pV9vmsGfbrX/26ziE40OHRbKBv4zwiFJio8xZlP/BdjiaAF2MxwAVjOaKEaKQQJoFeAP8J7Oc5EjgnFgX9hM+UQUpFslnMnDnTjjzySCc2CAPDz1ihvt9SQQf/2WccUzpRCTZjF4VrCWB4//33nd4CDAXGN8Y8Qr0AAARcRMPP6CuwHdC5oT1oA4BRACq0Hmh7GIqMYQIFAJIoG4YD10IbAvFIFhMQC73kkkvs4IMPdmOd9Jw0pxDg4EDSjRksBDCobg0RghEAh0T/ZcJxwQINb4EAODS8TUOJwQLNwgKKs9TkUhNMJgVMcGAp/OlPf7K//vWvzmliNRfaJBtOGc4Xx+GM8Vkx8Frl8invxBJTzqRJk+yAAw6wq6++2p5/f5U9+fom0GHUnt3tipO2c+VvzbjPZtGY4SaqVvLoz0yC6WP0TVZjJWaHmQABmEhLLM/PLOEc6Y2TeqnpR/siE2UyVLz33ntOhZ84ZpxobQr7kBNXF1G+devW26WXX25/f+4569ati3Xt3MnSAAxSnKqClaekWEWrFEtNaW2tCN1ITXECimgZLFqy2JYsW2rpxUV2VE47O6J9e+vZpbOtX73GSgrWW3ppuWWntLK2GZnWPjPD0nOyLS0t09q0bm1pRYVWumq1rS4usvy+PazVscda95+eaB26dtushxUVFNrX31WGRuDoTp8+zb78cp6tXLnCiooLLTW1teVkZlsWaSkz21haWmVdqX+FtXbAAg54fkGRbYCxUVpq5Yg5FpdYQUmRpZSXW2pKirVOS7NOXTpZp05drWu3Htapc2fbbvtB1rffAGuf08GFJbRv19bWrVljmRmZDrxYvXKZpbSusJKSIpfaMj0twzp36VLJ9qhoZevWr7clK5ZbSXkr+2ruPNt12I42dszJVl5WbDf/3622/fY72mmnnGizZk23yf9+18accaY99/xztnrZ99a1Vx8bsN0OtnTRQvvhhxVWlmIunKNzhw6WmQFLy2zV6rWVeiDl5QYI06FTRysrS7H9Dtjf0tJS7aUXX7QDDzrAPvrwA0tvneoEKb/+cp5dc/XVddJxgF1Af8SRRLMBurxEAZMZGgSaRdkOApa5xg033OCEKB988EHbY4893H0KHAaM47ueBzmRnM9zBkADYEGIBfUkHAMnVY6xnr+WCjhE7YDNGKsABPh/BbihXWEModEAWwE2zT777OMEbDkWZst+++3nwBw2zsGe0SxT/L8DKsDqIdyCdzLAUB4gEkKRjJu0IWASYyn//9QFhgThFYxtHCuNJ0JmADsIwdC4qvFQjAe1LeeIEcaxGnfr0/YBcEjmaQ/HBgs0rAUC4NCw9gylBQs0GwswEfAnI1qNEODAagkTQnQbTjjhBDe5JHSCiYNWsjCGo3RnZlZNavxVNZ/+yYTmuuuuc5NRwjSYlNzz96/slQ+XVtn0pEN72VlH9Kla9WJHCK1oNl1ui96IT8+FzfDzn//c0bxhOBDTHA3XEZMn0UrxrNDvKZP4aNT5CadgpRa2j/QdKE+T7bqkxMRpu+CCi+zNN9+0fv37W3paupW1MisuLTErKnHMhJSKckstLzeACUPjICPD1hVssI4dOlnXTl1cmsa8RYvsm8ULLLuo0MaOOdPOu+B8s8J8WzF/vq1BkHH251Yx/1vLXL7K2peUWdcOHaxDp86WTsrHlAprs2aDrV63xlb16GKZp55qFfvsY1PnzbOv5s61ebPn2tdzv7JvFn9r69autooKxoF0a5ed7cIFKsUIW7lQB/aRLhJnvxCNhaJCKy4qcyKP7lVcaBUV5ZaS0traZLSxrIxM69Grh3Xr2ct69uxlA7YbaLnbD7bsnBxrm9PO2qSlWpeunW3NmrWWv77A1q9fYxvWr7O2WVnWrWtXl4WiqLjYKlLNKspb29LlCNwutwXffmfpWZn2/fLVtja/wDLbpFpWRrbThejeKcdu/tX/cw7Uc//4h30+e66dfdZYa5Oeak8/83c78ODDbOWa1fb6Ky87R27dug22obDAMRkGbj/QZn/xhe226y42ceITtnrVGjvkoMMspaLCyirKbEHeAttvv33tkynT7Iijj7a1a9fY0iULrXPHjrbgu+9sxx0HuwwBMz+b6lalWWlOdoMqz0o3q9OwGwhxECU+GZaDruuHFvEZZ5fV9ptuusl+//vfO6f0/PPPd/2ezwgGEjYE8IyTCgMu3sbKPODzM8884xxYntORI0dWgQ7+anyydmjKx2v84h4YS9h4jpQVSkwQQhUZfxDGBVhA/BG2CfthItIe9APe/ew9NdmGMgnFgSnBi9AJ2lsZfPjM/zZlsg92BEwa+ishNQBQTzzxhNN/OPDAA13fYL6ge6EPcU/K9uNntNIxym5VnzYMgEN9rBfODRaonwUC4FA/+4WzgwUcnFLbAAAgAElEQVSarQW08uALO/kTASYh5557rptksKoFnZJJhyY+UcP4sbiaRMgJ4xxWX3DOmHACOKCWzXbnM1/Z5Kkrqoo77fDedtboAVUTUDEwmm1DhBtrEAv4gAMTZNTaiWWHjUBfY0Kr/ohTg0NGn5WyOpWI6kLwm5gKEtmjbFJiwtZBdR+HCRqxAAnOEQ1d9OFkVu1uv+MOe+ThR61vn77OYdiQn2+Fa1Zb1vp11iUlxfrnZFpWUZGtKSqw3gceYIede55ld+9tH33wX/v35Dftm2+/tfbtOzoQsGD9Bsv7Ps/yFn9nhx14mN3/0EPWt3uPKnuv27DeVn05275/7z374f2PLefLb6xbSoW1a9vBMjKyLKN1iqUWF9j6okLLa5Vmv/lilj27dImlt822jtk5lpOT7uwnfYDWrVpbRXmFlZURf17mwhoqQQW0GEod46C0lBjvFMtIT7N2Hdq7DBFdOne1zt17WK9+fVzoyA477Gg5HTpa65RW1qFtW2ubk+XCQNJap1rPXj1s2coV9sknU6xPr96WntraikpKLb+wxBbk5Vle3gIrKS6zFWvXWWl5qhWVlVhZcaG1Ki2zTl26WCp6CmmtrW27TFu/ocjKys1+WPG9/eqaK6x3r5720ZSP7N5777Pjjzvejjv2WHvqL09bl269rPd2/ezJRx6xXj172Z777m8FJYW24OtvrUf3HpY7aKCLe7/hhl9bh5x2tttuu9ug3EFWVFJgQ4Zsb716drfZn8+xb75bYm07dbDS4iJbtGChHXr4SMvIzrDsrEz7x9NP2aiRh9tBG1f8k3koWPEGZCO+nrGW/kdfp20SARyULlMAmUQlqYPi8llN/+Uvf+li/8n4gm4F4BvlAx4TVsQqO04q/xP8BvAhcJr9CsWjXBzUhx9+2KXr/N3vfufABz0nyTwvydipMR+rcUb/ywIcsAWggxYECLMCROV/+X/+53+cBgMbYVz8t8JwAGCVCC7PJoDAlClT3DGMC7QL7cG4xSKC9JkohzZFC4J2ZoxUNgxYDoyngA0wIQDemBewGMH28ccfu/919G0AQE477TQbMWJElWAp//8+4EC91O80B6lvuwfAoTH38FC35m6BADg09xYO9xcsUA8L+DoJvkgVkx5WzJhgEtdJvu0o0CD6raiQ0ZhM31nTpJfyWLkFeGBCwuR0zboNLl3mJ3NWV93JpSfk2jH79dhM9bwetxpObeYW8OPQmSQjaAaF+5prrnG0bSbaiolmMi5QQKFA6r+YKdYqq5g2TP6fffZZe+GFFxydmDh2Qo58wKGupl60eImdddY4l63BrNxWrlplZStWWG7Retsuq611zsmy8pJiS+/Wy4777f/a0ENHbHapJ5580u66625LRewyPd05Fvnr1rmMHVD77/nDH2z//fdzKSNLKlJcGsm1BRts/pzZNv2VFy313f/aQelpNqhjjrVpnW1tWmVaJmWltbLSinJ7fNF3dseSxVbcIdvatsG5LbcSAAWc3JIyFyrhHN6SUispLbTyCrO09HRrm53lRB179+lj3Xv2tq5de1jnrj2sbcdOltmmjbVulWIbiopsxCGH2qK8723hwm9s+NAfWadOHe3DT6bat19/aWePG2edOnaw6TNm2vtTPrXOHTvbokULbdHipfbD+g1WWFzo0lm66/ToYSkpray4uMiGDBpg7XJy7KtvvrVunbo4UGaHwdvb9JmzrXVqhq1cscTOO2uM7bH77vbNN1/b7279ne2y6x520QXn2z//+aIt/n6VjT7uOHty4gTbsC7fRv/4ONtz92H26muTbf26Dc7pW7v2B3voT/dbRWmp5Q7awTKzsmyXoTvZIQcf6NqI/vXUU09bRruOtvveu9tnn86wJQsX2uLvl9jw3few1UvzjGQ9Z5/9s83SltbWn4iph22AEyd6ejJhaVqBZoyXRoCfyQIhwl//+tdOuBSQDTAPx5bVbhxTpUqm3SXKqtTIlMmzh+Aq4QC8oOtzHdJmQutHJwihQz80qbZ7bo77GWMYX7ANdlMbKPSAMAjagSwkCDfCZBCow7GMb2gskOpVbelEZ197zQGvnM9YxQtwCLABZgqfpVXDO30HgIHjAQpgM7AAAdBA+BTAEf/fo0ePducLKADwICsJAqHUCzCWY+ibegZ4l8aHBCY1BgfAoTn26nBPLcUCAXBoKS0d7jNYIEkLCDAQGODTOJkEQnvFsWIF47LLLnOlS7HcX41hkqv4UCY3bL5CtR+fiZPGKgiTGla1oP8y6ahIaW03T5hbDXS46tTtbeQeXd2kK5nJc5JmCIc3EwtEAQecGMQjx4wZ41bamGTTx+lPUQV1mcDv1/7k1wcg6K8vvfSSE01jVRYQDedLgmgCLPwyE51Iv/Hvt+ymG260tPQMW75ymZUuX2yjylrbHp07WkF6pq0tLLDZq5bbon497cBTTre9hu1mgwYPspzsHOcUIAI34bHHbP6Xc617927WrkMnKyktszZZ2ZaRnm6LF/5/9r4DPqoqbf+ZPpPMTJJJ7yQhECC0gBKQroIUEQUVde3r2ta2upb97LvqLt+66jbbiruuHQVFAQVBqiC9JJCQkATSe5lMb//fc/Dw3c0/alBQV+f+fsOEmTv3nvuec8897/M+7/NWCzHGrH790N7eim6nA6Ev6M4IqhGyGBCpVSFTrcasyChM10fDGvJAp6EeA8uJRkITHY0N7Y24Y/tWlLOsJMgW8QhWgwAw1UCkyQRbTJRIh0jrl4O4xHgYjEbE2BJgMppF2QyjySjAiLa2VqjUQWjUarhcHpx/3rmoqqrFp+s+xmMP3o8Olw/VR4+geO92zD3/QlEy82DJQfzm0cdhNseI9BGTxYKISCNyUlPEMfwqYEC/TAGSOF1e+IN+HDxIm8QBGjW0Kh2S4uNRxjKiLh9a25oxaVwBLp5/Ibrt3fjHohdRU9uMO++4DcXF+7Dsw49w251349N1n4hKFJmZ2Zg281xsWLdWaEjERMUi2hqJ7ds2o7OtFcYIM1xeD+bNnYOM1FRRAYNClhvWb8DeA+WYf+nFqKupwabVq+ELBpCdmwe1yo+d2z7Dww88LMCiE9mU7LJvIrYro+qS4cD7hC+CA9RDoV7AX/7yFyH+yQoTrICQmpoqouF0SvmSDioBBwqz8ndMy5MOK6Pr3F+yjOhksuoK7w06pmTTfZtqLidirx/qvuwH2o/9QPuwL+X/yVahjQlw8nNqJZDVQptybuPfZDGw+gdTvWhLznMEXQnsEOinuCPnLGoqka3AOUNqOfE8PAdZD/wd+02yZIQeSSAgjskABFM5CGoQVOgJcBH8WrlyJV544YXj44XVTBhckNWBeB5lNQvJTvu2ZTTDDIcf6sgOt+unYIEw4PBT6OXwNYYt8A0sIAEHpWMkH/iMhlJRnBELlrKUtEkZBZaOmYxWSNBCmbsuI8JctPBvRlwkxZ2LH0Zc6AjKYzrcAdzzXDEO1zpEk/RaNR68aiBYNrOvDts3MEP4Jz8SCyhTKriYZW14KuNTEf+CCy44DgoQFONiXilm1hMk6GkS5fjjwpzjl0r9zFd/7LHHxEJcOnq9aY70dfy+tfgdPPv3vwsNgoaKSswwanFzei4Mhkg4PS6UdbbisepyFDnt8HlCUKlVwnE2Wyzo7raLaHGE0QBLhBFBvw86gxGxiakIqrVwOV0wR0YIJoK9q0ukFbAqQwghWMwmRGrVoiQlEx7aPH6wKMQAjQ7nRxhwtiES6aYIaEmLt8RCY7Vie20Frti2BdXqkCjpGBcfL5gLiYlJGJSXh8iICCHKCJ0Bao0Wfp9HlJwMeAMwqFXQm46lYkQa6UjZ0dDSAX8giNEjhwmn57XXXsVtN14PNwzQwI3PNqzBaaePR96AXHS0t+Puhx6BOSoeRo0W3f4A0lLikREfx6IXaGhuw5GaOowZNgg19S2IS4pH0EvmQyz2FO/FqGEjoYEaxSWl6Oj2oK2jE1lpcbjr1ptF17/8r5dRWlKJq668AjqtGn/43z/ijrvuQeWRCny2YRO0GjUmn3kmysvKYXc4kJWVI2xXUV4KrYaFN3TodrkwZnQBJp4x7vhwWrHiI+wpLsWUaWehtbkBh4oOIiaJTI9YNNfVo+xAEW775S+RnJpywnclx7USSDvRA8hxK2nuHLM8JsEGPgvo0BKAuOGGG0QZxC9LreN5+RzgXE9tCt4vfPH/MjWA7yynuGrVKkH35/150003ibS9n+omn6lK3SMJ8EsBWwIFfB6TkcA+IdhAkIH7EfSk/gIZCLQjn9l8X7t2rXjWEqwgOEqxTjJS+GKfsi/4HftKmYYjxxPZCQwQsO95DqZSEGxSak5IsFWuA9jfK1asECkzZEZQcJq6DmRfSICD/Sx1dJRpP31JAfqyMRIGHH6qd0/4un8IFggDDj+EXgi3IWyBH6gFpNMldRLkw555mn/4wx9ELigXCszJ5Kaknct9lZFlJXghFxNKATL+5l//+pdwBrlw4ou5qHLx0uXw4s6/FaO6yXUcdGC5TIIO4S1sga+ygBJw4GKZETYydDh2WSKTC2d+LselFFSTUV3JYpC50nJBrHznvoz8EcigSj+BC5bI5AJcAg5fBVZ8XQ++9/4y/Onpp9He0gJjQy2eHToG2UYtmrsdIu3h9dZWPN9QgyDU0AjifVBoJvDcTFuIMOoFU0BoR2jUIvrPyhbpmVmIjo1DRWWV0E+gwKNOpYZRr0VNXTUQ9CPapIU6FECH149upw8urw92XwgqjwtnG424OjEJA20xMCdnQJ+Ygq7YKKwLBdFksSImOgrRMbFCL0Gj1sLe6RBlK+1OB1RaNVIS42CzEhRxiWoRibFWaA1GtHd0w9ndjYzMfvhk3UYRcc1IS8KIgpFY9NK/MGfaRCSlD0Z5WTFam44iOycXp38hRvfbPyxEZX0b4mJs0Kp1SE2N+0KQ0gWzyQpPKARzpAE7duzDrOlTYG9vgUqnhzakQl1js9DGSE1LQWVNLVzeAIJuBx574F6YTBF4b9kSFBWVYsrkSUhOSsI/XlqEKdNmQmPQYuP6zehsb0XQ58GAnGy4vR643D6hm0F2RygUQGxsnKiWgZAKKakpSE9Lwb7i/XjooYeQ038QZkyfDo06iKL9B+Hw+JCalCjAq+ojh3HJJRcfn2+/brwo51uObVkRRcle6yvYJY9FZ1FWuCAjjVVeKPhLzQYy0hhZpwPJTTLaeD7eCz03Jbut53fUCaBwJI/Ne5QsB0bNf6qbfI7K/lLqavB+ZroEK0MQNKDjzvmHz2cKNbK0JRkE7CNWkCDwQBYCU32YGklwlCDewoULBeDQ28a+IoAhwQOOJTIRemMXSiFLfieBJ4IVUstFXgPLapPRSCbL5MmTxdiRawlZuUQyK+X4OdHxqryWMODwU717wtf9Q7BAGHD4IfRCuA1hC/yALaBkIMhmki5OCi2jJAQFGBnkJsEDLgqkqrT8vYyuKRdOcvHA3/Fz7kPaNxc+jAqzdjdzguXGYzW2eXDfiyVobHOLj80mLRbemI+c1P8rPfgDNme4ad+TBXoCXxxnVNQn3ZvgGRffPUvD9bWpStYCHQHmtDPCSCfgySefPA448HjfJkK3ZevnuPe+3+BoVSXONhnxp8GjYG9tRENXB8r0ejxcXYnytnboWFtSBWjVGpGWIKOialVQRNoNOiOMJhN0Bp0AJoJ+PxJSUmGNjsOhsnIEQwHhoKhDIXhcTtTW1cDtc4tqEqpAEHq9FgE1S96aERufgPjkJEzJG4yclHR4rBbBgjDFJSIqJha6YBAtbW3wUrjR2SU0E1gac+SwEejfPxddnV34cNkSuBxdomLE3PPPFyU516zbgObWVmRmZoLl9OwuH0rKDsFs1GPq5Ml4bfFS9EuwonDCNKxcvQbRBiDWZsG0adNFt7340iJ88tkuAVYQXDHrVUhKSsWhiirkZCQhwmTCgcpqxFjMSLFZUFZegfiUVJgMephMRkRazOjq6kbRgVJ0My3A3o77774TOVnZ2LtnB157cwlS0pJx4QXn460334Y1Nkkwspa++w4izBY01zegvokifQlIS0lDMBiChykmWj1a21vx9ptvYtr0GUhJSRX6FE2NDSL6HGWNQt7gQbCSju4PoLm1DbHRNjGftrTWYcTwEZg797y+Ds3j+ynTIuQ8LfP4+3IwCdjRmZRUfJaWJcuNgBpLbjI96corrxSOrRKsls8D6azyO94bMi2AfzNKLgUQqQXAyDerKtAmBDhuvPFGoUnwU9+UDBNluiOBBKZGkBnC1Ii5c+cKtgHTGmhPAg/UxiBbgSKitDXBBTIcmAJGcU4CXtSdkVtv6TcyneZYpRnNf+zbG5NBCuNy3CjBB4IVHAfsY7JkCF5xDiZDhu0mAMKNvyPIRV2Ibzo/y0aGAYef+t0Tvv7v0wJhwOH7tH743GEL/IAtoKTQSoYDm8sFy/PPPy+iw6TOku6qZDP0LPkn8+K52JAAg/LYMnIsP2OZTS5AuIAie4ICkkrAgfu1dgVw+1/2o91O1+YY6PD0rcOQnmD6AVs03LTv0wI9gS7mm5PS+89//lMsvBlBZQm5k7ExL5pAA/PSCWpwoc/74NvmILe0tuGqn/8ce7dvxcMD8nFJtA3NjfVodjjwqs+Fd90uBF0euFxOKluS33BMYFCtPhbdVquIQ0CtUsOg0QsxxmAoCK/PK9oaFR2D1LR0NDQ2wh8IiBKWAa8P3Y4u+P0+RNtsSElLF1TstPQMIfAYExOLAFSIS4hHRFSUEJCM1OvR3NAEu90DT9AnylLyWJmZSYhPTILH7UNnezvaWxqwZcvnWL1qFS644DxUVlViZMEInDtzFrbv2IOa+kZEx0Qjb0B/hDR6bN+9D0GfD2efOQVbd+5BS00V5lxwEd55byUSY4wwG1WYPXsWdDoj1q1fj+dfeQvZOXmi+oXK58aogmFYv3E9Th89SjA7/MGQEIusqT6Kfv1yROrGwZJSONxOATx0ddhhNEUiOiYKjQ3NWDB/Ls4YezoamxrxxMI/IXvgIEwcV4imumqUlFVh3vwLsWn9WiHCGVRp0ebsRu3RKsDrQ//sHFG60+3z4XBVBaoqKjCg/wBkZPSDSqOG2+1Ee2urcBBjYm3o7OiC3+uHTi9oEUIno6W9GdaoWNx1x20nNEwl4CSZDb1R1b/ugFI4ko4iI+QE6ZjywMoX1AiQZY3nzJlzHGyQ7CB578nzypx/pZCwBKQpMrlr1y5R6YK0fj5neO/ccccd36gk6Ndd13/b9/L5qqyYw8oPnGdotwsvvBDz588X+ggU7SSQwPmN2gnsN6Z70XmfNWuWmBOY8sXPKPJIAIninXKukraRz/eewrlSwJJ9JwEm/kb2pWSJKZ/7SntLwILP/Ndeew1Lly4V6SDUdJg+fbq4F+Rxpfh0mOHw3zZiw+0NW+CYBcKAQ3gkhC0QtkCvFpBVKaQCtlwkclHDsn+MpLDsFqMpyk1JXefnSmq6MhLM73rblzRcpmwQzKADSLo70ypkVE7SgstruoWmQ7frWE3yRJsR/3tjPhJthnCPhi3QqwXkeOOXHM8cwxQ/JfDAqCxrxDOaKqNyHHdMtWAkli9+p1RMZ2SWjjqPy1QKgnFcrFMQj/RmHpN0ZQq1ycikjNL1xvTpS7fd++BDeH3RP/DK6HEY4fags6MD1T4PXrREYAmp7VFR8Pi8UGnIbggiEDwm1giEoNMahHaDAAH9fjA+SdFIvgIBH1xuN2Js0aKKQlAF2GLjREQ/KTkFUTExSExKQkyMDVGWKBhYsUCjQmNrMzJSUqEKBURJyYy0NOzevQuJiSkoKSmH1+dGfWMTEpOSMWzoULz++ttQq3z4bONqDByQg8uuuBydXQ64nD7E2OJRU3sUZxSOQXxsLD7ftUeUtyzevwd33PM/2LVjtwAqJkyaiI72LlEV4RfXXYdPN++Avb0OCTYLZkw/GzZbHGqqq3Hfb3+PpPR+gD8Ih70DQ/MHIDUxEa3NHYItkZWTjbZOO+x2J0IBLxxOO7QaHWkogmnAv7vtXfD53Cg5WIIJ4wpx169uR5fDgZcXLYIlKQujhw9DvEUrGA/nXXABDpYUob62BuqQCnp9JEJqoKh4PzwOB2Kjo5GckSbAnM72TnGNao0GnfZuaDRq6DVqBBjVZf+FIPrW7/UeY4i43VAbdcjMyMLtv7wBMdF9TyPrycCRIK8ygq107DjHKtMu5FzN+4IgACPppMJPnDhRjG06jGSk3XLLLcK5lTR4JeAgz6Vk+PS8J5gyQ80B6jkwLYOsiWeffVawkPg8GDx48PFbRAliKNOdvuoe4vmUIoY9nVc5P0jHWrZVmUYl546e55H24udKMKAv93Rf9lEeXzrqtDOfl9RgYDlM6tGwOgVZgQT4t2zZItKQWPaXLBSmqRCcYElS7kdWyaOPPor169cLUU6yC2RFHclQVD6nJXAl7cZz8++vm9Pk+FM+7+V4k7/luOJczBfPTbbMggULjlewkCW5ZQUL2QbZ932xoZLhMO20RCTE/P9pPn05znexj9cXRFWDUzCj8jIt38Upw+cIW+CUWqCp3YtV2xvFOXj/3bmg/0k9nyqkXOGd1EOHDxa2QNgCp9ICkvaqrDLBBYcsa8V8XS5Q+N7XrSfAoPydXFBxsUFH8OabbxYLGZYtZL6pXKAoF0IHqrpw73MH4PXToToGOjxz61DEWH64C4m+2iq836mzgBRb46KcQorMe2aEjeDC0KFDj1dbYbk+WSKTYAP/z02CD6T6UliNi2AuiOkYMerHF6OLTEtgyhEXzlzwSwV+ZR62dFD6erWbPt+OW667Fs9nD0BuZxfq2rqw3whsGzYMz72zBDGWSKHTwM33BbigVgHBQBBer18ACx63C+Q/cDeLNQZWixWJKcnIzM5GamoGBg4YBLM1SkRCyUygXQxGA2zRMQj6vdi2Yzs+/2wDKioOCb2I6VPPht5kxMpPPsGvb70NJaVlCGo0GJA7GOWlB+Hx+REZHYvYuCg88+SfcPMNP0d6SjxUai2y++fg8x27ceRIHQYPGohDZaXI6dcPef37Y92mzejs6sQfn1yIp//+DzRU18LvcSApNRUZ/XLw8suvYMFF89DpCgoAI1Knxszp52DQ4EGirOctd92LgM4g9CgiTBECiOH1MI0jJi4aERFWRERaROqJs7tLMA2c9m401NWhuaVZMEUo8mi1RCDGGoVzZ8/CaaeNRkVVFbZt2Qx1hA0RRiN0Kj/KyqswYepUQA189uk6oVthijSDnBJqVQQQwqGDJdCqQhg0aDA0Gi0czmPjRavVIegPQq3SwOm2o7amBsUHilDfUAt1UIWs/v0xaMhIxCfEiQojt9x4HQoKRvV1yPS6n5xPlawbOpASYOaPJHAgnUKOb2rsPP300yJ/n/M/6flMISL4zOoHvE9kvr48sZLJIJ33nno/vCdZNaayslKAGLwPKU5MphDTK+655x5MmzbtP1KSvqxcJ69BCejJe0yC6EonuTfjfB3gwN8o91GmBspzfZtI/Je1STJE5Pe8fgIKnL/IqqL2EfuQ1T9Gjx4t+mLbtm2iKgjvZX7H9EdZZYJtJNhKjQcyCWV6pFJg9Kue2d9qAH7xYyUYRtD2nXfeEQxHzq0/+9nPxNxJMUpl4EL+rbS1Ug/ky9qsBBxORttP3THIQyM3LbyFLfDjtEAYcPhx9mv4qsIW+MYWkA9xZdoDy1WSSnv55ZeLPFGZa9mXk3wd4CAXVFwgLVq0SChZcxFLqicXTDJCJRcaXFjuLO3AIy+XHAcdqOVATQemWYS3sAV6swDHNR09Agj8e926dXj88cfFQpx0Xo4rjkGCCYy8kbFAcIL7Uq2dDjhF/Li/FE8jG4K/o7Aavxdjc+dOQWNm9JCLeTmG2SZlhO5Ee+mum2/BjLomuNsasfRoNfYH/GhlWbwvStVxuSpyrX1eBAM+eL2MRKqh02kFWyg9MwNZOTnIzBmA9IxsxFgsSIi3IcIcBUAjoulez7FqMP1ysoTTXHqoTOSCN9XXICEhFl5XF6IsVgFYJCQm4qyzpuPXd9+DtvYWDMkfgdb2Niy49AqUlZQIkUu/Wo3CsYV44Df3omDECAGAREdbRXpEXEIynnrmrwgEPPAyt1+nRUtzMz7/fKsQWezXPwcPPPoENq/fArNRA4vFjDETJgvwc/IZYxGVkIn169YB3jaMGjkCUyZPFW1/6pm/YN+ho0hPTYIpwvAFMOSDSqNFVHQC3A4H2lqaUFdbi5amBsDvRWSEEVFRZsQnJiIi0oxQMACv24OmphahvdDQ1ACDXi/sO2ZMISIjrUIQkmDM0BHD4QkG8cnHH4vKHGw7nSizxQq3LyB0LMjQaGqsh9lsQpwtAa1trfAFPOju6kBt7VF0trXjcEWF0McYP/YMUTJ0xGmjUVNdh0ijEWVlB1F4+hhcetnPTnTY/H/7K4VM5dysTI/jD3idHPtk83z88cdgOVlWjpDjmXM0mTyMstMx7Mli+7JGKsEC3gsE6Mhu4Pgks43fL168WByX6QBMFSDNnmUbeb7IyEhx7ykj3BJQkACJBAXYJglUy/YpnVYlONDbfdmTGSXZdrw2JQCuvK+/ded8yQFkiqIUUSTQ8Nvf/laADASC2H9kMTAdYezYsWLOIYjDeSgrK0uAOfwtWSQEdGhf2p4AP9MqOK8RcPiqKiMn+9okOMTjEtTifEyxXY4zzp3UBWG7uCnHrLQ3f69kW/TGpuG+P2jAQeS+hYGGkz22wsf7YVogDDj8MPsl3KqwBb5zCygXWDKfkwsrLgDo/JNCy4UKFaV7U6n+sgb3FXDg4oFRlzvvvFMsfEhL50JTRuXkIlhSf7cUtwnQQW6DMi1YeFO+KJ0Z3sIW6GmBntFd5juz7B7ZDhzXVMPnwlemTFDYTKZacHFOx4q5xjLVgot8/s2oHIEK7kudA1KYn1bp+skAACAASURBVHjiCSF2d9ttt4morTy3vBdOdGHPko9r167DshdfwMa9O9HoDUBNgo9InfBBq1EJQUi31we9QYeo6GgMGDhIpElkpmci2haHhKRUaHQ6oVPgd3sR9FHMUIv2rg4EgwFouPBVA1qDDokp6Xh/yVL4XXZ0drUhJzsT1173C8RExeLdd99FKBSEVqvG3Lnz8OrrbwhWgtEYCb1BjQUXXYqXnntB6B64AiGcVjgWf3/2byjetw/XXXU5zFYzSkpKEW02Y8tnm1BWVSVSHAw6LTKzMpGRlo5pZ52NSZMnIT42Hv9e/CEOFe1FnC0aZ86YiY2bN8EaoUPB6VOw+J0VMOkcGNA/DefNniu6fNvOnVi8dIVIsfD7GQ3uEGkvLS0NcHY7AJ8LSUlxSE5JFqU/NaEA2jvo+Nei2+mG10dlfp8ADAiq2GKjYbZaEGuLRW7uQCSnpMAUEQlLtAVxVqtIUSmprMbKD5eLv9vbWxFjixVsAKNWj0AwgC63CxvWrxPXm52RIijT0GgRGWFCfEIiBg/KR1p6KvKHDsegQUMECyXCoMOf//JnFB0oQVZOLvplpOHi+fO+lQCpvCfonBF847sc4xLYVZbRZOWVRx55RDiDjIYz+kxhVN4PnKfPPvtscUj+hlT9vmySok+QjrR+vo8ZM0ZonjAyz/NRNJI6EQRueJ8yQs/7iFUNCgsLj1Pue7IS5Pnl/dZTA0BWpJH3nzLdQsn6kM6wBCrkM0f5LJOpIT3Bh77Y4ET24Tk5ftk+Ai4EPpYsWSLsRIBBpm+RdUK78doowEhdBinMKYVC2WaCFBRm5r5kqJx33nniuLJf2LaeYMuJtLcv+yqZKBLs4TigrgTTaQg2XXbZZbjiiitEcIPXz2uQqW1KsELJpOktrWXV9qbjYtN9adup3qeqwYEjDW5UNzl7PZU1UoshWVbkpIQFsU91X4SP/91agIHBcfnHxOZP1hZOqThZlgwfJ2yB79AC8iEuy23J6C5LaDGaQqo4y27R6eprROvrmt9z4UHnjXm7LJ3FRRHFKRnlkFUvuLiQeg5cqHAx8eSbZcdPw1KZLJkZBh2+zvI/re97Uq3lIpeidIywElCbPXv2fyiiM7IvnSku0un00CnqSZvmor60tFTsy4U+U4N4XDpyFKUcP378/6e0Tmevt5KBX9Yr9q4uPPLo77Hsow9g0KhwsKQE1qhIxMcmCH2FvLxB6JedDRMj77ZY2GyxSEpMEiUY7V1tMBiN8HkD8Ht9MKiDaG1ugL3bAafbJQAAvd4EVUiLkFYNnVGL1NRMvPLyKygcPQyD8wbgnSVLce7saZgyZRr2Fxch6HeL6P+A3IFYtnwlGurrkZaeCZPFBIs1Fvfd9WtcNH8O0rPz0C+nP1xeDxY9/zwsOqC4tESkYmTEmZFgiUCHO4T03KGYfs45GD+2EFBrEAgBR48cQVl5OUK6CBzY/Tl0amD81LPR3NaB6opDuHDehXj3w9Vob6xFnM2K8+aeC5MpEnX19bjt1lvR1tEtgIH0lCTYoiOg14YQG22FL6gSVSBYDpR+P4JAQ1MLUlLSkZGeisLCMdBo9VCpdSIdpX9uDkafNlKcn1AmcZ7WLqcAmSorKuHx+jBi5Ah8unoVHF12+JjCEWGGmjktIT82bVwPhALw+n1Q6/TIzclGfwJB/TJgsxkQE2NAZEQ39LoAfD49AoEEqLXpMJv1WLbsPXy8diMuuvgSHC0vwQVzZgsw6dts0pmUzrd04pT0dX5H3Z6//vWvQieAUXOmuRF8fuONN4SuAiPQHMcyZUiWNORx+OyQ6UgEXmRpRM7djL7zdwSwWUWBVQqYokfWBJ1nRuHPPfdcoRXBe4mpG4zWM42A7CQ60iz9yHcC0nwe8d7ki+f6qk1WRmI75PVKR7sn4MDjSGdWCbDTfhJs4D6nEnDgedgXEmxnX9EOZDWsXLlS9APFIqmhwevndwRK6bwTAKJtaCPJSJRzF4WZOe+xMhRBnJ4A6HcBONB2MtVGOaeSSclxxz4nyEVWJa9DsjykvSUjQwmUfZtqQN/mnvq637LK1vKtDVi1rem46LXyN1yvTB4Zj5ljE8HASXgLWyBsgb5ZIAw49M1O4b3CFvhBWUAJIsh8XKm4z3KCM2bMEFEtLiSV0ZBvcxHKSIVcLFA8knXe6eQ98MADQuhKLmoZ8eLiVbmwfGtNDRatOHK8GURQCTqEt7AFpAV6shv4OZ0PqU3CGvYECejIcF86REyroIAdF7aylB8X73R05O+5+OU4pePEjTnUdJDonBF8oKAe6cxybNOZIh2aIBq/V24ye5cE254b2/TSy//Cu+++A7OVFRRikZc3GLa4eCQnJyEiIhIIauD3HROCFC9WyFDphMClTquGVhvC4apKRGh1MJi1iIqJR6zVhqwBOWhra8XmDVthjY0TjIkh+cPwpyefgU6jgkrlhtFgRWZaIhZcsgBvv/EGao9WoLmlDfVNraivr0VyShLOnTsfQ4ePgC0uCW+/8SYSY0wIqo1ITMvC2LGno6h4L7RBPxLi4pCamgKL2Yy1a9bCbLZidOFYtNi70KkKorGkDDGRLIenx/W/uB5XX389EPDD092JoSNHwRKTgOXLluHGX1yBioYOLFm8GFF6YN6F8zF0yBBqReL5555DY3O9cPTtnXY0NzXD5XTj0KEyIdAYFWvDhAmTkdMvS6SfBEJqxCenoKK8HFHUw6CYo0EPj8ePjJwByM5Mw66dO1BeXorKw2Xw+f0YMmggdBotmlq7cflVV6GmphIlRQdgjrSK0pZQBXCg+IBgnEyeNB6Dhw5DfEICTEYT/N5ueDyHEFTvAFS1CAWdIPoR9AMBXwTUqjGIjJqKiqpKPPTgQ8gbMBh1tUeF2B/H4DfdOI6UAIEcx/xcmZLAaPkLL7wgqrkQIGA0nWAbqyKQok8aPu8VqWXC33Nu5r0iqe2yhKKMOvNe4Tl4LzFdqbq6WjjKfG3atEk4mbyXmLbBF6P33Og87927V4ghEgThb3kNTGGiI0ognH8z5YL3Ff/mZ3S42Xa+88Uo/tdtyueRdIKl8610wuVx5LXJaz7ZGg6co2hTPu8k2M45hOOA9iNIyv4g6ElQgawqtpNgKSt/0E5kZpF5xeuXWhu33nqrYPQQuCCTROmofxUj8evs902+72lz2pBpPCzBzTmYY41MB4pe8npkyid/p2SqfNvymd+k7V/1G2pMrdvdghVbGnDwiL3XXQkuzBybhMkj48JBkpPdAeHj/SQsEAYcfhLdHL7IH6sFlMADFzWshc4FCQW8GOmS4lwna3HVc4HDRQUXGwQdqFpNp41q6HLxyYVrz+jwvz8+ildXVR/vklORK/Zj7e+fynX1zAPmwpU5zlTfZ14zS8VxfEuHjKADHRw6VXS2CD4QbGDpPm5yP35PgTsueOn0fPTRR6DmCZ0mghjcmKpBB4DAHRfTTOU4//zzezd9KIQOexdaWtrQ0NCI9o5O2B0OdHY7EB8Xh2hWUtDrj0XnQyr4/V6oggGoyGaw05F1IwSmPBCYM0Kr1UDL/AtVEIcqKpCdkQNblAXlR6vhdblxtLoG8y6aj4rDNWhvbxEO+Jhx40QJxOz0TFRXV+CzzRvR3tYm0gkYxXe5XTBazZgwcQpOP200hhechpTUdDi6HaKkJqtXrNv4GTwuN1JTk1E4fixSk+LhdLihUTFlwSX0VzQ6g0ilYN1Ov1YNp0GN5oOHMDgzC8GQBpdddinyRwxHbm4eWurrER0fh8IzJuCdxe9gypTx6D+4AJ9t3ozK4h2IMBkRH5cgSmNW1xxBV1cndGq9YF4kpqRg0OAhqGtoQPWRI8gbNEg4YWxrZ0cnXF4fQhoNXPYuWK1mRJoj0NbaKnQePP4g9Do17B3tSGFlDrUGeYPzcd6ss0XKxr2/eRjnzJ6DxKRYfPzhclitMUIYMzk5AYvfegNZmenoPyAH11x9LbocTvjdzQhgK3TGcuh1nYAmiFBQg1BAjUCQ+hseeFxA0D8JOsNZeOCB/0F8jA319Q249rprxRj9ppuMmEvnX6ZWcC6nU8u5mJFlliok24DUdo5V6iuwAgvZDiyteNFFFwlnn6CABBbk80AyBXh/sJ/JWlOm6BGYIIDAe4L6DLz3mLvPz8luI8VfCrfK62S7eBy+6IQy9Y7H4P3LqD4dbt6v3PhbakIw4s828p7kfcv+5n0sdSBkVRrZfqVNlc9AGUGXILvUkFC2Tc4FJ5Jq2Nc+lG3htbOPCMoQ0GRKBLVnyAZhiguZDXTKc3JyBPhA2xNU4LxF2xKMIfjAFDJqcvC6+YzNy/s/cJ59eKrAk96uV9qU75LBIEERiomSWck1COdSgg4EkySrRqYC9dWO39V+BBc+2dEkwAZZTUt5bopbE2CYNTYpXNL7u+qU8Hl+tBYIAw4/2q4NX9iP2QKSKkpHjA69FNb71a9+hTPPPFMsUrjgkXmxp9IWjBIzr56LXylsJdunXNgq2/Dkm+XHy+/w84vPTMM1MzNPZTPDx/4vtIAyUsnoIWnFb731Fh566CHMmzfveP4yHRJZYo6Ub1LA6bwMHz5c7COdKDplpH5zQU/nhxoHdKKo30CFfTpFpKETiOBimbnoBO8Y2eVYprhjU3MTmptb0NTcjIaWFvh8fkClFo6rXm9ARIQJ1ohIqFUqhEhZN+gE7b+7swuxtmh0e9yCpeD1B5CbnQ2r2QydXg97Vyd27dyGjevXIkKvQcjvRWJGOkYXnIGX/v0KJkwohN8TQERUNE4rnIi9O3eK6g2Dhw3BvqJilBYVobriMOoba5CTmwNzZKTQFBg28jQMyS9Av4wMAXzsLz6A5uYGzJw1E9bICJSVHMCA/AI0NTbAZjGio6sbLpcDdUePYsb0qYiNT4Q/4Icl8ljefzAUgifggw4qNFZXIzEjAy0tXbj1ll8iNt6GKWdNR0P1UZijrOJv9lduv1SMHn0aDpaWYc/2bdizfz+CAT+ioqPQr/9AUXmDVSA62lsQG2ej3IVIh7BEmGDS69HS1iLo8B6XC6Vl5QKoYDWO6dOnwRrDKh4W2KKiRT8PHJiLgoLRQoBz+47d2LptF276xdVQa9W4657fIHfgYEw9cyqWLH4Ler0Rao0OE6ZMwuK33sTuz7dg2LBBeODB3wqBzGBgKwymvdDqXVCryIQQxUuPtS9IhkonAn4PXN06GHRX4y9/W4FP167B0MFDMHLUCFx77c+/8V0n51AeQEaWZZSeY5HjmOOUJZDp8JFdxig4tRXo/JEpQGeW+9J2/L9kR9DRpxPIz6SzT4efTiKZBnLe5n1Cp3fHjh3inmJqAI9BYJsikQQFlA5/bxdLZ5qRfh6HzjT/z3QPfkZAgp9T+0ECHnyWEYCjk83zE8BmG8kWIbuJbA2WhvwqSr60l3SO2S4JWvDvEwHgT2RfHltZOYQOOOcPzjEXX3yxAG0IpvD6+bwkIMHj8xr5OfuEnxHg4XEITLC8Kb8nYyUz8z+fkV+mi/GNB92X/FAyyaQIr0xxUeowEJxlG9mnTOGhhgjHFPtTpsXIfvgugZKel0RggQDDexvrUN3k6vWKme559uh4kToR3sIWCFvg5FggDDicHDuGjxK2wHdqAUk7pxPGxSMjI1x4Llu2DNdccw2Y90mHSbnIOhUNlDTSDRs24MEHHxQLwvvvv/+4g/ZVC6KeoMPPpqXj8ukZp6KZ4WP+F1lACRD0FBYjbZwLcEZuqY7OUpYy8sY8Z1ao4KKcLAY6JSNGjBDOiwQu6NyQvcBo79q1a8GUoNNPP12MWzoHFJFkBJKOGgXvCN7xnU7B5k0bsH33HhiMUQJgYPTVHB0Fp90BvUYFNZje4Rft0eopDGmExWKFXqvD2lUfo+TAfkyZOgkOL9DV3Y258y4SrIK9u3di44YN6LK3YcHF8xEfbUFbzWHEGPWI6ZeNUePOwfvvLUNjexPcTg9qaupw9XU3YtOmDdBpNfD6PZgydTq6O9uRlZ4itCEMGsAVILhQivKKKlgi9Giqq8X2bbthd3RicH4ezpk5W3y/a/sWnHPOTFiio/HyP/6J/v3ScPU116C1uRFV5aU4+5zpgoVB0UqH3SUEL0Nqpm+E4Oi0Y39pKYzmWLz6yr9QU3ME115/Iw7t30MTYeq0GdhfdAg7tn+GaLNR6CUQuLBGRSEpKQFxcbEIqnTYt7cIXZ1teOG5v2HK5CkoGD1asBNYpnLn9m2YNn0anG4naquP4rRRI+Fyu0UaR05OLiwxMUL/QRUCOjq6sOaTNbjkkguR2z9blM586qk/45xzZmDihHF46s/P4HBlNR54+Hf48P130d1lR1x8AsZPmYydu/fi6T88gdTkOPz2t48jPs6AIDbDFFkNtUYNFRM8Qm5AZUIwZBbnCwVd8AQq4PN44emegMaGPJSUlWPjhjUwGkyiZCSrj3ybTSmeKJ1fOqvLly/Hm2++Cer2UFuBpReZnkCnj9FyPgO48V6QkWZqWTBth/eEjDrz+AQCjpX/PObocyOQTYeR56TjS+0TAgCsfMT7QrIH+C7T+vhbKRgohDi/ADX43nOTqVC8Z+mA88X7k0AEgUGykQS7xus97rQSDCEjgvcn20IggkwBvpMRwL9pg970IXoCI72lXfTWT30FHJQAkWQf0G58HrI9ZADS1mwnmQ20G+caOuj8nHMSASDuKx109h1ZXbxWMks43ym3vpSa/DZjj7+V16UU3pQpEWy3TCMROk2rVgkhSV4XNR14zewTHoN9KceXkkXzbdvX19/vKGnH6h3NWLe7udefsGT3rMJETDs9IVy2u69GDe8XtsAJWCAMOJyAscK7hi3wQ7KApI9ygccyW4z+SvG7SZMmiUWgjG6dqnbLhSYXhzz/mjVrMGfOHJBpIfUj2IbeFm2kabNyBRcCcrtlXg5mj0s6Vc0NH/e/wAKSOq6kkrPZ/D8FSkkt5gKWbBqWZJWOBHPZudClU8IoIRe6pCDz/0rxMjprBB1kfXuq9zOiWFRUJBb8FGYjDZ3pGEon5aMVy/HBRyswfMQYxMXEQkX9iIAXXXYHoqNsMEUYERBVFOwix7+2ugKHDu6FLSYWB/fvQr/MZMQlJ8MSFY+C08di8PAxePHFV2E1ATarCT6fS1xPVr8BWLnkn9D77DDFpWLC9PlY+fEavPrWqxiYOxAbN27G7x5/AiUHDyLWFoXEuATYYhOgMUWiobERXe2daG9vw86d23DllVdh++fb4exuw+jRw9HW1gmNRoVYmw1Ha+sQ1JjhtLchKysD8XHJ+OOTT8Ntb8Ttt9+Lw1U1SEm0omD4EPhDKhj1LDsahFanF060Sw00+J3Y/9FaGE3R2L13N5YtXYL77r8fR8rK4fU6MHz0adDpIlFctAeZackYlJcHU2QkoqJjEKk/5tg2dTixfMUKaOjer1uDiooy5OYNQna/LJQeLBbVJ8adcQYs1mhYzBaYdFrUNTSiua0TdqcLZRVVaGpsEtUk2ju6EPC7BaNh1ozpgr7PdIOQWo+fX30l1q9fi78++zye+usL2L/vc5QfOAS3P4Sk9Gz4fR48/5c/IiExFr/+1a8xpnAQAqrNMJuaoFHlIBiqRwjNQCgOagxFUNUANTrh9h+Cz98JT3c+3K6zoTdG4rm/P4OiomK88MJLJ1SWuLfbU6nBwwoAZDaQafD2228LDRKO8fvuu0+weR5++GGhCcB7gwwEqa3A49IWdOoJONBRJcOHGiWsbsHnB/UWeJ/QmZfaCnQQpQgi9Qc4t1PPhMAAX9IhVTqTEuTmb6WDSSeaL1k1RlZi4PkkQKHUpeDzhNdaV1cnmBV8J4jCd7abAAmvQQIaBCEIMPLF+57sJl4H733aQOpD8L0vArBKMOJEAAcJANAubCPZJgQKKEZ7++23i9QKzj8EcsjEYnsYMCAQxOvkdfMz2p/2Yn8RtOJ18l3q1sh5STIFZOokz9vX9vb1UaAEGmS1FLZZjimOKyk8ynMz+MDqKAyCcAwyvYKAEMcI263UuDjVwpEUgCTAsHxrY6/VL6QA5KQRsSCrIbyFLRC2wKmzQBhwOHW2DR85bIFTbgG58CA1nHntzKm99tprRR7s11FdT0bj5DkY5SDtllR3fkankKJYX7cRdLj/xQPYW955fNc7F+Ri2mkJX/fT8Pc/Ugso03EklZcLUy5U6WwtWrRIAFuM4JK6K50DRkoZEeRCn4tkRjqlOB2dDFkuj8AC2UCMDnOhz6ghF/+kO/PF33DB33MxXFpSgqf//CQsllgMHzkKHt+xcoVarQ41ddXQaUOYMmkiSksOoaGuGhp1CFHmCCSnpSK3f3+hWWC22qDTaKDSaNDa5cKfnnkWOnUQwwYPQHX1EaSnJ2P+vEvw+dqPoLXX42hLGzKGjse6LTuxYsX7mDNrJj5c+TEe/O1jKC+vwsjhQ1B5qAoOhxNOjwcdnR3wu93osrfCYDQgNTUNqz/+CGWlB3HGxDMwfGQB+mcPRIw1Cus/24gLLroU3W2tMEZGwh8I4d2lS/Dqon/grrvvxcerP8HAfom4647bYTRHQ6fVHh9xHo8PRUeqsLe6AvEhFXR+NY7U16O4aD9mzDoXFWXlMOnVSE5PE9FwnQpCAJJSFi2tXaiqrkVbczMOlx3CRys/gN/nxRnjxolyki63E2lpGUiKTxSsBpVGi44OO47W1KO2vgFNLS3w+v1wu5wIhEJQa7UIeAPCUdOZtOhq68DEMafhtltuFO3l3NjlcGHWjBlwu7pFydBHHv8jQkEPPt+8RaS7BKCBVgO88e9FSE5NwqwZszBv/mxoDVsQaagFQhR/bEUIpGCroQoZEVJ1IEjuR8gOf6gNfnd/NNWPx559lehsa8F77y/Fo4/+DiNHFnyrO1WmB9D5ZNoQqesc/wQW6IBSlJAsnBdffFHoNixYsEDMw9Ip7HlyjlkCcnR+CeDRKSZ4wDFP0IJiqmT8MKrOe4ZgHB1p6cwTGOAxqFMgUzTkfcp7j0CBFKUkWMH96GzyGaHUYpBOqqyQQcYQ71mZ0iHZczyG1AyQn/G+JUDCFCi+8/8yNUM63ZwveE1M+yDribbivS3ZEDwP2yMrKfXUezjRTpP9xLZyviFLY/HixWKe4XOZIs50zgk4sO/YZgKc+fn5oo20Dze+04YEhgiyEGhgO6k1Q8aWZIDxHHLuO5WOu7wuggmyApUEbeR3bDf7hn3KfcgUI7ODNmAFKzId2Le8fm4ScDpRG/d1f4IMZDMogxnK36YnmDB3QorQZzCb/m9e6+vxw/uFLRC2wIlbIAw4nLjNwr8IW+B7s0BvkRcuTEgzf/3118VCk8JUXBTKyJhcFCjp6Uqn7ssYCF93kVLUjPtxAcLFBLUjPvzwQ7HAIKWS9FF5LhmFke2SkRi704d7nz+Aw7UOcUpGHVi5Ihxx+Loe+PF+L3OElVcocvg9HjG+KJJI1fd77733eMSSC3Uu5hkp5OKWi1ou6AkmSIE4RoR5n9Axo9PFyCNZBUyroF4DI49ftgVDfjz2u4dQvL8MqZkZSO+XCavZiuqjR+D1OmGLtiIznWJ3qUhMSRQAgyUyCirNsUg+NzrcorJFKAC/SoObb/sV3N12fL5lE9IyWD4wFeefOwcfLX0D9VUV0Fmj0NzmgMvngTnagsLRhRh3xngMHTEaDzz6OH7+88uxb99h7N2+VTAogmotgoEQjHq9cLL27dsNlSogSmFe9/NfCKHKHTt3CBbEocpyjC6chMS4GMTFxsPr8SIpLRk3XH09Bg/NE6kKORmJmDd3DuxOL7rtdjQ1teL9D95DUMUqDQFkZ+TClmxDv4x+iDBFIC01FSkZ/fDu4vew+dPVOH3MKFx9w43Ye6AcO7duhlmvFmkMnfZuuN0OTD1rimCHHK08jEiLGZmZ/dHU3IqyygocOVqNutoGdHbahZ6D2+0R1Sis1BkwaeHo7EJcQgIcTicSYmPR2d2NLqcPAY8T8RYjHn/sUaGpsX79euw/eAAzp09Heloarrv+ekw5exbGjx+L95cshUFvQMAfxJGqCjQ2VMPtdWPI4CG44aYbEG0rgUl3CMHQsZQN0YMqHxDyCvAhpHKJtrFaiNcdC3VoPv7n/t+jqqICtrg4zDlvLuaeN7dPN2pvADHHO502pvtQB4CUdb6oecBxS2eObLZ33nlHpFJwHJNdRuCAm3QQZZoEwQOmYnzwwQeCyk9nn8Awqx+Q5s/xT2Dhy8AKYYHQsRotvUXS6XQSjJBpEPw/2yBTOvgM4P/ZDl4b/+Y7X/K5IHUCeB4+V8hQkEwGgiCyggV/SxCGjAfpoNMufNFmvD6mZ/B7CZqw3Tw+QQcyIMiGkCKVfOfziiBFz9KTyg5UOtnKv5X24HzDPiOLigwSlsNk2V1unKcINpABQJCUgAz353US/GQf8Hplqgv1kQjmX3bZZUK3hmwO2ktqNCn7RP6tZD4o2yXn1W+q7aRcS/Qc1EpdBl4T9UWYXkEgiHoOkunAsUD7KgEM9olsJ8/BcaMsfdqXG4h6DNRl2Ly/rddylgQWCDDMLExCTurXV0HpyznD+4QtELZA3y0QBhz6bqvwnmELfO8WUEYb5AOaeaKsFEE18CeeeEIoo8soiIzaKGm5clEiF7jyOCf6kOfve9aHZwSOERku9ihcxkWxkpLJc/dGA3W4A7j9z/uOiziFQYfvfah9rw1QjnO5SJeRSEZmKfJIB4lUcoqtSQeBkUPmmtOZ4P6MYjKqyVKYpPpSXE86WiNHjhSMhjFjxhynnitzopUGqKuvQ1NDHTZsWAOn04HYuPhjivop6SISzLSJCItFRMtVxyAFIdAYQkiUXQyGgkK0UB2ieJ0WLpcTXS43lrz3ISoOHUCM2YA1a9ejqLgEWk0IfgQRDKmRkpyGMePH4qpLL0WsLR4RRiNioqLw0qKX8djCJzBmzGnIzy/AZ59twoiCkeg/cAic3S7UHq1CdGwcBHW06AAAIABJREFUbDEWzJ09A6/9+3UxJ5SXHYLT5UBbWwuys/tjylkz0e10iRQHl7Mbw4bn45c33wF3dxtmz5yJrOz+qG+sxsaNm7Bj+3aMKSxERKQZ8y5ZgPSUdERFWWHUaGDv7kZMtBUtrR3ocnng6Hbiz394DP3798NdDzyMZSvWwNlci0sXzIPJbEVp6UF02h2YM3u2sNWSd9/DnqKDaG7rQIfdDrfPD5PJINggXo8LqcmpSIyzoaW1DfFxNmRlpcPl8qKmtlZUn3B022HQ63GougUmkx6+rmb84bHfikodpaUl+GD5CowfPxGFp4/Gww8/CG9Ai+tuugnLlr4NlV+NluYmtLe14IYbbkDp4UN47dV/4eFHHkJufzJrdkEVtLDICGEPoeUQAqssEGrwIAg3AqEgPK44RJouwj2/eQSVZRXCdskpifjVHXee0L1Eh4wOJR1nOq1M/2HKw7p160REn9Fwlj2m80nAjLo9BBvoKFPHYcKECceFC5UpdWQyLFmyRGg+cCxQCJVAA9kRgwcPFk6u3Ho+L+TnEjzm/+Vzg+/8/ESi7LKKBa9TCknybz5PlIwGOQ/wvuTGc/BeJyDCl0zTkOAi73dutCHtR6eeaVZkCvC+Z8oCwQeCjZIJxXNwriCQwXuZDj9fdOz5kiCMBCm+qjPlM5FACQEiOtwEPQjA91bphoAD20ennG2Wc5Ysi8k+IQuFJYEJnrKfyT6R6ZLKahy99ZES5Jd9JgMMJzv1Qjl25Hhg6g/XA7xGMtIYhKAdZb/Kd6kDwjbJYAnHAv8vwYne7N6XcpbD+0fhrNEJ4XKWJzQLhXcOW+DkWyAMOJx8m4aPGLbAKbNAT8CB/2ckgQsSPrRZgos5tjJK0BNw6A2wYGOVAMWJLBz5Wy4GJZ2Si0bWhGeddi4uGNWh8yejYl917IZWN+5+rvh4riUjEgtvzA9HI07ZaPphH1gCUxw7dA44lulk0Hkg0MBFOgVS6Xxxgc5FOCObXNxynMm/GQUl0ECNBzoU1Gigoj+jwHQoBDgQDB5PQVI6UvzO6XLi9TdeRXpKIk4/vRAxMTZARdbCMb6CZC3wncBCMECHlE5YECr1MZCBootQq6BTf6Fb0NKCTzZsQk7uYLz1xmtwdjVDo9Zg2KgxiLXFoKmpHV6fD5FGk9BboF5DTd0RmCMMGDl0mPh/yf494pjDTxuBwnHj8dY7H2DAwHwEfAERcY9PSkXA78Vbry5CdU0VvB4/6urqkZaSjOuv+zliYii0l4p2hxMeHyt5eDCqYDiKyw7j7X//E2NOK4DL043hQ4bBFpeELrcfBr0O9tZGHDxYhKzsgYizWYXTX11Th4cfeggelxf/fuMtDMwfhg+XvovYmCicd9FFKCkuhdvegWuuuQKlVbXQwYv9+/Zh6uSJsFhjsHXbTjz1txegj4xEZESE6I9oSyRGjxiC9RvXISMzF0a9FlHmKEHP33+wGClJSXDaOxCfkAyzORJOhxPbi8oQYTGjs6kOv771RpEe0NLSjNdefx0ZWdmYM2sWFr/1Gl59cyn++vxLWPXR++hs7YJaFRJVKq659joYI4148o9PYOHC32N0QR5ssVVQBZ0IqjRQCXYDnV+CDT6owLKmnfAF3XC7BiMyYhaWfrAMT/3vk5g8aQo6Olvw+ycW/oeWQm93nYz0c5zTQeUYJtBAEJkpA2TtcDxTR4HlFenAcpyydCup9rxHHnnkEVFphU64TEGg40vHm2AFq4WQ4UMKP39PoE2WMOa8LR1v5fjvyYrrjYWhFAbuixMrnwVK0EJpE/kskukYMkVDshhk6c6eoAfnBs4DUq+BznrPdAm2j88qgg8Ec2hn2papWmQdKO0g07gkAMF3WTGD84YQjTWbxbsEQHg+Age0O9MKqGtEIIgCt7JEqgQ1lcxC/obzGQES9jOvkZtMUWDfbdq0STzfL7/8cnFMmV4i01SkXXsCCpJlIp35nvPbyXwKKIEEKXzJEq0ESnhNnK859th+JVtCsiUlwMDvpA1o257jiuUsV2xpFPoMBB16bixnSfHHWYVJSLQZTuYlho8VtkDYAt/QAmHA4RsaLvyzsAW+Dwv0BAz4oKZzT5rsxIkTRU47qaHSieJipLcSVr21vbfFZF+uUUakJMWTETTqSXCRcMstt+Ccc84Rh5HK1BJ06Fkai/+nyNMvn953vCY2QYenbx0WroHdl474ke3DRbik/vJvjk86E4xSkqrMhSzp5AQf+Dm/Z/SSDAeCEqQyM9edgAMjuDNnzsQZZ5whyuuRvixF6pQOgATQlHRefr98xVKMOX0MEhOZy39sI8DAODd9T4/HDXt3B/Q6oxA31ISOVasAI3ZqDcsZiL8rqqrBahqHq6pgMptxxRXXoLPLDqslAgatDk3NLcKhrT5SD5MlAgUjhuCpP/4Zb731b8yeOw/96OTHxqGm+gjKSvbC43ZCG/Ijs18/7C85jGkzzkVx0QFER1mh1ekEc4HpGnt2bwc1GpMSbRg2ZCQuvvgykdN+3XXXYsjQEcjMHgi32wmDToVps89DyYEiUQEjPjYePrcHtY21KCktwa4tW5CSmIjk5ASkp6Vi6oxZCKk0+Pvf/4YpUyZj9MjR+PDDFdBEWtHe3gF7ZxcKRo+Cz9mNVxYtwqOPP4rKulZogy7UVlchb+BgDMjNxc5du/H7Z/6G6NgE6DVqoekwang+2ptbEJsYjzUbtiKrXxpsZjP8wQAS4mwwmiJRV1MFg9EES5QNLocT2/YWwWyNQVtrI+ZOOxMXzj9fzDuvvPoKdAYjLrxgHor378Wd996Lv7/4CspKDqL8UAlMpkhs2rBesCdiYqKx9tNPcOVVV+Ls6ZMQZalBlNmOkNBtYF1Mwkk+hMh2UHUBYElHIzyecTAY83G48iB+cc21Apxyuuy47977kJ2d85V3Jx3gvXv3CqeTaUFkrdERplPMsU+qPed3UvPJzOFYZ/SYcz+BCdLVmV5ER1hqAdDh49h97bXXRMod/6a+A49BloQUUlXOx9KJl5F6md4g7wsJLsj7UukI9gVskM8ltkVGwXujziuZDfL+lOwK+Tzj53RKCdIQKGBqoSwnKVM4eD6ZlkEnl/YhSCAFjWkr/lamgPBvAj4EICQrgkKVnHOkFgWPyfmG6RdkVxEEIhDBF5+9ZD7xnEzlIeOEwA5FPMnIEvPGFykp0hbK56Cs+iDTKXhOtokMF4IOZERQfJL9LftNgkvK57xSI6EnwKNki/S1z/r6aFGCT3I9wX4h85FCkpyLCTpQlJdpb7IyimRsKNkNEiyS19lu94pylsu3NHxpOUuWsaQA5Lj82L42Obxf2AJhC3xHFggDDt+RocOnCVvgZFigN4bD3XffLRYkFKWi4r7McZULGrmwU+ZI9syRV0ayTmQRInNvpSgfz8lFBRdHzz33nMizp64Ev5cUSaUaOfeXCwq5MKqoc+LuZ4uOgw4sV/W/N+aHIxUnYwD9lxxD6XAoU3Ckaj6jh0wfImOBC1myaLgRbKA+A/PcGREl24cgAytOMLLL/HS5yYV3z3zmnkBYW1srmlpqkZszCBoyFFRAVVUlioqL4fY64GxrQV11FQ5XHoY1PhH33P87xEbZvqC1h6DVaKBRqeDyePHGO0vR0uGARqdHbk4mhublYcuWnTBGGOF2OeB1e5GWniQqHdQ3NQlGgdfnx7233oCCkSORN7QAGm0I7S2NaKxvQPXRo9hbtE+kURSeMR6XX/0LVLP6hNeNuPg4xMUnob6+FmaDGju2bcO8C+YgCC2OVtehoKAA7733DmwxNmRmDUAwEERLWwMmnzUNzXX18Lm9WLb0XWgiDBgyZBCuvvxnaGtuQtXB/dCF/Ghua8fgsZOQkzMQzz73HCoqyrHwD/+LNWvXorqxCTnZuaiqrESMLQYFI0fjl9dfh9vvvBXRiVk4crgE3Z2tSElOxeSJ41HfWIuHHl0Ic1QcuuydQDCAwlHDsXXHTgwfORxHqmqQOyAXm7fvQpwtCmNGDEXxwTLYos2CUbJzz35MnjABe4tL4A4EhfBkfr9M3HfPr0R3v7dsGaqOVONnl14KjVqFeQvm4467/gfJCUn4eNVyqKGFyWjAjh1b8Okna5A/bCgmTpqIa3/xczi6DiI1pQlGPY/E3G9CTYxAu+BHFxwONTzOkdDqB8FotCIYcuGSiy5GeloGfH43LllwCaZOPfMr7zwycEi/J9BAR5dOGiO71B9h2gS1Gai1QAeXjIXnn39ezLF0nDm+CaYxgs55VtLs6axSYJUvOtqktJPZI3VKepbblE63rCyhvD+Uzw55IcoI/YmA1RI4UIIb8pg9GRVyn68ynozgyzQN6bTL1BR+Lj+TmhaS+cdroM0IQhCQ4EspikmggYwDAhkyTYP/lxUzmJrBz7nxmNnZ2YLNwHuL4p4EHAjyEHCQ6R7cVwIuynQUJfAjn4WSPch2yAo9bN+NN94oKkDI3ytBmd7AIKX9ZL9KXZuT+UhQsiwIBHHjdfOcTP0hQMaxTZYO2y+ZGrLalRT2lWOT17q7rOsry1lSAPLs0QnhcpYnsyPDxwpb4BRYIAw4nAKjhg8ZtsCpskBPwIGLqZtuuklExajjwEiuciEolcHlg7wn0CAXkspUhxMBHORii4s2Zf47Hb9bb71V0HsfeOABkSssF5oy3165OOm5YCVl8u6/Fx2nSxJ0eObWoeH62KdqYP3AjqtcQPNvLjwl1Zpjigv9u+66S1CQCTxwUcscdVLMmefOMUY6/QUXXHCcyiwvUTod/L9UqVdefk/AobOzA03NdcjJzhNjvKurA++9txTbtm6Fz+PEkYoD6OzuQlNLJ2zx0Xjn3WXonz0UXmo3BAOiWoVGo4UvEMQbb7+LqiP1aGpuRv/cbJw353wsX74SOpIg/FTzdyMuKQHDRo7C3l17oTeoYYtNxV+feATZaRaoQyp8tmULdGoVTEaNiNrPuvwmLPlgFcr3b8et9zwIh8OFsgP7kJU7AMmpGfC7nSgsyMfbby2GwWRCQ3MT7J0daG1pQ3JaBmJsscjO7AeL2QprbDT27dsr0hWCAR10GicGDMjF/n3FuO66q+F0erH5o6WIMWjR7nAhaeAQnF44EavXrBG6EvEJcRg3bgL0RhMMRgsqDx+COTICU6ZNx5//+EecOXUSBo84XQBC8DuRnJiIObNnIhD04777H0FLuwNqjVYwHAqG5aH8aDVs0dFITYpHV7dTAAr5A1lO0ICjNTXCIa+pqUNWZia6OjuwY18RvL4QVGoN4qwmLPzdwzAaDVj76adYs34jFlz6M2RkZOLmG67DoMH5uHDBxVj8xhvQafWgKiR1IHZt24GqI4eRPzQfDz3yGBzdbVCFjsJi6YRWp4JaQ4aDDqGgFoGgEWp1JkJIRDAUQEd7K2pqjmLpkqUincbh6BbilD+79PKvvMMoZEpVf45bRsoZNafGAh1XAg7SWWWkmIwF0uvJ1KGOA21AQIG/IUjBMU1nj/cCKf38/z333CPAX25SK4D3U08HTzrOSlD46yj40uk9keeGNIZ8BvRMB+jtc/nsk/etPK+Smt9bG/iMJPhIoIbvsmIGn41KJgTnFdqZL8nWo+2kVgQ/k8wIguqsiMMX2Sk8LtlUnINoaz77PvnkE2F//k3BR/mMk5pGbGtPp59zk5z72AfK5zLnPKZPkq3C/SgYyj6VaWG8lp6BA+Xv5bymBIxO5bQvUyKkNgjHJFlpBMAIOrCalmQ6KNPneP0tnX4s39qAT3a09CoAKctZzhybiEGZllN5GeFjhy0QtsBJskAYcDhJhgwfJmyB78ICysUVH9Jc7JBiyYc7aeaMXslogaTFyoWNdPjl/5ULNrZdCVSc6LXw2HIhy4USF3csjclFGMviUeSPNHYpTKlcGPYEUeS5WdLqkZdLjoMOVJampkO4jNWJ9s5/1/5ynMoUHAlQSVE5RiO5MXedqUR0yGRZVkYiqdFAR4zOWm/l25TjXFKAlYCXjBDLxbrd3oEjRyuRN3iYqJhw6FApNm5Yg+XvL4XeYBDOHQUOGemfMGE85l94KfQGE/yBALMoEAr6oVZrBOhQXFKK1R9/DJMOqG9uxcSzZmP1qpU4Wl6EKy69GhnpGVi1fj3OOXcuPtu8FYVjT0fl0QZs27wJKhWFBO3QGJh+YYReC7R2NmN4wRiUl5Rj9YrFOPucOfAHWAmiTVRzSE3PgNflwYvP/gVBvxsenxstLa1wdjsF62PCpCnQGSIQHRWF0cOHwhMI4EBJGfYXFcEX1GHapNHw+9wiPeXh3z2MrOxB2Lj8bRhDHmg1emiiYzHqjLOx+pM1qKmuxsrVq3Hpzy5HIAikpqbjQNEeuJwunHXWmfho5ccCSDj/4svx/ocroQ15YLMYsOCi+dDr9HjuxZewdtNWmKNjEPB60T8jVTjtLkc34uNjhU1tMdEoLzuMkFqDxMR4VFRWobq+GRqtAT6vFxarBXqtRpQqbWmsw6/vuAU5OVkoKz2E5R+vQuGEswRT4N3XFuFw1VHcec+v8eH7S+FyuEBdQrI8WluasGnTOqSmpuDxhQsRF5cItyi16oZe50cg6EZnhxON9a04WlWLssOVQhuj5MB+tHd2IiMzGyMLRok5mWkqmRlpuOfue74WcGAJRZY9lBVTZGocxyYp/gQbli5dKgRQyWagwCVBBqZecB+CujJyT8bb448/Lpxr7sc0Cm78P8c3nUA5vnnvcF7mZ7w3et4TSnaDEgiQ99E3eW7IcyidX+UzQQLjSnZTz2cU28J2cx/ppMs0ka+K3ivvdc4pnDMIGPCd97LyxX1l+Uzai88wpgKQRShZfTIlhP1HgUQyqahdxH4hkEQAYtasWceffdKGPZl98nmsHChyXxk44P+p10SnnefnPDdnzhyRyqHsN+4nwVR53BPV2vgmTw35LJdglhJYkmsEpgJR04F9RjsRdCCo4/EFsGF3I9bsahWsht42ggszxyZhXL4tvA74Jh0U/k3YAt+jBcKAw/do/PCpwxY4UQsoI0FCPG3/fqGXQGoi6YpcEEnRKh5b5nfKRZEy4iEjxsrF2jetRS7BDZl3yQUSF8gs6UUAggsxLo65KRd8PXN5e9qDolBPvHro+MdccCy8KV+UzgxvP14LcIzICBkjixKEkA4F/89F99NPPy1yrkk1J/Bw1llnCWYDgTflWJcl+Ph7LtSVi33pcHFhLnOflc7Pnr074XJ1Y+SoMQgGNVi3bi1crnbs3L4F6emZKCwcL97jYhNFh/gCoWOVWNQBUa9CHCsYQiAYEOdWQSP2e3fJ20IfYdjQodAaTLA7POhq78Cy5SuRkzeEepAwW4+VBNTpDGhq7oDP64JXFUBMFHP1gYDPi/iEWOzeuRdPPvYbXHb5lYiOTYdaG4TZaIJGp4XRFIGiPbtQVrpPiFxGGPRIz8jEhRddJNgD9z/8O4yffCa8TjvUWpUATvYWFaG+oRMbV72Hq666Ag0NtZh30XxMmXoOtq5ehu6WOrR1tKG6qRXQx2Htuk8xbvw4FBSMgS8QQGJaGrq7HCjevwtarQFjx41FW1sn3nj1n1j4xz/ho7Wfoab6KCyGIC65aC6Sk1Kxes1a/ONfryImNhE+nwd6tRrDh+ZDq1Vjx6490BoiYI6MRFtrG5weL0JaLaxR0TBqtfB5PFCp1PAH3OhsbUbNkSqR2vX000/hrCkT0dDQhC1bt0BjsIjyo81Hy7Bhy+e4+PIrcah4H0oOlgo709n0+3z49NPV0Oo0WLjwSZxWMAKHKqtQUXYYe3dvx+5dO3DgYAmaGluEsKc12goPAZKcHAwalC8qmKhU7OMQOE057F247757EadI5+l555Kiz3HIeZwOrgTKuB+p9HRcd+3aJRwziu4xss10Iub0k93GKDe1HTiued1Mz3jppZcEdZ1gL48pnfjeAAT5fFBG35WAgpy3le8SAFC+n8wZSalJoDyH8vmhZD303Ef5e5lm0Fv7JGAhUzMkiCGfjxKQkFoPfO4SoOCzlXMTX+w7lt9klRwKc/JZx7mEFXWY8kitGe4vn6/yOa5sj9JZVz7n5Vz1fwCoXVTcYf8WFRWJOY+OOwFEyUyRYIxSH0MJFvG8yvnxZPYb7Ud79Jxn5bijOCfTTQg6cDxfe9M9aAllY8sB+/E0SmV7ZDnLuRNSwlpOJ7OjwscKW+A7tkAYcPiODR4+XdgC38YCyoUIWQR8cP/zn/9EXl6eKEPJhSUf9jIqLKO1X3ZOubiSVMwTXYQo67wrz8V2cgH24IMPikUR3+kQKhfSbJMERJR1z3vSYldtb8KTb5Ydv4TReTF46Oq8MOjwbQbSD/i3cqEvo3Qyj1nSyllujuOe9FyK7DGyK4GGzMzM4/RzCWZJtXRlqoSSttyT4txz/G3c+Cm6nV0YUzgeUdZYeDwuRBhN/2FBXwjweX1QEQfjPwzxIwCtRiUcYVHBIuCHmir50MAXVKPiUDG621vR1NqFffv3Yu++PUjPzkVcYhq0apVgBdi7HEhIjIXRGIFPN2yBnkwJbQh1dY1CXDJ/YC667B2wu0L4xZUXYvykiZg2ax6amxtFxD86OgpGkxE2qwVJ8THYsPEzzJwxHbt27UZOVg5MRiP+9uI/MPP8i9HUWI+Y6CiMKhiBNas/hdMDHNi3DTdfdyWe+vMzSI63IW9QPvbs2oqjFZU4Ut2AgCaEzOwcTJk0GefNmQur1SZKgzrcLuzeuRtqVRAurxdZ/fsjM6MfHr3/N3jm6aews/QI9u3djWijBlMnjcfQofkoLSvDo7/7A6zRcfD6CSDwEv2C5WC2xkJrMMLlcMASeaxEpcftRmtLM1rbWuCw26FX+2FixQCDHjFRrB5gRg7LetbXo/xwmdDDiIqJE8c36NTw+YKYMm0aS5Tg07VrBEvFHGmG0+HCzt3b8P/Yuw4wq6qru16ZV6b3xhSm0Ic+9CZFBCwEUbFr1Bg1RdM00ZhiTNSU31iSaGwRaxQsqChFeu9lmBlgKANM7/N6/791xs1/fRkUbEH/d/n45pX7zr333HPP2Xvttdd22jpRWFCIltYmJQBoirLC4XIqbYz0tDRkZ2QjJS1dMVlcniDiE2ORnJQAh82p7jNFOxMT4lC1vwLXX3+dKil6qk3rRHMfOrTUKWHqCZ1LbtRqoHAk2Q3UIuE8z7mVVHuKSoqTSzYKwWc+GzLvcp7tYuJYP7Y2iOMp0WdtipEI+knaxamYDOKw09kNZ66d6nrD95Poe/gxukuRCHecw48RDqjI++7a6u6z8Pak76Rkp5Ty5OfcmB5A7Q2C/Sz5SGYf2Q0UZU1NTVXCyayIo00bEHAknGUox9aOB9E+0q6dPAdWHiHjhSK0FLD81re+hQsvvPBk5RG2Jes7j3Mq7aQvcimQeyNzr1yHAB8iDtncZsdj81diS5Uf+ujsbk9heJ9ETBueivEDk9S5n6lt8kVeV6StSA9EeuDz90AEcPj8fRhpIdIDX1kPSBSEiy8deubzklZOY5Q57YzSabUUxOig0jYjM6L8T1ooo8DhAMCZXohUD9BGodmGUFofeughpaZ+5ZVXKvonDTI5J16DGEQEHMTo7I4O++8PT+DZxdUnT48q1AQdIts3rwe0gIPW0GT60IoVK5QTRgOf0WACDaQrM9+dm+RAa8eQGKpa50KMeK14nPRkuIbDihVLUd9Qi7ETJiEvpwChIEtf6gC9Ii4gGGLRyyB0IT9lAFTVBjIJdKGgcriZThEIBkHYgedCKEJnMOHIocO4/torMKCkBAWFfeH3+2BNTEJcfCrSk+IweuxYbN2+SzmyXp8XbR1erF+xBmtWLEJNbQOCAS/69C6A2+FAWlYeGhtqkZmVhpKho0FfyBJtht/jgc/jQ7++fZGRkoD3338PkyZNwaZN63Gg6gASk1KR07MXsnILYDbqYTHp0X9gP9TWNCPgc2PN6pVoOXEEb7+7WJX8zC8oQEZGJnJ7FqGgqBjFfXph2rRz0drUippDh9FutymAYeWypag6eAA333ILOh2dSEpMxqzzL8RNN9yAm268Htl9BuPtN95AggkoHToQ50yahEDAj1/f9wc0tNsQHR2DKLO5KyrPvtMb0NrcivbmZrhcNvgCbliNLJNpQUJCNCxmCywxCTAaLUrkr8Nmh9Ppgr2jHW6vC4kJyejTry+KiouRnpGFpJRkpCalICU1GTt3lWF/RRlMJoOqOKJ0Olx27Ni4GZWVlfD42H/90L9ff8TERcMfJEvGjPSUZFjj4tDc1IARo8ajvaMDG9evgC6oQ7TFDKfbB7PVjOaGE5g2dSrmzLn4Ex9WshWoP8L/1MDhGOdndFqZljZ79myl2yDgAMc6GW4cy6yAwPmczwvBhjfeeEMJSV599dXKGRUBRc6zUnmCY1EbVZdUPDVGg0HVrjipEuWXz7jOiN7Bp81A3QEE3aXUaZ1wea1d77THEfZC+LHDWRndnVt37ILuzkf2E8CS77tbmwj4bNu27aT+BnUbmF5BwGHOnDn49re/DQKhMj9p2RZacESuWXvOwhzkX632kZwHK5TwXhOAJQjBlByCUkzL4fFlC9dy6u5Yn3YfT+d7LeNEC+QK4LDzQCs+3N6CNbtbui1nmZ5kxvQR6Zg6LBWZKZaTuj3aqhuncx6RfSI9EOmBs68HIoDD2XdPImcU6YGTPRAe+eIX8hmpiRSQYurCzJkzlQo5HX/ZaEDS+GYEhNEy7k/QgTnwNFxpBPE/DVWpI06a7qmiPlp2hRxDq2SuNTAk2vXcc88pNXXS3FkOiyreEhGTyJkYcp8EOPB4Lyw5hheXHj95fdNHZOAnlxdHRstZ0gPdjQ/teNWO5fB9tdoeWoeArxlBZHlAqpwTXKNhTaOaQmxkN3ALZy+EO0/a44mxzs/C85rlM61TsGbtSuwt24Wx48Zg8CCmVdApBQIhlkbUKYFCVrrThwKq/GWQiRQhPfT6EPQ9zYqBAAAgAElEQVS6LieFzrqOO6kddQiE9Giob8SeXdsUFV9viMXBg5VY9P4HyMrOQ8+cdPTpPwA7du7DwMElaO9og9sdwg9vvRGxJgOSU1IRE2uGy9GJ9JQUNLZ34PHHHkZLqx0vL3wXxX36IujzwRJlRCAQxL59e7F08duIi42G1RKFocNKkZyei6JeJYhSFWS88LkccHQ0oe/gQcjr2QeNxw6qCD6ZEozYb9m1G/17F8MAHeraOxSjw2oxYeCgIdi7dx9+d8/dOO+C8zBs+AhUlpWhtq4Ww0tHItpqhU6vw0UXX4yH/vhnFPXMxaXzrsZfH38GIU8bxgwfpPLQ2ee/vu93qKg6jJiYONgdbriddoR8HpAXEm0xIjUlUX3HtBTuHwj40MpKAf6Q6hPqSJRSoFYXpVJbsrLSMGpkKQx6M6ALwmiiw21Smgw+rxtujxc7d5bBYe9Q98rtdKmqIgEAHp9XvW9qaUXpqLHISE1C2d5dGDikFMeOnUBLYz1mz70U5RV7sWbNWqWfUb57Ezw2G6JMZviDOpgtUQgFPMhMT8ett952yieVYNprr72mtDKYIsHxS8bC9OnTFaBGBoP2WeJrPhek73Mj4Cb6PQSeKV5IxtuECRMUaMDni+NQyygTwEGeHXkuwlMR+BumaZApwjWEbRFsIGhN0I9rDtsSIEPS6uRvdxcd7vR353hrnVcBEmQO0f7+01gK0k53DI1TnUf4OWsrO/A3Ml/xupn6RdYVPyM4RObVww8/rNbpH/3oR7jmmmvU57I+atNXumNfhM9/so82/VB7r3h/eL+ff/559ZegPgEqMgqLi4sVG0YbWJDz/yzpk93ZI9q+6m5OZTnLpVsa8d6mBjS0srrLf26exh0wOcrx/etn4rzzzlNjSnuvhQnCX37a/T5LlsPIaUR6INIDYT0QARwiQyLSA2dpD2gNru7ohMxd/9Of/qSiYRQFmzdvnmI4yEZxMTr8VDQnG4KltWi0MN+doAMNSBqONEoIBFDtnHRd/tWmOIihGy7gJZ/zr5ZVoTXO6CSyTCGBDKp1U1BL0jBoOIjhdLoGxV9ercLSrQ0nr3He1BzcMKsrehTZ/ns9oDU0tVFALSAlBiTvtdbR52sa7TSKOe4YjePG12Tm0IBfuHChGq+M3NE5HTFiBLKzs/+jpKqWoqx1UrQ9Ex7NDDdiw43qdetXo7x8N0pKBmLU6IkI0dH1EzsguKB+jWBQB3IX6LQGgiEEQxzbTKcIwqAj+KBDKEhAgiCEDgGdHi63F6s/XIl333sLR6oPIz+vGAOHjkZ9YwvSk2Ixa/b5KqWirrYJbZ0dWPj6G2io3Y8xI8di8PBRaLPZUbZrJ/oU5qKxtRkHK8rR2tqGrPwCpKSmo+7EMdVnIT1wxbx5SE/LwKJ3PkBqchxmzDwPx2taEGK1BTCa7VHARFJ8DEaOGILsnJ5AyIfjxwj0vAN7WyPWb9yMwoI8jBs/HgcOHlZR/l7FRairr8eY8efgoQceREFxHoaPGA2LXg+v3wefP4RQIAi7y4bZF8/Bhg1bcKzqEH79yzvx+nsrsHndWmSmJ+H6b1+LpIREvPb6Ajz15JPokZujHKeEuDiViuKwdcDtdsHDKLPeiGhrLJrra9DYWI8Z51+ErJxCVB6owOsvv4iZM2cgP79IVcoYVjochhDg8jjR2taqhCdjouNUKkaUEfD6AkrTYcWK5QgFQ4ixxithSwIZOn0I+8r3IS0rB5PPPQ9ZGSnYtHEjeuTkofZ4NdauXIWL5l6JlNQEPP7Iw/jWZVcj4G7D0YOHSfHqYgco/Q6yTDy4+xd3f2x+1o5JgrLU4iEQPHr0aDXOOScTRKBj391G1gHBZD5vnFc5xxIQoGYAATpS+5lqpwXbunO+PwnUljmeIB/XEAIPBDqYniEVHiS1gEKKwnpgegH/h4srnuo5lM/l/MLXO/lczrW79fBUgKeWDXE6DAjtucjcoJ2veBxhCnLO4msyDbi+8l5J5Ryuv7wX1157rRrLIoIr7WvXPDlOuDMdDj5o7x9/I3Mt26YOCAEHCjWzzCr7aNSoUSrNgsAsz03mXu4fvsZr1/fuxoS2H7WgrZxjuAjm6l3N2LivDdRh6m5jOUvqMgwpMGLJ4rdVeWP2E6u1ECwh6KBN09Smb2ptj09jifz3VsXIkSM9EOmBj835oXCIN9I/kR6I9MB/pQe4uEqlh/DSkTwhfi/GHRdjluSiKCMNDSo9swQgf8d9WBLtlVdeUZGXgQMHqhxSUj9pMPbq1UsZKu+++y6qq6sV5ZbGCA0mMh1IxaTBS7q6RNa0C7xEasJLp4kxI/RNngvp74y88HwpXkbKpxhvWgf0TKIW4aDD1dNzcc15ef+Ve/b//aBaI1+bhy2GsVYrgX0lAITWOJW8Xm1ElPu98847KmWIEV+WCmT1icmTJ6sxpP39mYydz3K/tm7bjG3bN6GgZxHGT5wIqzVOOdJMpSBhgeKABB2YMqFYDLxOJRrJtAsdDDp+x9QLv9JmYC4GNR/oOD/7zD9RUb4Xc+dchqTkVLy5+H102tzQB0MYM2YkdMYoHDtWg/jYWHyw5AOsWbMU06dMRn5eIY4cO4o4swlOWyvKq45i9+59cLtsSEtPQ6fNAY/Lqc7l27fdhtkXXYQp556H1xcsRsWe7cjPyVLlMKNMVnTa7Ghp70Bp6RCkJyfhSFUVVq1YBrvTDl0ooCpYxEYZMHxALzh8AVx67c3YvnM33v/gfaV/QOfm5/f+Bm+99S6SE2NhiY1D0B9AanKCAljqGxrg8fkxacpUeD1evPvWQtz+g9vQ6TNhwWuvwN5ai1tvvRVpycnYvHkr3nxzIeoa6zFy6CgsWbYUnQps8GHytOnI7JGNGIsZ8bExKN+3C8uXLcXcS65ATFySYoF0treiZ34eRowaiYULX8fGNesVqysnLwcXXTQbekMUOjpt6N2rN86ZNA6vL3wDTq8f2dlZOFxVBb+XTAAjrNEmHDxwUAFJAwcPRFxSggInDh86itIRw9HQUAudPwCP149Jk6fg7489iryiPoi3GtFUX690PDxuD8xmKwzGIFqaGvCzn/3sY/n12rHIEooVFRUK7CVbQUuHFzBPdHbkd5yvSeWnYCTndz4HrGZBZgMBAaZWZGZmqjWFbWij3J/lmeG8TuCB/dlVgcOt2hbGmoAQsj7wmDxnrgOc/3l8rhlcYwiOiJ5EuON7qme0O1NVjsW/nD9kTdK28UksBulb7dwl/SyAQHd9pQVF+VsCPFyH+VteF8VseU+ZTkGAlIKO/JzaHLxe9kW4Uy/rp3ZO7Q54+ZgBr9P9hwgzdT2o+0Hm44kTJ9TxmHJDliFTL3ku4f0jqY2SwqZ19MNBDrnfAngIU4Z9wnKWS7Y1K0YDmQ3hmwhATitNR++c6JOACccy7QQKYdIeIegwduxY9XMtm0OYZwL4aFPiTgVWfZY5P/KbSA9EeuCL74EIw+GL79NIi5Ee+Ew9oAUcuPCHU1u5oIqhQwOOYAFLnxFIYOkzOmNUySaQwLxOplOQjstUBi7iZEIwSsVoB6NPFJwiIEGjlNRYGrz8T+YEv6dhQsYD/2spvQJ8yOKvZSpIDr3Qa3keLONFejDrbrNNMbTk+rS00tMxhL3+oCqXybKZsv1gbhEuGJv5mfo98qPP3gMCgGnV0bXRSLasVUrXipTycxFiE0FIGpK7d+9WxvLixYuVwczxx1x0Kr3LxmMIeNGdk/HZr+g/f1lZWY4PlryrKjuMHz8ByakZ8Cm9uC6ggf9CfB1kgkVIBbUDfK+yJ7q+pzgAsQYdRR6gRyAUVEyIo4cPI8ZqwZpV67CvvBJOtwu9Bw9FfW098jLSoTNFISrKAqMuBIfLg3/+8x9AyIOaYyfgsNuQk2RGcUEOjtv8uPn7d+G9txehsmI3euZmY9hIUqp7YeI5k5GSlor2TjfeeH0hWlsaVNWJoYP6Y9DgoXB5gzhyqBLjzpmMe+/5FTISY9EzLws5+XmwOT2443vfx7rli2ENOHC0rgkTZs7B8YZmLFz4phJJfHfRItx73+8R8AXh7GxFe6cNHr8f27dtRVtrC2bOmIHmljYU9+2nKin8+cE/4cbrr0C/QUPw9tsfoHL3ZqzfsB5OtxutbR3IZ+65DuiZ0xNZWdnYu2eX6t8+/fqrChu+YAAxsTGwMH0sBKSlpyM+Lhbp6RmqTGlLWzvaO9qxe+d2tDecwOCSPl26GJlZmDR5MrZu24I9e8pw9VXXYv+BA3hj0TsYO34c1q1di/iYOLjcbgW2nDhRixHDRylnOT4pQbEPKsr3IS4xCZMmjMOOrdsRZTbB7fFgw/o1cHn88HvdyEpPU2k3JLTo9UbExUfj6JGDuPqqq1TEubuNcy7naNkkBYLvhUov86zMn5z3GdFOTk5WJWBF04GsNz5bf/vb35RjT5CAbZD9Js5sd1oEn/eZodNIIWMCEQQfRDNInHp59nnsrsorXXoS/Cuv2dd0zPlX9vmk8xLAIRzYPFX6hDYaLn0h58fjyJomTrR6yhWwyOdadxLolHsicw+vnesx7wlZHawSwnns+9//vlpfeS1cA5newOuTduWvlo2lBT+6Y2OFAxLauVA7RlghgxVOOEYIiHAju5GALRkxZL+wnGZ4n2jX4/C+kfPVzr3+ILBqZzPeXV+L/ccd3d4uKWd5ztDUj4k9a/uRYMxTTz2lgAee2/XXX69sGkmvkOsWwEOuVXu+cg8/71iO/D7SA5Ee+OJ7IAI4fPF9Gmkx0gOfuwe4ENP54ib1vrWOHI02OmP33nuvMihvuukmZdiQ1cASajT2mAtJhWxGzLZv367KqtGw4yLOfVmrnRExGh+MfHAhJ4Wd+zE6w3xiMh8YoWFbjLrRWKIxRuNWBMQkQqVNpRDDhDRhClox3YMq2jRwtICDGAjdpWt8UicSdPjlU+XYXdVxcrefXN5LCU5Ftq+uB8IBBx45HCiTsSD3mO85Vmisy5jmZ2TfEGggSEWqOKO9HDcEGjheaVhyrHPjb7Xg2+kAVZ+1V+rqTuCFF/+FvPx8lFKMLb8YfpUdEVRaDcq5VEBDF/RAeKGL+PCRfkMwoOj5BB8ULhEMwkhdSb0RtbX1+MWdd8DWybx/K3r37o/M/ALU1NahMLcHQkaTaj9KD8QlJCKk02Pb1k2IiY5Beo9c6INuTB43GlHWWGRm58FiAg4cOobOjk4kxCfAbNDB7nLiaE0Damqb4XHZEGMyoLC4CLt37UBhQU/0HzBIVWkoGTwEvyeA2dKIQQP6YfSYsdixczu+e9ONaDp+BE2HK3HgyAk02T2orqlDfWMD8vNzYI1LxOXX3IjqI9V46vGHccmllyItMxuLFr2NpoYGXDL3YlhYotNswew5s/HySwsQ9NqRmJSMEyfq0dnZhihTFKJjolWJ0NSUFLjcHjTU1aChsR4NtTWwWEzo27c/4uOSkF9UBBdLVy5bqsqRTpk6RTELNm7ajvUbN8LpdmLapEmYPn1aVxWLpkZVoaKptQ2Dh5WitvY4fvHzu1BY0Bv33/873POrX+HcGedj6bKlXaVE9TpU7K9UWhp9+vSG0+5QmgyjRpVi544dqNhfhaTEeKxdtQLZOXmIS0iAxWSEy+NRdz85MYECHzAYopR2B9ujsGTp8KG44sorux2GBIfpjHILp45rqeziCPMvHTTO0ZyTyUjjM8HnhqKF/Oyxxx5TYIQ4dSJ+yGOcCeAQHok/1XOkdeDlmZfrIQAhqRj8Swedz682Ws7nh84l0/3I2pD0DCmvKA7mJ2lEyBwT7qhrnXQtk0DYDN2xJ7TrrWg2nGqt4/dcO8nGIuDy5JNPKvDhwQcfVPMC0yt4L+jsEwTitQl7QTsvas9T24faOVT24e8lwi/AAI8tgI7MxZxXCTpwHeZf9j21m7jmM32H9gFTGQT0lfurBRtESFSYDzxG+dFOfLi9SYENdldXxQ7tlhRnwvSR6Th/dCYykv9PW0rbPseAlNBk37LPXn31VTzxxBMKoLnjjjvUeUoARgIaolXVHUvky1wLPusaEvldpAciPQAyQD/igEZ6I9IDkR44a3qABoxEucQwkQgRF10aBxQa++1vf6tYCwQDGGHhZ2QrMFrG/+eee64CLEh7plHLRZ3UShocVGAn/ZJRRwIKYhzSqaPxREBi5cqVSjWdlF1qMNAJ1BpifC1GG40diVixLQqa3X333SqvmFE3Rqol5SPc4NVqQJyuwUAj585/lOFQTVdUxWTUq8oVLJsZ2b6aHtCOBW0EUHt0icAJyCBioXKfOZ45DqnTwIomHENU2GfuMY1hjnVpIzzyqGVPfFlX7HY78be//xWZWVkYOHAw+g9giTudciZDQUIMVPunmgNZDV0VFYIsi0lGg6oEQMChi+nA1ArqA0QZdNAbzWhoasbSxe+idHgpPN4AWjva8MQ/n8Oo0WNUaUhqMRj1BiQnpyA1JRZJ8fGIsVpx9MhRlO3fj4K+/RFwurB65WoYjEBRrwLMuew6vLdkNXas+xAxJh2GDB2EpOQ01DbZ4HA6kNUjFQMGDMSypR+ismwX4mLNuHDu5UoJ88Ply/DB4vegD/gw64ILsWLVCsREW+GydWDfjq1KLNMd8CE2KQEFuXno238AJk0/HyPGTcVzzz6HLetWYsqkycjtmQ8d/IiNjoY5KgrNzS2oa27GVddejw1btqDh+DGkJqchKzMd6WmJiE9MginKjKSkZBw6chybNqxFU0OtSse48YYb4HQ4FQhDIGLXnr2Yd83V2LxhE/r164eGuloUFfTEhx+uwuCSfvB4bKo058xZs9DR1oiNq5arahGddifGT5oOo8mKxx9/FMdP1OPa62/Alo1r0W/gIJSVlcPW2oym5hYlBDp4yDClwxEMBPDee+8iMyMNhUV9EBVlRkXFXpTv2w1LdAyGDxuJHlmZqGuoU8r78XHxsJpMShODY4Lzot4QVCDRz++6q1vRO9LxhUXG+VdEGMXR1EbYZV3QAg7UNJF5/oEHHlDPEHPiuQZoHVp5Rk53jpVoO38X/hsBQqR9bWpEuOMsawvPnc+7pHmIU8v3WlCCr9kPsr5If0h1DIISohOhLfXZHTgSbuJqI/p8LXOYlnEnjIPwfeV9d6Aqy5CS1cDqIgT+Caz85Cc/UawWjgGCEVyryTIgyE8nX8vEkL7RpoeE6yLIeJD7IeCJgFTcXwAmYVJwX/Ynz4/jjAEFikjTXqCzTzYBRSYJPvDceB/ZJ/xOwB3pQ665BBjeXleH442ubqdcVpCaNCQF5wztAtBOtQlYzevlveb5ctzSTmEqHdkOtFOYXsFzk2uTdURAEBkjMlbPBEz7staMSLuRHoj0wH/2QARwiIyKSA+cJT2gXeTF0BADRyIBQuGkcUn6KgGHt956Sy3Y1GageCQjAwQeaMTRgOB+BA3EyOvfv78SJCNDgvXCScclMCGAhhiOXMAJVNx3330KnKAIGffjJucnEWeejxhKvA5WE2CUh8e4/PLLVQUNRnbEwBSnU7r+swAO/C0NoDse3XPS+ImADl/9YOY9FUG07ipAiFEsZ8b9ZYxRh2TBggWKUUNjnGOTY4ysBuo2yCbaJtp8Xn4mOeKn60B91t557PG/wGQ2oWTAYIwaPY61LxWLwUcPXKfvYjUE/SqaDRi7SmV+RMPmngQnCDbo9UyoIBhhUIKTToddCRPu2rELu3ftUaUcS8eOh8kSjYDPhzHjxiI9IRbNrR3wB7xYv2YNKip2o7mpHXqDETNmzYQxyowH//QnjB89QrEBfnn/Q9ixZz8a62phb29DYrwJWZlZKO5dgvqmJmT0SEdKYhJamppxqOoQYqNNyMzrjfa2NgUSPP7oXxFvNWDbth2orTkBg9GAuPhEFORmIi8nCyVDRuKyefPUdcbHJcAf0qHi4CEcPLAfPp8bBr1BAS89stOQGB+L9tY2LFv2Icwxcbho7mUoKRmAoM8Do8rvNyMhIUb1jbMLr8G6teuxe8smLHj9Nfj8Xlxw4UXweHzYtGUzpkyagJ07dqJk2HCMPWc6gl432prqUdPQgrcWLsDN11+FTrtNsRluv/0OGI0GLFv4FCw6L1weH7IKB2Fg6US8/c7biLLEoL6xA4cPVmD0uPGo3H8ILQ01SEpNRo+sXFXasqauRlXp2Ll9m9KyKBk0FP6AH50d7aipPYHExHgU9ixQANPR6mpEx8YjKsoIq9kEj8erxnmXU+mHy+XG3T+/B3FxMf8xDCk0yPHOeZBzPX8X/iwJsCtzJSPVZDSQhUbQmPvzefrNb36jIsUEHAhEi0PN54Xrx5mkIGmd9VOxBmSfcIdPC5KcznPH8yMzj/8FcGBf8HPpF6myIQ63Vm9BwAgtKMH0hnAdBC34wT7Tshy0gIWAAXJ92u+EmaFlGRAAIoOAax+FmrneETiVCiIETrkP7w0BCJ4bRUEpfssggXYt1AIt/FzuYfg8J4CJFiyR11IpStZlaZ9ACFMpuaZzjeYaT+FogneDBg1SFYCYdsnzk21rRSuWbWvCxrLWbstZZiRbMHNkmmI0pCT8n3D1J913LWClWF8fVVPhNZGVwXNjeVFqUP34xz9WY1x732UsCHNHAO/u7vfpjL/IPpEeiPTAl9sDEcDhy+3fSOuRHjjtHqBRIY6V0M25iIqxxe8lakEQYcWKFUoYjHRNMhCY507xSKZJUKmaBg8NCRo4jLxIfinpt6R38jMqnRNw4P9wISsafswBZVoEAQuCG5deeulJ1XTJnxXnkeAD1bpXr16tKguwhjzTMZjuwfxnMZzEaNAaUdqI2Jk6jw2tHvzsH2UnS25RmOqPt5agqMd/GvanfTMiO552D4Qb3/JeS7/VRvLYMKNte/fuVaUuaZxzXE+ZMkWVkKPAGTdJ0dEyfPi5vJeUI9Jrz3TMnPbFfbTjy6/MR3NzI/r3L8GYseNhtUaraL8CHBTDgSkVXYKRTIEQR6DrutXI/yjdokvjgXsGAhTyM+OVV17AI3/9H/z0Jz9FQkwiehYVovrEcSVMSUe+qnwfDh2swA9+eAfKK6tgthpRVNwbbocDWdmZGD1qNB7/x5Mo31eGzevX4b4HHoQfXQ7r/gOHUTKwH5oa69G7ZyH27d6Oiso9uPzyq9Fv0DC8v2Q5hpT0w669lbDbHRgxbCAWLngNra0NCPr8GDliJIp69caqdVtx9PB+jB03GrkF/bByyQdoaKjDLd+5UekW0Nnesm2H0k5obGpGR3uLqvZAdkD/fn1x9VXXYPqMGVi3YROqq4+pFAW7y4UZs2ahoakJFWX7sG3LBvTtVYj4mFi8+NLLyMnLQ1ZWJsxmEy65bB42b9kCBLyo3LsP+yqr8NN7fomD+ysRGxONDpsDL7/4ItyOdlx62TzU1tXjsnlXIi0tFctfeQye1mpQw64jGANXKFoJcFqs0SgsLMLY0WNw/rcuxvZde1lvRJU35W09fOggjBajSnfpbLMhLjYO8fFxcHvciLZaFDAg4BkBXpvLi6GDBqtqJM0tzUoglPef49RkNqK+vhZ3/PB2NSeHb4w8S4lJbcRWHGJxdgXcY7t0ypmnz+eEzDMCFpzPf/GLXygn8qGHHjoZGdZS188EcDjVcxLOYOB7beqGNjKv3VfmfK1TqAU1unMWZV2kk87rE30IEa/kuiPCs8KE4JpE4IHzCv8K0CLCkvyM84aIJH7SdWoBB20ahDA7JK2B58AUFwpG0pmn407hQ2EKEHhgSiGvgwATHX+eJ4EIMjaEtUEASVttKvzctCk24UwMAX200X+ZM8PnSKlowjWeYAOvkyAWU3toD2Tl9UOnLhfbjgCNbV2pbNqN4D5ZDNNKUzG4OPFj1VBOd34VDR9eL8+d95bnyb7gM0URSabYkRFCO4JlXrnJ74RRKeDzFzG2T/fcI/tFeiDSA2fWAxHA4cz6K7J3pAe+kh4QZ57GjBhyNE74mlESVn+YP3++omnOmDFDCSzRaOD+/I6USUYruEATaKBTx9+R8cCcSBoWFI3kQs9UBzp5XOTFKKExQkCDJS2ZV89IzJw5cxSoQcNJu9FIoCgVBSdJief+pPJSoZt15GlAadWk5bfCdjiVQXQmHU3Q4bb/2XUyl5Sgw19/OAgsvRXZvtwekPQfMd5Ff0SMfy3FlYYhnSuOLUavyIChpsgVV1yhIlmkSXMTJ4PjUQAtUcQPj9J+2WADz2fVqhUoK9+BnvmFKB05BinJ6apCBYEDlsDka5bEDOkAf4BJFkDA7+8SmmP6BJkPRCI+EppkFQsyI6KMUapKRSDgQW6PnkhLScPRo4dQdfgQXn3tdVijo9EjOweV5XsxesxopKblwOG0Y9z4CTh+ogbtbc2YPm0aXnn1VaWDMH/+i5h76WUoHTVa6Ubs3r0fXp8XV111KeqO1eKhP9yP3bu2YO7ceeg1YAgOHzuO7JQkGHRG2Gx2ZOdmoF/JAPi8AYT8AVijrbDZu5y8jRu34PiRQ0hNjEHV0cPQs7QnHUC3Gx4/nfQQrCYzggEvSksH45bv3orXXnsdOXk9MHr0WNXGqpWr8fRT/8SMmbNgtMZg1vmz8Oyz85EcF4P4WBMGDuwPizUGS5atwIzzpqO5oQENTY2YOm0a6hsaYe+0Yc+uXXjq+RfwwssvY9XKlYp2vXtPGVJTM1Gcm6HKaD71zLO48PxZ6ty3blyB5vo6tNldiIpJRFZmD5QOGYShpSORmZ0FfSiEAwcPwGbrREdnJwL+YBdopAe8AR+8bi9irNGwmMwwW8zYf2A/Nm5YjwsvvAgx0bFwelw4cLAKfUqGoKBHNpoa6tDpsMPR2anmV7IM/H4fdu/ZgaFDBimxyvB8ec7jBHwJGvC5kci+lIqVJ1hy2GUtIMBLMWACyJzrOd4oJMz0JIr0kl3G74Td8Hmjv1rnW85JwLXwtmV+F8f809KfwtsW4EWb1iCAhTjdEuXmezrwBOIJRBCY0OqQinUAACAASURBVIpWChOKcwf7VCozyRwlbABhO0gqwen2lwBCTFdgNJ6AA8F53hN+x4i9pBwS8CfoxHOkWKgCq2w2dV6pqanq3BgskHmPn/O/gAvSj58272nTMsVJF7aIgFVkwTCVh6mP7ENWBlqy6QS8Mf1hSu7X7cJBIH/mqAxMGJSEuOiokwyRcA2n01l15HwI/sj8TpBIro2MHZb2pq1D8IbnSTuHIBPPV4RQOQ7knp3OcSP7RHog0gNffQ9EAIevvs8jR4z0wKf2gBZwkEgxF2FGRmgU8D8NjwsuuAAzZ85UkRNx1FjTnZEvUtNZz5q5mqTe0pmjcUEDnXmmZCHQGCZgIWrVbJNOIJ1BRp+5L39Dw5YLOlMjWJ5QNhpMBDNIiecxaCSxnCaZDTQMCGLQ4KKBIDRhLTVVDEahHmu/+9ROCtuBWg7UdBABK9I8/3RrSbeCVWfadmT/7ntAIq78VkvhFUFRSZ2R1BuWa6PxSHYNDWuWciXtmEAYx542khvOgJHvhDqrjeZ92fdnz57dWLHifWRkZaF0xBgUFRR35ejrVIKEcrYpCknAQek3MEoeomZDF8OBzitLZioWhMob7xKdbGxowN69FVi99kM01dVBx99GRWHg0OFwOVyoP34U37roAixftRqdDhuuvuZG7Ny1Bwlx8WhrbcPhwweRmZmGHbt2AEEd4uKT0H/QYFx86Ww0NrSgrrYJdocdxUX5MEZZ8ML8+WiqO4qExFQMHDoSoZAOKfFWRBn16GzvVIBmbXMLTJYYdLY0qfQPm9MGS5QB1dXHUXP8BCyWKPTIK4A3EFR9YDFTAM8Aj9ul0k462ltxwYypqjrO8/Pno/rYcbQ01SsgoLm5Falp6Sgo6oWOTjvOnT4Nry18G72L8jG4pD9aW1qRX1iA1179N/r374u2tnZU7j+AG2/4ttK7sNs6ULG3DG8v/RB/fuQRrFyxCudMmIC/P/YYevTIxbFDlYrWzr7NyEgFDFFwuTzIy8pCTl4Bho0YhYkTx+HI0Wo0NTWq47ndLrhdLuXUJSYlKo0NW6cddocT1hgrTCxjGNVVEYNlMNtam1FZvk8BQBQ33LevHOboWJQMHqRYJx1tbUpUdNCgvqisOIB5V16F6FgzFr35Bg5UlKFvn364+ebvfky4kSAcNwEcOLa15WLl2dCyerg/HVlq7dC5pkNGYJhA8rPPPqsi1dQQIPAsug9n+pzIM6gFF7RtdOf0dsdoCGc4ybPLtqQNLbCgPcbpsN9kHhJARiLgUsqT/SZlPPmazr5ExWU+EbYB10k6/MI0kO9P1XcCfoiQM8c9UxUJolIfgc402yari2xEznus1sT7w7QFgk88Bu+hVPqQ0tL8rYhn0hHn/jw//u0umi/ilmxPGAP8jAADdZm4XrOv+HsyIVnJhOv0nff+ESv3OLB2dzM6HP8pAKkLepCfaMNNcwZhxKAC1RUyRmXul/n5TEAa7b2Vaw6/LvYlmZwE0ZhqxxRPpo0KoMX7yk0YK2c6xiP7R3og0gNfTQ9EAIevpp8jR4n0wKf2gNBStcrTNBzEeWMDdNTuuecelav785//HFdeeeXH6OQ0LghGcD/SIpkTT5CCAATbJXhAw5psBBogpLHzv0RTWM2CglcEEEjxZe14akP861//UpUuGL2hwCTrv5PJQOOexjKNIOpC8JiMWAsAojVMxJDQAihaY00iJJ+HFllRbcOdfy87mWdK0OGRHw4EFbMj2xffA+KQ8K9WX4H3Uisix/FGAIsMGBrWFFLjOKIBSVCKm9x/reEqhrMWbJCrEGP1dA3cz3P1FDJb8PpLsMREY+CgIRg8cIjSUCA+0DWGmTdBIIH1KkKKVg+lZXCS1AADy2UG/Ap8sFqsWLluAxYv/gAWcyzaOxtR0qsXauubkZHdAympSejXrwT33HMvAq52XHDhBarfCCi8+cYCtDY1IC+vJ7Zu2wa/34NeffqgdMRojBo3HkNKR6Czw471a1fgsksuQXn5AUTHmGCIisWO3eXobG1AfEI8DDoDkhPiUXfiGE6cOIJpUyfjpRdfhtsXREhvREXZHuTl90QAOphNRiQnJsJsiYbL7VVimAajXulUkAGgC+m7UgcsJqXN4HJ0oqH+ONramlUlj4aGetjtnUhNTUNhcR8UFPVGe4cNF8+dg6OHD2Hz5o0o6d8fRUW9MGjQYGxcv05VuTCwLY8XickxsHfY4HW7EJeSivETpmLm+edj5Zp1yOnRQ1XxWLL4PSQmxKNX795KQ4HjqqWtA2aTBePGjMTe8v1KYyE7OwOHjxzFnl3bEQoE4XK6YYgyKDbJ+rVrEPD5MWLEyK5512yC3mDAsiVL0atXb/QtKUHA71P6DgadDseqj+Jw9THFekmIi0FHR6cqq+lweXHR7BmoLN+PwoIirFi7AuNGj8LOrZuwcsVKDBk8FH/+859PDknOoTwe52ehw0tancyh2vEurAJ+xt/SkeX4YOSc101mGgHlX/3qV6o6kBY4CHf+P+25kONqwYHwZzC8je6eV+6jbSu8DS140d1+2uOHAx2yppzqWghEEPSU/1K+k/uLiCXHr1YXQFgF3IevJQ2Djj+BJq554XMP2YTXXnutAg6YHsZ7SGefzAU6+QTzeRxJ92AbXGcJbtBhlvbknHhdAp7INQsLQ641XIdCtJhE20AYkmJf8Pfshz1l5fj3B/uQ0XcmPIbuBR5zEj3Qd+zBkT0fwOt2qvFJYIvBDIIpMm+H64582pgK/15YMDKutawY7suUTlZdYaoogyisvsU0C16TgHAyrrXrzpmeR2T/SA9EeuDL64EI4PDl9W2k5UgPnFEPSO47F04BHdiA5IDyNfPeb7/9dpVKwRrfjF4xQsEIsWwEBsg24GJMQ4btMrLBlAoqY9MIosFB44GLN40n0nIpJEWwgiKUXMSZQsFoAo1Y1samEUtAgdR3pmzwN6JyzdQJRqrZlmwSxdJGsOQatdcn+0tE7/MADmxrW2Ubfvtc5UnQgRRQajowzSKynV4PaJkmEknSGrrayJS2xfAymYzAkgHDaicEqRitowNEujGNcBnf/KvNj5aoojYXnPucTrTz9K7wzPbi8/LSi8+BqEFez54YM3IsLJYYBEOALxhUFSgolqgirYGAAh7oeAdZMFORGj5KqQgF1Wuj2Yzlq9ZhT/lB6I2x8HltuPGG67BixVocO3oIZgMwZdo0PP74E3C0NyA6Kog927aoyGhjfR0Cfi9q290I6Ex49NG/4pyJ47vKbgJ45sUFWPDma/jdr+9CtCkBzz3/OuydjYiOsWDc5KkwGS3QG/Roa67DqqXLsGHDevh8DmSkp8Ht8eK7t34Pbe2d+Oc/n0Lv/v2Rl98Lts42pckQEx2PkNIl8EGnC3QVAWU01cdSn3oEQkFYTFFwOhzYvGktAl43emRn48jx40hPz0RdfS0mTZyEqdNmKCHMAYNKcGh/Bd5fvBi33vJdrFmzCidOHIPL3qGOSXbB0Zo2DBw6DLNnzsS0c6ciIT0DCeYoda1P/OtVVB06hPNnTkesxQSnx6ciyV6nA26nC81t7Zg0ZYoqj0nqus/vV6VIR44sxZP/+Bsy09LRs4BlNt1oaWnGrm3bERcTq+Y4sjUIKlH88fixauVgFhQXdYEgTqe6xr17yzBg0GAMHjwQrS0t6Oiww2Q2o62jA0OGDYbZYoHH4YI1xqLYIutXr1RA70svvaLEBWd8VB2IKWkUTaUWg4jnaUv/aZ8rAeE4l8pcySgwQWaOP4LMpPb//e9/V8AeqwuRyaYFd8Ofpe6eBi3DKJx9oH2vbVccRmkvHBiQNrvTcAgHGbqLmHd3TqdzLZ/2tIs+BIEIpjcIA0IACO31cu3iPMbxQPBB1jJ+xnt42223qfX2lltuUU45QQaC/tyf6y/XSIIAPA6PK2UhmfpC1gPBCAIcUp2HQJLYADwfvpfxIOcnKSPadBy+5hiSPiPgwffHGr1Yur0DBxqiqFjyH12TnmTG5GFpJ8tZEjAhM43O/vr1nCt8YFUUgg7UjiILUgs2a+dybeMyTmQd0d5vEUIV0EAAJLEh2D6fETIdyOBhUOPWW29VZUZl4xzNdnhPTgVG83Nt9Y1PGxeR7yM9EOmBL64HIoDDF9eXkZYiPfCF9ACdfeWUGI0fE59j4zRe7rrrLiWkREYBnTZGiVlCkEwERrdocBMMYOSLxgIRf/6XSAkXbxo3pO/SuGH0mSDDsmXLlBEkufj8nuUsmR5BXQgel4s+DQx+R2OW6RU0cGlM0UiSTaIs4eDJF9JBp9HIqp1NeODFAyf37Jcfhz/eVqJKZ0a2T+6BcKdAq5wv1O7unAG2KqARv+dYJYDFKhQ05M8//3yVQkENEBq/4VVRZNyfrRGqhQteRXNbMzKzszFx3ATExycr/QZuXZkQ+i5NB+UBAUb64qy+4PXAaDAgFPArUIAlNfVGgyrz+PQzz6PD5kQg5MEN37kJnZ1+bN24DiaTEWPHjYHfr8POrRuQnGBFUUEBYuOT4HB6sHnjOhQW90J6TgGye2TD5bAjJzcT6zftwSN//guctkb0KixASckQJKdnYNK4Ujz39HNIz85TZTZP1BxT+gYBGFF99CAGDewLIwyIjrXgOzffhNjoeEyfdQHqG+vRr99gtLa2KHZGlN6A9Ix0pVPB553XE2W2KCFFXn1QF4JeKWIGcaz6MKoO7lcUcjIiLrlkHsaOHa0YBkuWLEOnw4v8okKkp6bhkf/5H/hcNvTokQGDMQq9iwrgtNsUAGKMScGkaVMxZtQIHDh4BM1NTVi/fg2ysrIxfuIUFcmnyqPf54bTG1Bgqb29Bb0LyM7QY/zkKdiwbgOaG2oRDPhUtYphpaXYsnmj0qAoLCqGJ+iDx+3B8SPHEBcbg8zMDFVtAmAVAx1am5tU1RC31weHw6nmz9z8HGT1yEH/fv3g83gR0oWw6J13FPjk9frVd5OnTVbPAIGFvbt3KHCFUfAXXnwZzOV/5pmnkZ+bp+ZqPi8EOuhonk4KhBZ8o2PGZ4xAA4FlgitkFHFup5bOnXfeeXJ+ludb+wyHsxgEZJR9JDVK6wBq2+Hr7kDkr9tcK06xXKcCEP1+BQzwvhFQEHaEMLLkGjkmuB9FI7mWMt2RjEA+J0x7YQoD5z2u2wQWhHEgqQkCxjMFkt9RV4ngBH/P3zF4wNcCUPA7KScqWhQCRvHceN4iFko7gKwLlrJ8Y3eqSvcK3ygAOXlIEob3SfwYO03mdV4bgxlMbaA4Ju0EsT04bnl+ai4MBLq0a1iS56NN+pF/+bmMJwFy5NrlO/mdNkDB35Dp8MQTT6hnirbHT3/6UwXScZMyqtJHbFtsEhnfAtgIqPN1G5+R8430wNe5ByKAw9f57kXO/RvZA1zYuUByQQ8XW2TEmCrkjBazdjYBAiqSc1++pwHABZgLKiMhpILT2ODCzagNjSb5zyoSNIK4iB8+fFjtX1paqv4zYkY2BWu6U5CSqRPMTWX0gGJkEtnIzMz8WIlMoXGyLVnUw6NcX9VNW7q1EX959eDJw5X2TcKvv903Ajp8yg0IBxy0UUWp9y6ggPY7MTBpBJPVQEYMI2KM8jGfmQ4Wq5XIbzke+RupvELjWIC2r2qMnMlxVq/5ELv37EJmVg7GjxuDrIwcFeGn0+3x+nC87gQoBtna1o7qo9WoLNuDPn2KMXvOXOj1JgRZ117PEpl6kBsQZTCivbUVPr8b1phonKhvQ12LE/v37obd1g6LxYgrr7kGbocNe/fsg8lqQb+SIbDbHLDbWtHe3gGn14+WpkbYOh246urLsWTparz92nzMveh8DB4yFP37/Z/A65133Y3GxgZMOe9CLH3nbbQ73Zg46xrUnTiM3gWpOHKgHA21x9C7VzEam1uwes16uL0e9CrqA3NMNDKy87Fv1w5kZqTAbIlRaErA7YHBaETIqIffz+QLimfqYLfbkJOdhuuuvQZvvfMe0pJTMHLECHWvd+zYilUrVyjAJT4hCY8/+Qyqj1Qh2mLCkIEDT96Sn/38blU+Mz4mTpXzLOjdC2W7d8PpcGLmzFk4cvQ4vn3zTdizZxeMoRAodGtzOOFwutV1NtXXITYmFiPHjsfY8ePw9BP/RM+eeRg1dow6x8XvLYLT7lQpE26PC0lJicpp8ft8Km3C5fLBYXOi09mB2NhkZGako7C4EClpqSguKsKxo4dRVXUQ7W02GA0mxMVYsf9AJeITElUVE78/CGOUQaXYOO12xTAJBbxwdNrx5qJF0BtMuOnGG3DXnT9VrAemydFxEzBOK7ba3TgNBwm4DyPrdFg/+OADPPXUUwrE4HxOsb3Zs2er500LaPM34QwFeS/RZnESFY5Gus5Hm1D1T1fE8EyetbNtX857Wgde3rMvJU2D/cX1mOxCMgJ5T8kSpHAn10mup/wv5TBFn4HvZd1kW1yP+ZdzJddQrYMuOg/8nEAevxPdBtFI4nrP+8T3DBDwNzwG59cmhxkrq7s0GNS9dzVicK4f93x/tko71Ao/yr0OT4GkzUB7gIwHpmoS+GBaJplrZFuK8y/2i6SFaMGEcMBa1hEZY5JSIcCEfM73UqJ7yZIlSr/q3nvvVX2hBTrYf8L64G8lXUbWF0lDOdvGWeR8Ij3wTe6BCODwTb67kWv7WvWALLqy6GuphxIxoPFADQcu+sxjZFSFiv8sRSlsBho3QlcXiqUIK4lhQ4pnWVmZYkJwI2uBNElqQvD3kgPMyBgpudyPKRw0tObNm6cMCxox3Ff0GkSwi8YC/9MoEopteN7pV3Vj/v3hCTy7uPrk4caWpCjQIbJ9cg9IhFNr+PFeSilAiRxpc2/ZIlN9KDhKRgzHI2unk9VAMEy7SSULjkdpSyuSdzben7KyPVi6fDFS0zIwckQp+vQeqNIlnA4bXnrpBSxY+Loy8uvrmhQo0NnZgt79i/HKa28gLTkLXo9blV1Uz4TeoNIxKOhg0DH9woCqQ0dxrLENC15bgGVvv452WzsGDB6Cnjk90Glz4ciRQ3jgwYfg9QaRlpGBupYO+HweFOblYl9ZOUaPHQmjNQ633HAtCntk4OprrkHvXkWq8oLL5cYDDzyoSln+8I47sWHNMmzZtRNXXvtjHD6wC+vXfaj0Efbt3a2qNCQmJysNidqaExgzdgIMpih4fIDBAFgsJuhhVE46hTCV08MbxqwRf0ClHDgcNlx0/nm44frr8e/X38Dhw1VqbFDLob3dpnQXEhNi4HE7MWvuFZgz6zxUHqnFkUOHsXH9WqQmJ6C9pbkLkIqJgcVqUUwqpmesXrMWObl5WLd+LcZPnIqmxgbsL9sGl82F9KweSEhMRkCnQ3unDRWVldAZ9Pj9H+5HVeUBvP/e+xg6fBiczk4crKyASRcFu9MOr7ertKLBoIfd6YTD5UFsXCIGlgzEeTOmIj42Hl6nDRUHKtHU0op33n0PKUmp6D+gREW1+TudwYi6mlqVUhKlNyoggxVCEpIT1D4ul1NVMslMTcGHq1aguroW48ZNwBN/f1Q5pwQKmCL3eQAH3gayHAg2MKrOeZpABp9Frhd0fgn6yBwtz5mABsoJVdVUPp7i1N2apP3tfwtU/rLnCa0jHK7XIMcWNgGd3K777FLz3z/+8Q8ltsxKFQTrSf8nyMogANdfAv/sNwIPZCZSy4H3ngxFtsk1XPQW2C7bJ7uCQQfOM2RJaB1yvuaaS9CD95DtcVzxfNgWj8HPD7XGobq2HRVb34W/8yi+853v4KqrrlKXcyqmi4BL3EfSNAg2kMnB9EoyPwg8MEWTqZWi78D2xPkX5iQ/E8FOGW8CTsh7LXggwJfoRHAfapaQfUlgm+xOjm0yR7TMSu2YFqYHP/ukkqNf9niKtB/pgf/PPRABHP4/3/3ItZ9VPSBOXjjQEB51oK4CjUkyD7jYkoK7a9curFq1SkUexJChAU2aIxdzKT/Ftmj00KjhfjRcmBdOeiKNBYIONIb+8pe/4NVXX1XGyK9//Wv12W9+8xsV1aBhwZQKGjBUiybbgf/pEIgxwXZ5HeFVKP4bHf7CkmN4cenxk4eePiIDP7m8+L9xKl+bYwrdV+tohEdctQY4DWJG7whUcYzQGCYwRa0G5i3LpqUsh+s0nO2AQ21tDV597XnExSdi2LDhGDJkJBobW9HUcBwLFy7Ayy+/pMQEvd4A9Eajej142BA88NAfERcTr7QdWKUiEDIqgIF6Ar6AHyajgcR9uH1uNLc7Me+qG9BZsx/jz5mIyvIK/PB730dKWhbaO9tROmwYbv/RHfj2zTfjgosuRM2xWtblREVFFVIzktB38CD8+Ac/wdYNK07qrVgtZuTl5qKiYj8WvP4qxk2YCK/bh5r6GtgcPhytKkNdbS1SElMx5+LZSohy89ZtGDtmAg5V7ceocROQnJqqgI4AgjAYjDCEmDbgVVoQRmOU0qwIBHl9QJQhSgEPAY8dupAPB6sOwxv0q2g7WQhzL7sSk6ecq2j/ZBOMHDMaZqMB+ysrcPjQIZhMUfjeLbcgJtqKN956C4OHDYPd7sTBikpcffUV2LBpM/YfrMKG9esx9bwZSqtlw5p1SE6KR0dbKzLSUlBUXIgADLDZPeB9s8aZEfJ4EfB6VFu8F3TC3R4fTBazmifJSoiOjlHimGmpGTBG6ZHTMw9mswm7t25FrDmATRs3IzOvJ+LjErByzQZMOGeairiyL1Iz0uGw24i6YNzYccjNy4fTYUdhQU84XU48/8KLiIu2whKlw+6yMsRY43HPPXejV3Ghml/JMqNT+lkAB4X3fKThQco7hX+p60NmER3DRx99VK0TFDIk1V80f7SpA5LGEf6cC+Vfewy+1qb8aaPgX5tJ7gxPVJtCIk7wqYAWggpMaSHTgf3PdEfeC+oesAKGAAcED7gO0ylnf9IZZuoDX3ON1eoR8Fi8RwQQ+L3oMwnrTEAiAZO4P+dlbXqOrPlkMHKcZGdnK80JCvhqdSqE1SIAhIAqUl5VyrryPbVDCLDwP9N5Ro8erSpfEWymTlS4/gfPU9hscq7aUsdyTEkPkesSwFtYCjzuww8/jLVr1yp2xfe+972ToIPYUFrdCDnW/wdGzhkO7cjukR74SnogAjh8Jd0cOUikB86sBwSp15YaFAePwknUcKCGAgEBIvuyiBNMoBHD/zRqaLxITXIa+4wykrLJ78hOIN2W0WdSeQkk8Bh0DJ588kkVJWP6xO9//3sVlXnooYdUvjQjHKQwirgWDVSKSf7oRz9S4AXPmUYQ25IFX67jzHrhi9v7L69WYenWhpMNzpuagxtm5X9xB/gGtaRNk+BlSf6t0FDle3FMODZo9NG4Zs4403o4LjmmpE66GI8idsbfanO+xfERp+bsi5iG4HC48Pz8J6E36DB06HAMHjoSLa0ubF6/ApX792HRonfQIzMT48dPQEFxMfLy89CrqJihYvgCQZiMJqXxQAeZ1R0Cfr/SRfB5qB/ggNfnQkFhP9z4g7uwZfkbuPOuu9QxL7rwQuTl5qi+XL9hI668/jo8/NjfMGv6uTDpgDZnEGs+/BBtnc247KorcO+9D2Dt8kUYXDIAcfHxsDscCtRgCUiKN06eNgPGqHjExsfBajGhfNcuvPTS84iPt6AoP1+xpyZMnIT09AylSUCdhaLiPvD5Q3A63RwQsJpMSqvCH6RAZkClKDC1IuD1wWig9oEODkcHtm/dAI/brapP7Cvfh9i4WMRER6tSmldcfR3y8guQnJoMm60Dm9auwI9vvx3HamrR0tqGkoElePqpp5CRmQWz0YT2tjZcPPdi7Nq1HdHRsXjhxRdR1K8/zj3vfGzfuBUtba1wumyqBGeUXq+EEpOT0tBpd6ChpQX19QRn/Ii1xqnUF5YTnTB+ApKTU5QYqMcbQEy0BQ0NtdiyYSN0oQASU1KRX1SMJ//5T4wfPQppyYkoKiqE3+/Db+57EOddOBcOmw1+rx+dNptKxRhZOhCJcVY02j2Yee5UrFi2XLVRXrEPrY2NsHd0IC09FbfechvS0rrAOIIvLFXMeZRA7ploOMgzKusD1fw5T1MzZe7cuWquJv386aefVqlyTK246aablLMp0V46jto0uO7SNeSZDF+btBovn5YG8nWdJiUYoD1/bcqJNu1EwAM6+wwE0LEn+MD+pTNO556VHggocONazPRGshEYCOBftsf7RseeoAPXXJkvxekXgWbuK8xFgmgErPgZ13GeC99zo03A7wk2MdWC8zXHG0WoyawRtoQ2pY7XKOkjwlCQ65a+EP0Qji1ht/GYTLOQ8tgCUMhYDR8HMrYEPJG1RgsYCOBAsELGLYWuWdqTAqyXXXaZSq8QLQleB/fl+JQAiFYr4r9tk3xdn4XIeUd64LP2QARw+Kw9F/ldpAe+xB4QgUcaGrLQipPG0oKss05DhKUxySzQbjQqqPFAY4ciT3QIZaHlb5g+QUODRgZBB9Zu1wr10egh2PDII48oJWgyHPgZKYzMyScTgirRpADTqGG6BamjbI+G7Lhx49TxhDbJts8GBzIcdLh6ei6uOe//qnt8ibfza9d0OOigjWBybHLjfaWRSUeGY5LCocxZZgRVhLwEYAjPAxfjWZgUwnY4G8ZJdzcrGAxArzfg+flPo6bmOEaPGoVhI8YC+mg0N9bCFKVHU1MLUtNSkZ+Tq5rwBALwuF1we/3wh4IIktHg8cLhsMPj86h0CL+XBnEQfi+rJDTCHJuMo41u/PQ7V2HauRNR3Gcg+vTpq8CFE8eOADoj7rr7Hsy76gpcf+N3UV1dg7rGFqxduRxOZxvuv+8+vPja+7jv7h/A77YrR0ZKc+YXFuPiS69S6RIUuYw2W7BsyTtwOu2KjZGWnIDUlDQkpSQrdkpRYREuu/wKVB8/hgEDhyIQInZiQBQZDUFqUVAk1AvoQqpCRdAfhE7fVbWCaRX8rrKiDCeqj6Jf3/5oaGzA+InjccnFc6l8gerqVCNNlQAAIABJREFUo0hJTVNVL7Jyc/Gru3+BqedMwsWXzEPVwUMYOKQEi95ZhP2Vlaq9UDCI49WHVUQ1IysHaemZmDB5Ks6/8AI8/dgjiI6Og9PnAyuSUueho70FRYV56JGbB2YJeAI++PxBROlNSrhy/NhROHTgAMrLy7r6yaBHdEwssrLzkZAQh9dfew1JyWm4+rqr8acH/4AYsxUPPvgA7v/tb7Fq1WrEJiRi4rmzYLfZFKBDVke01QqnqxVJ1ihMmXEhJp8zCU8+8TcEzfGIS4hD2Y5taGtoxoWzL1DPiWwEHMiUGD58uHqO5Hn7pIlDCwpwP3l2CAwz2sy5m5FmAhh0PLkm0MkkDZ2ChKTR83tS77kJw0jpWPj9J1MveBwlEPqRCKA8s1omnpzvqdIOvnYT4EcnrE2p0PZx+PVwPy0go53f6NxTU4OMQa6V7CPOj9S0YdCAazHBBQIUTE0g24VMAdFdUkycj1IqCFrwOx6LjjXnYNoIUkKVv+FnvIccUww2MOWR4Bs/72LyWNX4mD9/vmJIMmVSCbsy1esjjY5w3Qb5XJsaKWkWUimF6wLFT8myZJonhSUJinAuIRjAY8g40/altk1tqo+2D8P7V86Hx6adQ9uE88Ill1yCm2++WTEruInd05X2ZDjJGBHdi28qQPZ1fd4i5/3N7oEI4PDNvr+Rq/sa9YBQV2UR5KIqJdJoAApKz/xFKmEzEsJoFhkOFAvbuHGjMloZoSRAwN/QUJQ63zRkaXwQoOB/bQlLLsCyCJO58NJLLym6IimgZDnQgKERwfxglsD87ne/q6IlPBeyJmhkMIpDw4KilmxbHNOzRaCJkWWWy2TZTNl+MLcIF4zN/BqNki//VGUshOcHd+W4U7W/q44783fpwDAyS7CJxisdGBlXNPKEKitjKxxQCKe5aqNrX/6Vnv4RgkE/dDq9qu6wY8d22G2dGDdhErJzeiIYCsKg06uouisQVA4onW+Pzw2vhxR+O5xupwIcWFqSWg4EHlrbW9Fp60RLc6sCJliW0q83orUzgEf+9BByc5KRnJoFry+EHlnZ8HntmDt7Dnbv2oN9VRW47/d/wbpN21WqhRlRaGltwu0/+R4y0lPw1BPz8f7idxEK+JS+QHZODgoKeyt9hkDAhyiTBccPV+Gdtxfixh/eC53PCavRDpfbi4qyvZgxcyZaW9vw5ptvobm1FWMnnKP0KlTZS7NViWQGgyHoqNfCL/RA0OtFDKPzCKlUCZfDhmhrFC675BKsWbMOmVmZmDP7IgUycJ7668P/ozRoXB4/brv9djz0hz/g3CmTEB0TjWVLl6t0hM5OVgZoR01NnZr/rr3uGgwdMgxxKRkoLCxGTm463l+6HH+8/z6U9O2LHnnFirG1fsNmFBcX4sTxo0hOS0HZzh0o6JkPm9MDa2w8Jk4Yhxfn/wv1NfVK1JGVQ8xmKwKhAHr0yMUFsy+Ey+PGB+8txbfmXIR/PfcUrrn8cpjMOvzinl+ismI/0lJTMGr8NMWQaGqqQ7Q5GpZoCwLwYdqECQgEdYhJTEHF/go01NerqPaiN16HSRdCca/eKu9cNs7fnEuZ0vZZAAd5rvhccv7lWvDggw9i4sSJHwN7GRFm2hM1f+iolpSUqDmeIDKp/rJJ6UBthFny6rWOoOz/TQMa5Lq6Y3sJG0si/XLt4tzKHBkuYkgHnKmQZIMx/Yz3imwD6h0w5YIgBCv4cI3mms12OXeQAcG1lmAD//I92+bargVyeXypcMK5mq/5V9Z//pYsRx6fVR74mhpN11577cmAQ3cglpbdIdcsawTfi70ioDH7jmkkZB3QZqA9QS2RadOmqUAFmTWyabUhwgGGcJCb/SHghrBqhOnAwArHO/9ed911Sm+KqXzSBvtOwBj2m9zDb+q4Pf2VLbJnpAe+uh6IAA5fXV9HjhTpgU/sAWEFiJMmC70AD/wxDQgu5gQaaLTTuGTkgBEUqmPTcGUEgxENGpM0YGnI0JjU0hq7c/SEzsioCFM2/vznP6tIGEEE/pYsBkbH2CZLZHKx5zHpWDJ1g9RMGjfUfyCtXuiYWqPkvz0ECDr88qly7K7qOHkqP7m8F6aPSP9vn9pZc3xt+VSJLAmdlmOEEbiVK1eqCBmjd6TNMg+Yeh7cXyjFp4pQyYVqI2qnomufLZ0SDPoQCIYQZTTB7/dg584dqD52DD2ZbtCrD9wupkW44Xa54XE54fHY4fJ6wHC7yrt2u9Dc1Iz2tg7UNzagvqYOefn5WLV2Azo77bB3tiE3JxsumwPNLQ2obWxBbk4uBgwagqzsHqoUZEdHK4JeFyZMOAfJWflwu1zwBvTIyEpDYUYarPFJiIpPQkdTAw4cOozjNTWwmi3wOBwwxxAk8AMKbIhCSBeFjtYWLPj3fEy94GKkxyVg25rFcPiC2L1zu3Js6EgXF/dGXX0dJk2eBkOUWaWAGFliVwEwOoS8TKkA/AiqspEWi5mEByWY2N7WgnOnTcb3b70FS5YtR9nevQpA2LevXPVlYkoaklNSYXN4cMlll2D5B4uxbPE7CjAdP248+vXtgz3l+1Hf1IKe+YXoP2Ag7rn3Z4gxQIlUtjl8aG5tQmx0NF74179weH8Fvn3z92Bz2JWGBufHcyZNRE1dA+Y//QzMOsDt8eD6m7+DpR8uw9GqKqQmpymQID09W2lPJCbH4uI5c7Bt+3bwnttsHsQlxGPL5rVY/PYi5OUWoN+A/ti7by/8HidM1kT06TcAR48eRFpGJsymKBw7Xo2rLrkUQ4YOwvurtyA5JR3lOzYo8cClS5YSmYFBp1OaOMIs47zNeZ0RbwJ2Z8pwkJQl9h0rUjC6Tao5U9yEkcC/PB7nd4KFnOPp+JLlRlYa9SO4blB/hUBQeHlaqZ7EzyWiLgyms7WU7Rc5f8h6LLo2sq7RaZXvBJSVQAFZfpwHZf7k+RBY4vxJ8IFrKpmCdIiZYsFAANft4uJi5TCTkcDxwPWXAJFUtBAdArYvx+ZrOtP8K6/ZLoMP1Achu4JsAD4XTK/gfaaTrmXacNxpU0VkXPFzmc8lMMK/WltF1gotqMxr5DpBAIzXQTCQ/wmsiLA1f6dNtRMQQHQeeFy+5ueSOsJ+lP3keLRNGCRhAIRaJWTwkL0pm1SqkMofX+TYiLQV6YFID3x6D0QAh0/vo8gekR74ynpAFnwxEmVR56JK44EGJQ2Wt956Szn7NFCk/CWjzDRqSdGk8ULjpLt601qDSYvwS3SDhiVFx+6//37VFmtd06BcvHix+s/czF/+8pdq8SeNkcYLz4sABQ1nghGsP07gg4bC2ZYraXf5cec/ynCoxqHuq8moV5UrWDYzsnX1AA1AAge87+JM8DOyGRghfffdd5XBSNo2GS/a8m3hhqAIjmk1G8So1RqnWsfobBszwZAfwUBX9RWmDJiizHhn0UJs2LwWl827Bh02O4J+r0o18BKA62xTZSubmppRc6IW5ZUVSElLQ3pGLg7sr8L6tR8iIy0VPp9X0fZbqEzvd2PEiNHo1acP3nz7HXWciy+cie2b1isn1uZ0ISYuGb/5w1/gDunRq2cusjOz0djaBoetFY31bThcXQO30w5rtAUmRjg9PuUE+0MBeDwupX3AkpZehwtWqwnlFXuwYtkH0Pn9aGyqQ1xCAgoLirBj+zbodQYMHFyK6upDGDthAhKT05Ujw/yEkF6HKKMBfm+gi+mgJ+gQAkIB1ZaO+RZkfLhs6JGZjr37KhSIUV9fh85OGy657HIU9+4LfxBoaWvH0CGDUTpsKNatWY3+/fpi9MhRMBmByhOteOetBejTMx+tbR0KLLEadTh24gT2lJdh1PBSZPXIRavTiQ2r12Hi5Cno17sQPp8f+yoqMHrsOFV14sMlS1FzhABREW695XosfGsRGhsauijpUVFwOx2w2R2wxsZg+LBSVWrY5XRg2rnTUHX4EEoG9Ef53jKkZ2Tj+LGjePbZZ9Da3IzktExMPW8WXHY7PF6P0rlgJYqRQ/sjJTEG23bsQeX+g2i32/H7h/6E1195FQG3AzZbO+6555cnqd+cN+kMMsdfxAA/LfqqjUbzOeK9oXAwgQY+m3/84x+V08rnVkphSuUgvucx6fhyLaH2CpkVjLYTeKDTy9d0EunE0uGV55Pzg0SaxeHlPmdrOtTnndO1dH62Fd7vWgaAdu6T/QQA4FiTiDyfBYL0AgJwTScowBRFAkLCFiAowLWc95EgENkPEjzg+sr92PeSRsG1m8dj25LySFCYqQ5kRvC+MZWD95pgB9dqMtNkk7Qa0V+S85A+EMaLdv4WZodWdFT6gZ+RSUFbhVoWrIzFa6CdQuCBY0yqFHG94UZghVu4WLZ8xnOUVFNhOvA9r53ABlOKeG1cm8h0kD6XIIs2jeKbOmY/75iP/D7SA19GD0QAhy+jVyNtRnrgc/SAdlEX549GAxdrovc0GkgdpEATDQ2WoSKVneADGQmSk6s9BYmYhRsM2n1k8eXCzZQKAg6MfD3wwANq0aaQJPNQSQ2+5ZZbTkZSmBv85ptvqvNiNIUMiN/97nfKmD6dSN3n6KrP/FOCDnc8ugfHG10R0KGbXpSokzj+HBMEm1544QWl20CxUTJfWN1EhCGF2SDOiDZqpY2cyeFkvMmxhB4s0bvPfHO/hB9SGJFVGAg6sPyj2+1RKQyrVi5HbHQ8rDEWlJfvw+7de9DS1ILmllY0NDajs6MTDrtDOSkFxb1gsUbDHGNBRlo2mhubsHfPDuXwTpg8HqNGTUZSRgYuuOh8HKg4iGeefgYNJ44i5LIhOysVCUlpSO1ZjKDRhJbaBqQmxiI+PgZ1LS6YrBZEm1gZI0YJOLrdXuiiqHtArYUQomNilHYEN7IPWM6SVISUtHQcPXgYL734BGpPHEd6Wjp69ypWQGL/fgPQp28Jli9/H71690NeISu76BD0+RHSd2kG0LEPhaie74NRicQGYNTr4PWQCWFCY2MdNm1YDYvVqqK2FeXlSExNhTU6FsmJySgZMBAFvfuouWTOty7C4L5FoNvR3GxTeg1r123EmlXLkZ2WhFBQBxiMOG/qFOzcuwd5BYWIjbaiquoIzpkxE4sWvo28/Fxcfc08dHQ4lDNXVFwAk9mE9xa9C6/Li7GTJsEAP45XH4PJYkVNXR2cLgcaamowdsxYpKamYPXaNeAF2ux2TJ40Cbv37kFbaxusJjM8HifSeuSibNcOHD14EB1OD0aNnQC/14uoKANsDhdS09Jw6EAFkmKjkdGjB3oWFqJHbg5sdifWrFqFhFgrmuqP4zvfuQWlpSPUPaGGBNPVxowZ87/sXQeYVOXVfnfazmzvfZdlWXqTLig2FINi11iiiZqiRo0mJsYkxq4pRhMTW2LUmN8YewcRO1ZAeu/SFrb3Kbszu//znrtn+ZgssIBIu5dnnmVm7txy7nfvd8573vOePQYcGKgSDCRzgVoQZL8xsNR2xUr1N4EMdi0giEghYbId+H8CyKoRwICQ9ziDVAa80c8FZcUdygyHaMChq8eLll7I/dUhlmz+X8sLo4EZ/o66DbQ5WSkEHAgEsZUpn7P8nN+ztIILf6+dn5Q1wc+UBaCsAC17Y0BODQ+WXTIhwXHBa0XNHc7bbLFNEVEuylzgtVeGhqnToc9rfZbrONLxpQwE87lurkNQi2Ul7777rowzPg84hxCwJoii7DjVCzFLV6JL8nQfHPMEV9RGfE/Q4fnnnxfAguWgfJkCm9HHvw+mC3uTtgVsC3RhARtwsIeFbYEDzAKK7HOypiNOoIHOM5kMqhBOSizrcFl/y1pgggDmQidA+1br5GyKM3Hd6HpNfsZ1OWkTcGCGjJ0GbrjhBgExqHz+zDPPSFaCfcXpBNFpoX4Dsy0XX3wxZsyYIdoSBBzYKjOaQXEgZRTKa0L4xSOLUV4TFNMl+Fz441WD0CvfUvU+FBcFARQUiAYCdHyZuhscewS3WLbD68cxR3FIjg0umtky62I1G9qdchqT2XCg6H1EX3tqOChYx/NdsHABUpKT4IhxICkxAYFgCLfcdjtmzZyDFSuWwRefgPjERCQkJSPW60VaajqSU1Lg9ljt7Mh2GDV6PBYuWIhIOISxRx2JrOyeWL9xrQgWJiWmYOOGzVi7egUQakYkEsKyVStx/EnfwrrV6xBobEJGRiLq6hqRmd8LMe4YuCJtyMnORnpGFlKS45CXk4lNW6owc84CNDU3oS1CNkJYgAGn24XU1BSUby7DB9OnobGxFmgPIz8vH5lZWdJN4he//CWcMS58//LvorKqHgOGDJPzJVjB31P40uVkZtuBltYQZRzgQAwi7dREaJOgvaGxFl+tWYHKygqMGD5CnmV9+/XH93/wA/TsUYwnHn8C2T0ICsTi7DNPx9y5X+LL2bOxbOkSZGak4bTTTsfMWbORlZGNzLR0bK3cjHPOPRv1Dc2YM2ce3nl7Gqpra/HXhx7GzM++QGtTHUaOHoXmUBve/+B9yfRv2rxZrpW/vhqZ2bnyLJv55Tyce965yMvJwfsffSTinUMGD5JrxgBmzZq18nxkkM3uFynJyRg9fCQCQT+2bP4Kzz33AhYtXCpgzpgxR6FHcREiDqeUG3kkk+3GhOOPlW1t2boVWzaVoa66El6yTdrasGXLRpxzznk4//wLOgEHZoGppbAjhoMG+xrY6RjVgJj7YpkGs+VswciWtFrTb95XmunVEgvdDrPgBD1IuWfAywCYL2akzz77bAG1CWAQfNTMut7/3JbJStJngc4pO3ruR89BO5sfvq51uwMgmLZVIFSZDKbGkgINOrdqYKzzqzIBzOcJ52UtUdDncPTzhsA9kwwcT5xPyRLgvKwBNv9qBwY9LtUo4FzMMc6xy+vFkktqRDAhwcCejBYKQZMVwA5UfJ7r8UazCkzwQM/FBAK05EJtFH39ooUl6cNQQ4LaDmT08BzoJ7BzB8swlY1gAjjRNiRIRlCGYtgqBsn16StxvPMcCW5QWJs2ZHLksssuE+CFi3bQ2hWD6FCc/+1zsi2wPy1gAw770/r2vm0LGBbQSVYdIk6gdPxY20sKpootscUZJ20GfNRNIP2VCydzM9Nk1jvuSo1ZnTkFHJgpI+BAsSdmCJh1YHaCgSedGbIqSNGcOXOmODac1OmQUr+BbAfSGakYTQdAg1rzYh8owANBhx/fPx9kPHAh6PCXnwxBYZbvkBub6pRpBksdVb0W/GvWIBNQosgcQSaqmpOxwuvMnudd1dIecgYzTogZfAUc+JdsgRi0IyEhidCd0Olv+s1vsHL1OiQmJktniAiD8xiHlOwkJ6UgISERhUWFcLli8f6H03HqaWciIS4dVZWb0dIWwYCBQ1BVW4P0tBR2b5QOFF+tWo5AYz0CIT8qtm7BEUOPQEp6FuB2YvOmDYh3x6LN4YQnzoVLL7wADU1+lFdVIxxoxurVq/Ct087BJzM+QVwssKW6AS6nU7pHtEZikBSfiPqKzSjIz5TOGMFAI3oXZUi2cNmSxRg9ehQCoRCe/c+z2FpeiSOPPtai1ZPS7PNJa0mWbLBzRQRt0i6UYpnsOkFQQrQr/M0ItzRi8uTTMGfOXAnM2eazd2kp1q9fh5/f+EsMGDoaqSmpOOmkE/HqSy+jMCcDvak7Qwp5fiGee/45FBblSSnHxg2bMGzkcCQlJKOxuREbNqzHbbfdgb89+piwMkJla9BYX4MTz7oQmyvrRMTyo08/wzHjj8fCOV/A31CLrNxcZOTkifZDfn4eEpNTkJudI4yPBor0NbIrQDO++mq9sEXWrF2LE0+cgJrKasyZNQteBKQM5KRTTsPChQvw2edzMHTEKBGkbK6vQ0uoGRs3rEdxYS7ifT40NtQhQBHRYAgtLa3wsjwhHBaA46abboTT6ZLgifXupJrz+WqW1nEYMjhS+jjvPT7nTbYav2d2/Oqrr5bvmLnmvKDZdnNe0N+Z2WsFBnTI89nOuYflGXzus86fpXUqLKkgowIOfG6YOgVmUNpVYGcGlLpPM7DU781n044AB3PuMoGCHc03ewI4cFumvbU8TAHaaCaAyQZQ25paD3quGpCbgNDOjo/rk0mmZRqqt6OlEAQRCDjwpeUzph3IkGTrSDIVJ02ahNtvv13KJnUxQeM9eZ53dS3Ma6LABI+bfgz1HQhwsXMW5xUCboWFhdvpTfFctVMHBSgJxvB+IehCv4TlJiw9IVBHgEXbYrJciP4IQRtqDBEkV5aOHseenKP9G9sCtgX2zAI24LBndrN/ZVvga7eAUhrpfPBFx5/0QE6inChZ40nwgUE/1a3vuOMOyQ5olkGdHKmz7qBfms7czg7YdBQ4uRNwIEuBzAkyHPg9la2p7cAMA8EPOphUnr7gggvEuaWzQ8q9ds6geBlBER6PdtjYmUPytRu0mxuklgM1HRR0yE7z4t6rBiE7zaolPRQW08GXoLGjK4mKv6koF68hHWNmS+kQ/utf/5IMG2mvvM7MkmkWis6fWZd8KNhpR+fAFpYK0LCrQQxXbI8gHIkIuMC2kH+6/y/49Isv0dbuQGZWhogFFhUWoqS0N+KTUiRYCwb9EvC+/to0xMW5kJSQhnUrlyPiiuDsc87DkqUrUFKYLw70m1PfQWM9NSA2ITMzQ7oi9OndB/l5eUIRfmPKm0iNd2PunLmYOWcuLr7o29hSVolp06dj6JDBGHvUeIyfMBGbFi3G+y8/jn5jj8cWP4NVdpFoR1ysD+Wb1uCDd17H2BNPR3xcAhbP/QzVdfWYN3s26utrRdOhKL8n6oQ5MA7xCRQ0pAXIhnIg0tIKOGIsIclQi0X3bm+D2+mSzhVNDU2YfOrxuPJHV+DDjz4RBkNCYrywojxuDyKRdhx9zHHS9rK0X3/MnjUbc2d9jEGDh6AgvwjDRxyBJYsWC8uBgcSmTRswfNgwEcx88qknkZ2dixUr1+KuP96L9rYw1i+ai5Z2YNDI0diw7iv4AyFMnHSKXLEXnnsWaGnCuedfTHhERDidLhdiYpxSEkJAIC7eJ9e2NRLBO9Pfx2mTTxW9kqHDhiEcacW///UUxo0ciSOGDUNyShI+/OA9vPv+DPTtN1B0GeprqmRMnHjyyZg1+3O4HRRYjIU/GBTAiQAISy/Q1orC/Hz8+MorkJycIgEUbcISNgUcOMRMKrkG+XzOcyxqplzvWQIWfObyHmUgyUDMDNJ1Wxr46nyhzwKdd/QeYGDLMjo+9xmUsuUx5x2TtcTtm9osu5pjzOMx/2+y78yMPfe1sxIrXZf71XX3xXNImWE8Fn1WKogTfbwmcMI5XTt+cH2z0488QjraUOoxK6jE9yrOuavzMZ/t0eCOCV5w3wQaKBTJzD+7U1x//fVShmnun/83WRxq210dh56P7jM6qRA99zNBQlCLuiNkXXCeoT9D4IHdVRQcIMuGGlEsO1IWA4VOCYCTtaB20jHE/RIs53syLnkvEJxg+08mTxSEsxkO3bmi9jq2Bb4+C9iAw9dnS3tLtgX2ygLquKgoEidYovRkGXBipfP34osvikPJbBMpiFyU4qpiS3si5GU6PtwvgQW23mTtJ1tnEThg+QSPgYJMVFNniytmJNgFQxcyHtgTm/RgUnrppJLOGT25HygMBz3uZesbcePDi8EuFlwIOjzwk8FITfTs1TU9UH4cnTE0s5wa2GiWjZnSxx9/XEpoCEicc845ci05FrhwfCqVtbtO8YFihz09jlBLAGCg3d4uugjyr50dGqzPqFHA2vkp0z7Amed/B0U9e2JrWQWqa6oRjoQlGPe4naivq0a/wf3hi83A7NlfoE//Xvjys9lISfIiN78ADbVNEjjHONrREo6gprYWqekZOPO0U8VpXrJ4IT7/dAYG9OuH5ctWSutIt9sDb3wiigpzcdmll+HWO+7AlCmv4vRTT8PRx09EkicO995yHS6/4kdYWh5Er9JeGD9qBObMXYD58+fi9ddfRkNtNXy+OKz9ah0S4+OQkZmDNWtWi7kGDx6G9RvW4ojhFJujsGqMgA0EWRxOh4hDslyjPRKWseF2uSX4Y8mFvymAxHgXhg7tj5UrVmLB/MXSZjMUacOoUWNw7NFHA5GwgBMjxhyJ1eu+whP/eBB33HIHHE431m9YjcTEBLzwwstobGhATXU1QqEIvD4vMnJyMG7s0Rg27Aj0GzgQMz76EOtXr8Qpkycj3A4sXrgY1TV1mHDyyWhq9mPpooXYsmEDjp1wIoLNDSLKyVILamg0+/1YuWYVGhrqkZ+ZjTffmoaU1FTp0kEWRd9+fdGrf1/84Z67kJGchgcfeBC++Fj86te/xOeffoYtW7Zi7LhxaG9rw4yPv8D0Dz7CPx9/DA21tVKeEhfrRIIvFqkpyejRowjFpaVIiE9Ej8Ji0Zgg4MBnJgEHLalQIFkBAgajvN/MIFsDfoLTZJbxvmXXmF/84hedQaPes3Jt3O7tPud3KvqnNH8TQCCAzGc+g0OKSTITzRILPtMJOhNE42tnz3PVeeC+FDxQ0ETvx66CU52TdhUY6npmQGt+pgFwdEnh7jwLzG0rq0GZYhpo86/JbND9miLNWvYQHZzrOZrlLtEgjGkjk/mxo/Pgfk2xUI4RshtYasBrRnCKnRxMzSeznFOPMbqkYWd2M+eZHY2J6DI+JjDITiLATTYNF2qZEHRgSRR1LLhdJl54rPzLF0FXk7nJRAnZD9we7yfun2AP2aAENDhuybzkds0WsLszDux1bQvYFthzC9iAw57bzv6lbYF9YgGi85oNYQZAs83PPfec1GNSWZrlC5rl0swX6YUmxVNp791xGEzAgTX7jz76qKhKU1CKpRF0OJnx4oROh4GZCIIOunCyp+iYpUS/VZwHbueKK67ApZdeKquZ+zjQAAce35fLa3H7k8s7QQdqOVDTgWUWB/uijiCdWBX5UoDKPDc6fAwy6KSxzSVFvahirk6pjjlu43BqL0ZmAssEWLNvjWP+besEINy4jWdFAAAgAElEQVSeWKxetQIPPPwoBo8eh0nfmoylCxajvLoa8fE+0T6Ii49DY2MzIu0t6N27H1595U2MPWoEls1diJSkeNTUNwuo4fK40BJuQXJSEpoDfvQeNBhepw8P/PEuONCCwqIC/OTaa1FVVYfZc+fDHetDXm4+aio34aILL8RjT/wLs2d+jvbWMJKzs/DLn/8Grz37HwwZMQyV/gjSMlORmpAgx/ToI4+ioGdvNNRW4b9PPoKmQABx8bE4atzR+HjGDGRkZKN3vwGYv+BL9O09ANm5eSIUiTbA546F2xcrwEhLKIC21iDCbRH4WV/eEkEoHBAdh3AoiFCLHwG/HwnxKehR3AsnTToNDpcTPQtzUFCUj2DAL6yONRvKcN3VV2Bwv7749PNP5bwotFlbW4PM9DSUlPbBqDHjMe7osfB4XGiqb0BZ2SasXbcOa1athcNldQIYM2YkkpMS8c477+GMc84RFsPDDz2IFUsX4ZQzzsSvf3Y9HnvyX3juv89IcEPEY8GCeQi3tqJXz97IyMrFqadPxsuvvoyYtghSk1NEcPKNN6ZgMFsX9ivBilVL8cS//o3Fi5YjLi4Zg48YipLiIqSkJKG4pCc2rf8KTsSg/4B+wkpJTEiUc2QJR/SyM9FIvXf1+an0eVX357ZYs87yB+o3/PCHP8RFF10kc4Fm/fkbE3CIzjabIIYJBpBRR4YHtR2Uvs91yZ5g0KbBH7PRfEaodgDnKbYkNFsx7+oZqsG2Bu5m8K7nsaN5IxpQjQYhuE0TuNjd+YfnruCOzqsqBGk+R81SE/N8o4UeTcBB19Nz0PPXz6PBmWj7mPtRliQ/U39Aj5tBPbtHkVEwbNgwSQxQENQM2k3AwQQGumuv3Z3juQ+9Lix9YOkeRSUpYsp9MrnCbhZMbrBbR1cLfROCDHzRd+Ix6DVhaQnHIBMhBM64L3bYou9yKAud7upes7+3LbA/LGADDvvD6vY+bQvsxAKkqnOyJauBkydLFO6//37pl84yB4o8qWPB781yBaV7mn3SuyPEp9kYHhYdE+o3UNiJImTsSEBaLSmM1G7gX1042RMQIUWTDAj2caeiOenBzKawTpTHrA6W6UQdiIPgw3mV+N3TKzsPrX+PRPzxx4OkDv9gXtQR5LhRBowJGFCUjE7ZU089JdefjijrwclsMUEs3Y6Or2jn+GC20c6OPRTwS6mANY63MRv4njZ1OV1SAsWMd+mgkbjyiivQFmzBW+++izXr1qK2uhKt4TbkFRShpLQEw4aPwhuvv4UjhvbHwnmL0BoOSovFfr16YFNZJdLS07Bp4yaU9u6JLeXVwmD42+/vwNhRQzBk6DC0x0TQf8AQvPjqW8jNz8X6deuxevlifPfiCzBn3gIsnL8Isb5YJKam4xe/+S3efPNdFBVmIDcnD1VV1SJemJScjLfemg6e1szPZmDl0oXwxfmQX5AjwaTPG4tf3fxbJCWl4fuXXYq6+gYRfGQninB7G8IBliEE0dDUSKMgEm5FjIMlGx64vR5UV1dixZLFuPbqa3DRxZeiuqoSdbU1KNuyScoL8vILsW7tWlTWVqG2qgoVlTW4+Y678Pu7fwdHJITRY0bi9NNOR6QdmP3lHGnP6XC64HDEorUlhLqaagkw2J4zxuGQrhNNzc3SSWTsuDFYs2IpFs2fL/aCJ1Y6ZDTU1SIvvwB9+w9AcWkvfPju+9iwfoOwDpoa6pGclIwRI0Zj1FFH4qP33xOAgkyIzZu34sfXXocv583F4rlzZJ/UYvB6fUhJtrKutXVVaGyoR3lFOcpEqDIFv5GysiH/O7SkJmXbxwQcKKLHQIgMBw1cFQhQ0Di6I4BmzAkQssSOWVzWq7NTEO9zBlh6r2p9vgaY0RoQejTm3MLAjeOadfbMNLOsj0Aynxe0PQFmvvgbZpwJOBCMUMo7//I97aMtmlVngO+7Aj31OHXOUJE/ZV5EgyW6njmHRYPs0YyH3WU7kNGltlZ7qv4C98XrxzaUDJq5HsEWXgv+5blz0fVN4MNkNphMEL0Wev3MgN8M6qMDfK7HY+W2GGirHRiMkx3JeZ3dL5hEYBcqMlVMu5mdhcwSnH31XFcgjNvX7hTsYEGGJRk7XLQLF8cRj0lbYnJ8cxxqNw/aimOQ4BfHnZ6/lggSYOE4ZttMJmy0NHBfnZu9XdsCtgW2t4ANONgjwrbAAWYBdRTpCDDDREYDHRpSIAk2RNfmqjMS7YhohqI7zpXpdBAs+Otf/yoBKBkOpPkSyKBOQ9++fTsFA0nxZmaNDiidMLa54ovrTpkyRSZ2io3RyVHHqitn8QAzP6bPrsB9z67qPKyR/VJx62X9DnrQwRI7tHq8m84oa2dZ28sXrxNptnRI6bTxWvKlmUptu6aidTTSrijPB9r13ZPj6RJw0BKLDk0Hdmf43V13Ys3GcowddzQibWGsXr4MFZs3ICXBh1FHjkNzSxs2VVXh3AsvwayZC5CY4EVbayvWrlmBQYMGYPzRx2LxslUoK9+EsWOORFysGx/O+BwFRcW473d3ItBYiaamZkyaNBHXXPMT3HH3ffjqq3VYu3oNPF43vLEe9OndW0QqvQnxOGLkOBw34VgsXbQMK5YvxqTJkzFn9hzUVlfIUbe2O7B04WI89/Q/8as7f484jw89slNQUbEVa1evxMXf+y6aGvy45be34qtN69GjuCcCzQEEggEpLfF4Y5GSmoKExETZHl8xTpcAKy3BAHoU5OG0UyYhFGjG1ClTsWrVCmzcuAnpGZlSEsZxtbV8C4ry8/H3fz6JO+75PQb274e2cAuCIT++nDtXWCGfffwxcrOzAKdbABKXg8CDVdrhcFiqGg3+IBxok9KO+Pg4lJb2QhO7eWRlo6y8SthhMz54H5lpaSivqkJWXg5OmXQynA63lFx43C6xH23z9vvvYfWKlfA4YwGHC+FIG0497RRkZSZLWYbL5UZ9YyPWf7UW5eUVqK6ugT8QkPvLorKHJdi8709/wsgR20T5djT2qLrPDh4EChg0abCnLAUFCfS9mclm4MQAjc9ZdgpiGZuCFnzemhoIJuvB3IYp+KgBPP9qdp3nxYV/CTRouQfBcQbZLMPiiww4AhOcrxjk8nnBLDPnLNqfgAQDcWau9T2/i4+P7wyOlc3Qla0U/DTPyyw5MTP0XQHt/N2eBNImOKNUfW0dSaCIbRipoaHZdj4fWYJC7Ru+mJ1XMEA7U/A4NMjuipHRnbKJrmxkCj+qmCfLIFkiyXHCfVHL4KabbpLroutwW8qeUZ2DnV2LPXmORv/GZHWY8wjHEf0KlkIw8cFryfIKjh8CDrQzwQaONf6fn3HM83uON4JgOk55LSiCyrFKNhO7enH8HQ7z1tdxjext2Bb4uixgAw5flyXt7dgW2EsLqAPICZITPR2Ye+65Rxw5liWwtROzJSZ9VJ0SzXwp20G3Fe1I7ugQTcBh6tSpki3jZM6uBFR35kTOrCcdTrZPU6eS++VETzExik9x8idIwpadDGCZKSdQQuc72pHdS3Pt058/994mPDF1fec+xg1KF9DhYF54jU3AgOcyb948EYb89NNPpSab9d+83nREufB6qiq+ZqM4pvhS53RHrd0OZltFH3s04KABSKfD3N4GX1wiHnv0Qbwx7R18+9sXYuSoUfjg/fcxcvhw1FZXYfToMSIY+ZeHHkJlXT1OP/N8pCTEYubMuVizagVcHifGjB0vIokNzTU486zz4PO4sWjRMuQX5OLGG25C0F+DcEtIShASE+JRWd2AhAQPSoqKcfRxJ6Kh2Y8Lzj0TTnesCD4Ggi0ixrZowRJEWoNITU+VThW9e/XAho2bsHzNepRX1OKJRx7AD66+Gr1LSrFswRwp5SDoUFddgU1lFSjs2RM1lZWIjfVKSYDT4YI71oNAwA+3x4PEhASkJCbB7fVh+OgxyMnvIZoLa1YuxeeffIyTTz5ROjSEI+2I83rhcbng9XpwwYUXYMmiRdLC8uGH/4Hf3nEnevfpi7/88R40NNRi7LijLIbDFzNRUtQDJb17IxIJIxBshcdjMR1CIQYcXrS0tsLtccsYT09Pw+lnno2tlVWYPWsWjj/+BMQlJuD1V15GoL5GgIpgKIja+jokJyRb9GoH5Lm2bu06ZOfkIDszC55YN1xupwQn1bXVoslQV1OPpqZGNDY1obW1TTLa7NThcDrh8VgaCSpA+dCDf8OggQN3eSuwDI3gLdlkfMabgIMCBibFXbPh/I6sA7LgOF+QTcYWgypUqOwAvUf1nuUxKnuCB2dm2s0gs6u5JvpkuC8GiGS6MdBjYEc7akCodHcGfZw/+ExRIWHOHRooco4hyMkuBXwRkGC2uruL3pO6vhmw74gh0J1tK8ihDAWOFQVcySxhIM85WhMBBFSoIcDrSSCF5YfMqFNgmSU1uui10HnRBIZ0Hb1GOj/vrDxS2Wu81louQLYDASl2G6KuB0sWaFuyYDi3k0Wp7bO5z2hAamf7647tdraO6XMoUMT1zRIPllZwbpozZ46ABrQRj5flnSrASYCB50HwUoESbofnzoUAHu1BH4XsS7I6aBMFrfb2POzf2xawLdA9C9iAQ/fsZK9lW2CfW4AOgwqDMWj/05/+JCyDSy65RLQQ6HyZNaKcMM32XPxOAQaTitsdJN+c/J988knpz83yCDop7FRBB5LUWmYNOJFr6QadK1W5JqWUL+6P61Gcisd8zTXXSM2oOrk0ZHdrQve50Xeyg/97ewOenr6xc42Jo7JxwwWl+/OQvrZ901ljLS9F5phZPfLII0W1nA4Zs0Ua0GiWUJ1ZHgCzcrx+hyPgYAVg20oqTMAhLj4RLzz7DP7z3LP4wQ+vQO+effDUf/+LG2/6NTJTLFp12ZYy/OvJp7Bk1Uqcc+6FcDpj4HDF4fPPP0NGTjrGjRmL9WvWMamO0j4D0BYOo7yyEoUFWXjxxbfw2WefwhfrhL+xCX1790FGVhbKKzajpKhAWBCFxb3gcwMV1TXSkjIu1ouU1ETk5xQgLS0FTo8TvthtLV+XLl+FZ1+dgk8++ghLF85Gv969sGzZcnjjEyTb74y0YMPGLUhOy0BlVYW0jhw6fBSSktMEaBgxfBgG9O+PwoICuN0OlG0px8RTT8HUqR/gjVdfwsZ1q8mjELFFt8eL+fMXIzk1GcHWkDxPTp44EYGGRoTbWvHwQw9jwBEjMXz0ONx9y2/Q1hLE+GOOg8PtRl1tLVwOhwQV/qAfCYkp8MZ6JYtOLYfVq1Zi9uyZOPPssxHjcCMpKRXHTTgRCUnx+OTjjzBw4CC4PLGY8eF7WDLvS8R6fBYA0haR51JCQpywNTj23dKCMozauho0NjSiob7JKh9oDgioQTaF08lSBSdcLg/cHoInsYjzJUinD4pAEpBoamoAAYeSnj13ed8ScGBGl90gTMAhuhSAx8pnL5/1DLS4sAyKmjtkn7EdJgMqPqO1ht8M4szsd/S8EK2hoIGwCUDoc1uDcAUy+NsdtV5moEiQmmV3DMTJiOA8QfCB56KlGTr3aVcmAhGcP5jZZuBOQIL/Z2DPz7neruY2vT+jyy12eUE6VtB5VAF8nj/tTvtSa4B253mdffbZMg+S3s8yQgIqFJElGMS5kwHvwIEDccIJJwhTkExAc1GNB33eqp27AlG6mjv1OHVeVlajghgM2KntQYCZzKJf/epXoovAMaKBu7JZTHCju3ba0/VMQIXb0PONLiXh+OG44Zgh2MBjJWjA54GyRPh72l3Lezg2+X+uw7Fk6omYwMqeHrv9O9sCtgV2zwI24LB79rLXti2wzy1Ax5P9oz/55BNceOGFwmxgYM/MkIr1KZ1T6aTRWSkN6s2sWHcOnNunXsQ///lP6UDBDgXMynCyp+NIR4/0UDp+ZC3QwWHgwCwqe3zz9wxe6RzS+aVjSbCEpRV0DA6GkgrTTvc9uxrTZ5d3fnTWMXm48oxdBxDdsfX+WofXiwyUxx57TNqNURTyRz/6UWcXCtPJ1QxXVwCWWbKzv87lm9pvMNDcySzqCnCgfRiAL1++FH/96wPo03cA0tOysHnzJnh9CQiFW5CXm4tZs+Zg2fJlKOlViqFDjkB1bQOOPelELJw/F9zHqadORmZmNqZOnYbUlATkZmZi4dJlKCkuxPBRY1FeUY3MzFQRaWR3BwYzS5ethMsRgzivB0mJScjNzkZiciJSkpLgi/XC6bay2TExFL202lmqfADf/+2xJ9Ha2o7qiipUlZehqrZWWjsy8KaWxOLF85GTlY0xRx4ppQIxba3Izk7HRzO+wKRTvgU4HfjwwxmoqtgKf2M9zvr2RRh3zEm44fqrUFNRIQyMyy/9nrAVHn/sceTkFuKrDRvRHKjHt048Hh99+AHWrduIcLgdJf0G4qprrsX/PfkvxHnZstIhXT6SEhPR0hIShgSFHZub/fh4xvvo338Q+vbrh6/WrEJ1dTlGjBiBtjYHauub0LO0FKdMPhXT3nkPQwYPRKzLJSDbyuVLkNhR3x7r9YA1GjU11QgGglJa0dDYLFl61TrhMbBtJ1tokh1CZgfBDgYw8XHxiIuPR5wvztLScTpFjDMYCsDvb8I9d9+N9DR29tj5QsCBtesEHJitNWnuJpuGASmDXV5P7p/BOkFhshv4l89ZBuI8dj5vFWDQwNssbYvWRDDp7SazIZr9oCUFpqaBCU50dab6/DDLGRg4kgXBuYNBO18MLGkLfs5roMGlBo2cc8h84BzEv5ybRG/E5xP788V1NRDdld31uLuzngb6tDlp/v/4xz9kziNTgAxEJglYSkiGGMEF6gVw3iQoRmYBrxHncbJYOLf269evU/eiKy2L7hxTd9ahLck2pGYDbcvjJYNR2RYmCKX20Ox/9Hfd2V931zHBBgVITKBbfRhzzJr+QzRrRUEwfm62LNXt6HHty3Pq7rnb69kWOBwtYAMOh+NVt8/5gLUAg0G2vHzvvfcEbGCwTqaBZqzUEdAaWqteuEWYDeq0mHWsOkHvKhOkBqFzQseEnQoo1sSe2BSJpPOqquPq2JFCS9ooszjMNjBrQ0osX3TKmEWhujkz56wZpVN4sAEOtEs06HDxxEJccnLRATuGdnZgzDD+5z//EQeU15Q139TpoPNujht10tSJ0+DErGXeUUbzoDTMLg7aBBzYoqFN9Bs6ulSwa4VE8qQkh3HX3XchMSkdpaX9sGD+PMQnJWHM2CMxoP9AlJdX46mn/w2vLxZxXp+UQJzAjGhTAMuXLoPb5RLhRmGUtLZI4M9A1+10YMQRg9HW1ormxkbJ7FKwMCM9HYV5uUhMSpQSA12kW0QwJC0q+eIxE5TgUl1di3nz52LpsmUYf8x4ZGXkYM7cuagsr0B5VQ3CMW54fD5hLvQtLUFTY520kWyNRLBs6QosXjhPtBIyMrMwfMRw9Cnti5t/exuycjLRo6gQoXAEP7zyWpx/7nlIio/Fddddi1AwIGUHb02bis0b16OxqVl0D1pDIcQnpuCI4aMwZvRYlPbrjdTMVDz1xFOI9TgRDIQQ64nFmtUrsXzZMkw+9VRpQbpu3VpUV1UgLTUV+QWFCIcj0k2irqEeTf4gmv1BCd4nnHgcnn/xBaSnJMPn9WJzWRnawhHU11n0/+qqKjQ2+xEKtSDSFhElR9qWY1tYDE63lGloNjU+3qJu81nmYRkGYuT529jUKCUFLDGJhCMCxPbp0xt/++sDwoTY1cLAlHX2ZIIp4KCMsK40evgZj3/atGlC6Wcg++c//7nzPuZzlnOCmbWOZiGYbAXNapssNA0+FdQ2AUYN2sxMvD4zuipf2Bk1X3ViOMfpi+A2z4+AGm3Dkg0Gyyxd4DOM33Eh84EAC6+JlmMQjGD7TpYOmPoQeg26y65T0EVBEtqGoD+ZDQ8//LAA8NTL0JJDfv7666+LzhJBXAIoZCiyrTWPk21PuQ67ORFI4bxKnQdqJLHsggDAjspAdjV+zO/NQJ6MC46RF154QcoSWF7AEsef/OQn27XwtMqCqIfi2K5kU+eE7pbNmUDVruytXT7Mca7jtSswO/q66XUxPzc/U8aoJmd0DJrXc3fsaq9rW8C2wN5ZwAYc9s5+9q9tC+zSAjp5mitq4Gb2PKfQ1oMPPig19SxjYD0u6bFc6KAQUNAafFN4SidQk97K30Q7D9EHajqLCkjQGbrllluk4wT/sh6YdESteVTHj8AIHS4eP7+nk1dSUiJBLL8jdZNtPPmX9as33nijONJaEqLAgzqp6tya73dp2G9ohZZwm7TLZNtMXa49pxcmj8v5ho5g57uJztgoNTq6JpjdJ1gu88EHHwiIRSCIzjGdUC5mfbfu0aS47g/K7QFhYNYDGwwHBu8UTGTXis6sMAEHCfKc+P0ff4cFi5Zh4sRJGDf2SPQfMAhr162RINnfHMTsOfOxZOUqZGXninjiqCPHyH20cOEixHs8JAxwU/B4vPDGeQUwyExLRWZaIvJyc5CRnoH4hLj/MQ0BAbmGTida+HvqJMQAoXArQq1htEXC8MbG476//A1vvPkiJk08HSmpXhQXFODGG36GuPgEfP8HV+CL2XOR26MnbvzlL3D/H+/F+nWr0BrwY/Lk03DGWWfizSlvoW/fAQK4bNmyGSeeMAFfzpqDWV/ORm19Db6Y+Tmefv4l/PTaX6BnPksfHHj7rakoLChBc3MTwq1+VNc1oaC4Hy699HL0Li0RnYStFVtRU1uN1avXo7a6VkpXKENJXYR1a9agurpKxN74nGugXkAgKOKQjU1+tLSz3IIt8NxISUqEy+FEfV2d6ECI5oM/iIbGejQ1B9HcHBSWBBtFOGIILMR0MBNiBNwhcKMAQwIBhnh2o7CuA683tR8aG5tEo4LPZZfbLYFtz549BGTgc27FipUSTB5/7PhuDWFm9gnc8jcMoDUA5P5UO0Cf7/rcJjvppz/9qQTibHd43nnnyb52lME1ywrMgzKDxJ0F4zsDi00AwgRIop/z3Q32zePjPEMwh2A45x/+5Wd8EZDgi2wIvuf1UDo+5yICQ2TladcIAqtk5xGQ4N9dAfEavPP+JIhOcUiWCnJ/l19+uWghaDadgNFrr70mABRBCLYVJuDA4yL4RY0cBv1kPlBTgS+yH2g7jh8eE+dRrscXARQeuzI2zPldj5slBjwWAjX8P8EYsgoVmOEY4f75OccJ/QomNMaP3zYuu7r+Olb2hA2wo3EWfSPsTC/CZGZ2dXx6T3A8KfAdvZ6uw+/N7em9tSdjsVs3s72SbQHbAl1awAYc7IFhW2AfW6ArwEFrNpWVQCeBrAIGhFQqpyPJFmkKMOikyfcq2tfdwzadvmhKoulQcXt0mLSNJfu6kxpKh47ODJXUtQUaz4lOOEEGrUcl0MCsDoETOkFcnz3c6ThRQd3UoOjKidgT56a7Ntjb9Qg63PzYUixYXd+5qRsu6I2JoywxzP25mCUQehy0r4JZdIApbvbvf/9bsmwMakirPeaYYzoDFLN0gh/aztj2V5QijUQBGGS3iYYD3xqAg3zAeuF4PPmvJ/Hya6/BE5eO/JwsBP0N+GjGJwiEQkhKiMeRY49F/8H9MXzoKJTX1sHncyE7Kw/Tpr+DOJ8XkUgbSnsWY8zwISjbugm9e/dBjiE2BzAIbZeMPLPsbNbZHGgRhgW1DgiElJVXSttIf0MtYmNJM/fB4XKjR69+eOzxJ/HSs//GhONPQ8Bfg+OPPwZfrVuF7158GSoqK/DRx5/h5ddewYOPPIZrrvspfv7jy+HzxaG5sR5nnHUunn/hFfjiYxGJxGD1quXSMnPNqtVIz0jF7C/n4m8PPoR/Pv0MNq4vw6vP/wfZackYOHAoBg4aiAZ/K95+522MHTsaDc1BZGVl4pOPPpCAMhxpFVA1MSERzhgHAn4/gsFmKaUg04ElK3624WxsRnJKKlKTExHrdonYo8vtERYFyxgaGZzymdVEpXqyFwguWP8c7G7hdMARY3VvYLcJMih8XoIVcZKJ5jXks01rwP0BSwjRLy0322UdBrAlJcXo3acXSnqWIL8gH3EdmgrbBfPbd7/c4WOCASLnAN6b3L7ODypOqOwE/hXApaFB5gp2E2I2nS2IVeh1fz6Lvul9M2BnIM05Z8OGDZ2lfwpOyLgKh+VZSPCBtlUQgqUYqhGh4pX8q+09VSOD58Rtcy5jGQU1b4YMGSJaDWQp8FlpjYcSGcdvv/22/P+CCy4Q8IHvOZ6o38BSQy6cRwlGEIDg9ggIqJ/Aa85j4PHxdwp+8d5QDQ9ug4AK90cghPvhHE178K9qGRBgYekGxxbL6MiYJFCyO2Kc3/Q1tfdnW8C2wKFpARtwODSvq31WB7gFtN81nUc6DFQZp24CnYObb75Z2jfRAaFjQsfCFADT4HBPgsKusuE0FZ1vHhOFKkkXJbOC7TjpSBFEUMVnvmfmhn9VcIrODR0d1iBzXTpKpJFymxSfJPDAbTKDs50zziDNCG4PZMCBx9kUCOPGRxZjzWarRRyXu384AGybub8X2s7soa5ZHxU3Y1aO14c13tQE6dOnz3bCj2YWyAYc/vdqBgLNjPMFVGgnw6G9vVPgbBvLIQJS7qe9/Q6eeOb/kNdjIFYtXwFXWwjFxSXIyyvAaZMnom+f3gi0tKGhth6vTHlDAuHjTzgJr70+BR6PA+G2GCkdeOqxhzGwfy98//s/YkzdufC2oR6DIAxoR2NzswThfI6sWr1SsvRN7AbgD0j5gNPhlPKD+sYGnHLGWXj/3ffw1z/9Cd/+zqUo37oZl196MVJT4zBi2GjM+PhjLFywBHfdcyeeeeEVPPLo4/jWMaOxaNkyFBUW4Yc/+AFWrVmDqVPfgtMVg5aQH0UFBZg+/W0sXLwQPXr0xcChI3HqGWdg1KgjUFtZC0ekFavXrMXmsg3oPWgYpk9/B8VFeTh63NH45NMvsHDOLBGoJDuErIFwawtq6+oQCIbQ7nAKmECQIDsrA+IMc8IAACAASURBVHFxHvi88cJM2Lp1M5op5uj3o6qyqiPD3YJwuE1MQy0Fts5ETAwcfDmccLvJYPBIWQaDTwtgoECmV4I53kN+/7asMX+fmpKMvPx8ee6RjUG1ewZsGpBagF+bMEu4T9XH2J1nAhkOBB0I8JIhwWcqs/UKfJjPen730ksvybOaZQPXX3+9dAM6VBe913Se6mreU3q+srCkzKWxURgRtC0BA2b7CU4QGOecxPKIbaUy8Z1MCLILWKLCYJ3XgtthieM777wj14RgAudtak8Q+OE+CVaxNILaDHzOEgiYMGGCJA9Y1kA2A7dLfSOTncjjVB0kMlyo38Tfa1tRjgntysDj5TZ4zFpGyTFLgEK3yeMge43zN1/cP4+R/gU1oQhMsVRSs/yH6pixz8u2gG2BA88CNuBw4F0T+4gOUQuY7AItLeDEz97YZBPQkaDwF2nuCkTQOdY2mUpVpLPBhd/tzqKZcDpISsk0afR0xFjbyTpUajewOwbrSnmsBBHofKmDpvWsBBjoUKkSN0EFqnUzU8QAiKAFnSgKUVLQbWfLwaDvQNDh+r8uxMaKgHUNXA5pl7m/QAcz8NVrqn/poDK7RmeTjjeFzSgCyoCJvxM6uMvV2UrMLO/ZnXF1OKxrAQ5W2YQCDtGgQ0x7m5RBLFu+HHf+7nb0GzAME44/CaW9esEV60FKShISvFZngS8Xb0ZzIIhFcz9HZXUZTjhpIr6cuwjNDTWIj4uTgPuff38El196IW67406sX7cBW7esQ8+SnsjKKJCs/eJFC7Bp43opl0hNz0DZ5jK0hMNC8ee1rSivQE11HWpr6xHr9UqHidtuuxllGzfhrMln4FtnnQ6XMxYjhg3AuJFDkZ+XhRhPMl596VX89Iaf4uF//BPr1pfho/em4anH/45Zc+Zh08Z1KNu6RRgHzY1+vPf+R4j1+jB48FCMGXM0jhg2BHmFeXC6XZg3Zw5WrFgmYoytfGbFtOGkSZPxyUczMHBAPwweMlS6VnwwfaoE7GQ0ULPCGxcvnR68cT743B7RryCrpLauFq3hVjQ1NKGmulr0GsKtEbS1K6DgQIzD0SGKyTIJhzw7YxVgiFOAIU6YFPyewRy7T0hWuLVVylDS01PlHulZUoLiHoUi9pmUnNTRZSciIpZtEfJKYmRfnZoPbqtdbIz8272FOgUMhhksMgvOscVnM49P5wDd4ltvvYV7771X7mkCupwv+Fw+lBcF9aIZersC3aUEJhgUUIrXWDss8T1BAQIPnMMY2DPI52e8d5RtwLlP31Nfg/Miy3q4XQUvGNCTrcByRDIeWLbAuY/X5PzzzxdQi60duU92iGDJjLaiNJ+5/J6/43ObL22VymPWMhICCAQdeC4KdJANwfHM9xx/3CaBB00KsAyEpZos67jqqqukm4kyJXdlv0N5TNnnZlvAtsA3awEbcPhm7W3v7TCzgAYlOrHrRE8nlc4M6+pvuukmyUKwqwP1DjSYp7OsnR2U1aCZbL7X2tHumtQs7eDvtdZfs+HMwlx77bVCSyVQwL7hdGboOCm4QUeH9EwCDNoik7+nk0wHhy+CDTw/Omq33Xab0Pmp4UDH2BSONI/7YHJ8ymtC+MUji1FeY/X5TvC58MerBqFXfnx3L8XXuh6dU44zs+0XHWeKQz7zzDPiiFKAlDXeqkxuAk2aZTOvzeEkCNmdixEM+kUYUv4ZbTEpHmkxc9pBwIEBqD8Qwl1334aCwgLcdNNt2FRWLoF0j8I8CUT9zQ34YvEawB2Pt196CQOG9MKJJ03EK298gK9WL4XH0Y4FC+Ziwfy5OHnSRBw5dhxeeO4FDB48HLl5Gbj2qivx/ozPcfVVP0DfPn0wdNhoEWqkWGGsxyutHBsbG6Q0g88YahI4XC457gvOOw1Hjz8ax4w9AT37FqOkZCDi44FzJp8Mb6wTRaVD8PEHM/Djq6/CORdehImTzsAdt96KRFcrZs+bh7ycAmRmFSAcCSElNQE9iktx+hlnY8jQgRIUVWzZgq/Wf4VNG7cg0tKKYMgv+3agHVW1NZh82pmYMeMjJCQmij7M1opKPPv009Ky0xNLcMAtpRGRcBhNjRRitOr0Q8EQAoEQWsNhgEG+yyE6DQICMfR3QJ6bLJEgW8Hns7pHCIPBFwcPAYYYS+CROhJSGhZpE4HOjIw0FPUoFAZDQX4+MjPS5V7ifUP9BxXOs8CMGOlYIc9jiuzFOOX/Ajqwi4XLKUyK3QUcGPDy2crMOu9DLaXjfa1ld3yeUuyVbCUeE5lKvK95rN2tm+/OWD+Q1ukKhO5kFPGu67j+MgZitlld58tdnYsG8wQbOH753ORcTPCdrD2OEwbxyk5g2+Dohc9SshLYnpStMFlKwfXJrCDrgaVrnFOpZ0TWBNtiEnTQhdvneWhbUP2cgAPBEI4Lsim4H5Zx6DPcbJG9o/PkOVHfgx0y2MKTZZocX9pCe1f2sb+3LWBbwLbA12UBG3D4uixpb8e2QBcWUEdCBRzp8CoFktkVKozTSWEmhK2quNDB4Pp0DJTNwN+Y4IW2kdodo6tTqttRWiUddTpWzJzdfvvtUvpARgIpmTwWOl+kldIJphNGh4yLinLRueJv6DjRKeIxa/DLGmOeHzPrDHip52DqN+jxH0yAA4+ZoMOP758vZRZc9ifooG3ylOJN+vCLL74oAmcEjBiY0Pam6BivJa8DxxWdT74ILO2uKvnujL+Ded1QwG8RHKScQl8EH9o7BSR5fvyOLIfH/v4gNq5bgeMnno3mCDB65Aj0LCxE2ZYyPPPMU/DH+DD+hJPx1fJVyMzNQEZqKjZsqsScWZ+icssWzJr1CVqaA0jPy0ZGVhaqyrZgwqTJ2Lh2LW677ZcIhhw4+qgjUVCQixGjx0vm1hcXh9YWanfEIDExSY6F3RPivLEItLC7RTPGHzUM511wPq658gbMm/85vnPxj9DUUIPvXHIuqrZugcMB5GUV4o/3/Rk5xYW44sqfYNbMeQg01aG4MBcFBfmIcbnx6WdfiN4DSw58Hg8ayD5oCQrg0sZuEXXVaG2hWGMILWGyGyyAkzXkZHu8+vob6FVciLrqapRv3SqlFE3NTaipqRMRyFa2wAyHxeZsNSkBpIbxUiVBsTgX3G62qIyVc9/WotLXAZA6EGoJifaCPxCQcpj4hHjk5mSjqDBf2AR5eflITk6E2+OS60hgqC3CbhXWPhwEELRUogNsEMCB/0TVv+PYqAchnS0IOFiAxO4svGf5W4oGauchgiVcaDdmzwncEkDk92xjyw4z+7Kd4u4c/75a1wQcosEHs9SC+zftrmw+nfNMVl93j5VzIp+TfC5G29ksidTtMXnAOZzAEIEJzoEEg08//XQpYaN+DtmADPpZOmmCIrym3JeWSBCgIIjBdTjnErxgGQ+TANTqiPYFdJzwuFQ0k8fP9p3sXsKEwCOPPCIJgUMVnOrudbXXsy1gW2D/WMAGHPaP3e29HkYWUGaBgg9Ko6SIE9kNrAllFoL9uc1WUfydAhQaGEY7VrtjRnU0uF0zsKRTQweHGhLUWmAd6u9+9zvJDvJzOjsEHbgeA1hm4Ug5JpNBdRcIPkRnmLg/CmGyWwVFtihWRRDDBBy05nZ3HfTdOe99tS61HKjpoKBDdpoX9141CNlp29oT7qt9m9s163GZ0eI1pM3p5HJcad2wiqepNgjHGq8xnWmTsrwnzvk3cZ77cx8m4CCwQ5spHMmg0ApSGeQz0Jj6xut4d9pryO3RD02t7cjMSENJjyKUbd6I2V/OwrEnn40TTjwZmzZswKcz50gniBNPOgmPP/igBO9r169ESmISvL549OrbHwvmzsZJk89E2YaNuPj803HypNNx/InfwuaNa3DGud9BbKy3o57cKiPw+thVwYWqqkrE8/9sCblxI3r1LMD3f/RD/Pf/nse9f7gLl1x8ORqaqbh/CX758xsRaK7DwIFDMGz00UjNzsPECccg0FyL8i1bUVPdgJq6KlSUb+UJw+2ORTAUQsDfDD+1FEJ+6cIRAwci7ewuYQX+CQk+xCXEoS3cgnBLQNphUmeBgAUDMr8/JAwGS9TRKlHYBi5YgbsFMDhFJJMBoAUwJIhmBoE2Ag8cw6EQW2I2yV+CIcwk52TnoEePQmnZmZ2TLZ+5nJZmjSXOKKIYHToPVMvoOIYOwMEqm+hgMTgsQEGO0RGDGApQymcxcMfsGdjA82MmW8UMlX3E+5TsjlmzZuGVV17BkiVLRLPhO9/5DiZOnCjjTMunDsbn5+7czzt7PnUFRCiIqnMvx86OSsa0mwGPR1uJagCv8611b1sAI21tgWEWYKu2J+jHErbf//73wpYho4+6DCxhIHORy2effSbjl1odBN+1JaQJjHA9liGy5TSvN8cG52H+hmWJfGZrZyo9P44DbS+qbavJkGDJzapVqyShQXFRduawF9sCtgVsC+wPC9iAw/6wur3Pw84CZosmOiisv3388ceFHkvdBrYopNOhNZhKc6fDbvZTNw3XXSfTdNbUQdWWVEqdp3ND52TKlCnizP7whz/soBRHOlW7NThV5Wx14nhMKnLG49VsED+j0BYz7dwv9SFYB2suO8tgHQyDZNn6Rtz48GKwiwUXgg4P/GQwUhN3T19jb85VnVUqnbOlKtkNzN5ec801Uk+syuYcLyZ9l7/TjCzHAzNivHa7qw2yN8d+sPx2e8CBbTEpHsmkuRWEbGuRSYZDLFavWIl/P/EQUnPysbU6JPd7Sc8ipCb5MHz4MJT2PwprN5fD527D1DfewrQpL+Dnv7gOiXGpqKoqR2u4DkmJiVgwfzFqGiOYNm0ajjluAhobmnHk6EG4/rqf4kdXXYeXn30K511yOXJyi8Cyj5bWIFpaWAbQKiyBtnAYkdYw/C1BlG/ehIkTT8I1116NRQuX4aKLLoHH047TT5+EO267B6+88SEyM1JQV1eFAYOHwOH0oLqqHO++PQ0xYObUA2dMG5oaG9ASYl18AEFun604EYNYn090XphNdTljRLAyEGxGTQ1r45tESyIUbJXfRdrCnaUI0YwAYQ8owOCJFf0Jdtkgg0G7DGgHCas+PyDPH5ZkUOAxJzcLPXoUoSAvX7LBbGvJcgqCQtwvS03a25gRt/ZDgMEKRjuYCdLFggCEw+poISwGruMQAU5+xr9Ol1PKK/T4d4/TsP3IJ6hLIIT3H19kln344YdSQsEWxdTQoQghg0YGnlpGEQ0cHyz30+4eZzTgYM59mu032wBHr6/70zJCfWZGgxC6XXP7ZhcgEyDXBIKWDxIwYmnGrbfeKq0vyUagpgPBAmovcF7ldWZbYjIN+L3+ltdRu1DwWNm5Yt26daKHNH/+fOliwetPwF4FfqNLKnUs6Dl9/vnnUiLJbZCxyH1Gdz3prg+xu9fLXt+2gG0B2wLRFrABB3tM2Bb4BiygrAJ1EkiPpVAka0bpoDALTefZqkN2CXNAazTp2KhTS8da1+nuYatDxm1qgBndEYLO7a9+9SvJklJckErWXJdOEKmcZDZEO2E8PjO7rlkfrqfnSSCDta10wKjjoK0Y9dhNemd0pqq757e/1/tyeS1uf3J5J+hALQdqOrDMYl8uVkbXUrJngMLSFSrXk31CPRCOKS5aD66dSMzro4wafidBm8fT2dd8Xx77wbbtEDUcRDPSFI1k4Nqh62AADwxMmxoa8bf7fwd3XBx8qSXYtGUTsjLT0L93KUaPGo3PZi3ElsqtcCCAUf1HIj4WyO2RiZy8UoTDrViy+Au0h5vx8YyZ2FQVwNRp09GntD+y8wrg9YRx/x/vw91/fgh3//aXOO6ECSjsUYrmpkbU1degJdSKxsY6NNfViR5CfVOjBOXjxo3F/Q88gLy8XNTVNmL69PcRDDZh0skTkJ6Vg8qaRgRCrfjg/fekxODC88/F3PlL8cbLL6Mt7Ed9XR3CrRBNBlesS0oZXG4X0tLTRdgx2ETNhXrZV21tNWpqahEMtiLcGhatBQbqbLchoKdIL3SIcHZoIPC5R6aCzxsn2graRcLq1MDSnzYEyYgINIuNqPeQmZkh9fKFBQXIL8xHamoyPB63bJqCkgr0qv4Cm1YQQJA2FizT6Ni3ij9a7yk42aHFwMy4wyXAggAOHQCEAA3y+69nJLNGn7X5CgqS0UChP97fZIeRdUY9AO30oyVRJkj99RzJgbUVDeq1/KArQEDnN7NEoatAWtcz5xmdVxWg0HkxmuWlx6E6C1oiqfM0P1cNHJYxsA001yFwT7YC1yPLgGxGfk/GIMFgltAooKECvryHWE7BMkYyEggccBxQsJLsQj1WLZHT89Hz4+cEOJnMoI4PyxlvueUWubD6W87VJjvjwLrq9tHYFrAtcChawAYcDsWrap/TAWUBdQgUQKAzQ3YDs9HMcnzve9+TjLQG8AowaCZDnSB1euhQmNTP7pysWZ6hrAYzI8JglUwLMhB+/etfi6K1uXBdpeQrDVSDVG6bgapma7gegQoeo1L8p06dKsAKqaVKA412Cg9WwIF2+nBeJX739MpOkxF0+MtPhkgXi3210I50RGnrd999F3/4wx8EXLjhhhtwxhlndO7WdKK5Pq+TipESZFAAws527fhKkT3ATpSWaKT1YppcmA2dYpIdn0sJgANPPPoAKmuqceQxp2HZ0hXYvLkMBUU58Le0orauQTpWTHn9BZT2LMaNN96ArMxUFPcaJB0oli+ZixZ/ubTym79qE2bNWYL6ugaMGnMsmuu24P7778PbM2bh8gu/jfy8DClvqK+vRdAfgMvhRnJyKmIT4pCenYGinsXo26cfJp10Egb26SelAGRoeL3bSn+efe0VBIIt6FncV7KpBBJ83lh44hLxj0ceQpLPA487BhmZmXA6YxEMNqKmshKBQFDKIhgkNTZSYT8owACDccm0MniPielo8LGtDa6KLIoOjDcOccJesP56vT4J7CkQyXKNYCgotmZAR8ZCYVG+vHKzs5GSnAK3AAztnZRyq21oh7BjB6hAcQqrZSWPyyEtLLlYpRHbmAqaJSeo4nS6BXxw8iXlEtRtkN4UnQPla8IbJDPODDQXivdSS4edD5T9piKDJnis84Sy1vTvvnre7I/takDfWcYiY8kaR+Z8ocyDXR2jPuP0t1xff2uWVpiAA/fN4+CzlX+Vwaf2N9sRc10mDu655x68+eabot/A8grexxy71NLhfUE9By4E4AmsmcezevVq6Z5BQID3FhkOZA3xmU6mCxfzma6ABberQAJBCoIMBLGU6aa2VGAmmlm0K9vZ39sWsC1gW2BvLGADDntjPfu3tgV2YQGTdqmBCh0DZqIZ5P/0pz8VNgGpyOp0MCjk/+lwKDig9Zna/kwzW929ACpKxW2a2RkFIqi1cNddd0l9MJkO6tioY6dMBjorCozosfFY1EFT58dkZPzjH/8AX8y6f/vb35bfb8ssbnPZ9xZw2Nvfd9eWO1pv+uwK3Pfsqs6v2SqTLTP3FnTY1XmRRcKMGluvsbsIASwtnVDnlNdFM2LqZJtOu+l4m9/vrU0Old8L4GBkCAV66AAbrHIKS7/BAiLa4Y714e0pr+L5F55HckYRevUbjH79+iMp2YcPPvoMVRWViPfG49UXn4fT3YJzzj8b5546CUcMPwqRSDsWLvgYLYEqrFzxFeYuWwOnNw2vv/wyvvu9q7B80Rzc84c7kZSUjku/+3188sl7yM4vQElJT4wcNhzFxaXIyM1BckYaehbkI8kXjxiXAwkeF1ooasmoGUC4LYympkasW7sRlXWNKOxRiKlTpqFP7xKsWLUSR487EmvXrsOihQsQ9Pul8wUDmtrKGtTVVqMp6JdjbW9nUM4aeUvroJO8YP3PutdjWILgkhaVPl+clDkIgyGOLSp98kySFpV+v7Ay+Juk5GTkZGWioDAPhYUFwmaIT4iT/XA8h9mZQ54lFsDA47D2tz3goKCC9UyySiDIYJDyiI7/W++tz0WTgeCEAA3cFjuQfH1shq7uCXb84RxAAJD38quvvorjjjsO1113ndTxm4vOD9oKUZlluwtCH6z3ps4xJnC9o+C5ExzsOFkFHMx5amdAjc5tltYHdUsszQYFfnQeMzUduCvtCkGggUKpHKfsUsG5niAD9ThYNsFSC7IelHnIe4DrEbQgQEHwiRoObMV5/PHHd4Id5hys/zdLGf/+979LO+Srr74aP/7xj+W4ecwcXzzf3e1wdbCOFfu4bQvYFjhwLGADDgfOtbCP5BC1gAo8mcH7nXfeKbWcVLVmb246LsogiHaSNMOidE6zbrc7JjNrUJVWr5kQvifl87777pM68d/+9red+g3qbOk+zOxQdEmGCUgoyKK1pKQH83zZwo3Ol/YhNzUgNDDm311l6vR81NlTe5nHZNJro20UfV7mddH9dyfbr/szj/n/3t6Ap6dv7NzluEHpAjroPsxMlgZj0fsyz8PMSkVTaPV3zIaSOkvKLXUySLtVZ1z32x27dmcsHa7rhELscrCNwfA/nSo6u1VYzAcCDsuWLMKDf3sATa0uHPetb6EgLxdVZZWoD4RQkJuNnNxc1NQ14E/33o3xY4bhnNO/hUGDhyPc7hYdh1//6gYsmr8YOfn5GHvsBDz5j8eQkpaB0SMH48FH/g6Hw4WyLVUoK9uItIxM2WaSLxaUr2wItSIp1g3m8QNsJRmJoCUUQFNzA9auWSlZ03nzF6CmuhrfvexKlFdWobgoH7NmfoGa6irRW2hsaEIoEEBLayuampoRCrWASiWS8Xe4rBIJZlulHSjRGIINBB9ZAuaE2+WBJ7YDYBAGQ4K0qIz1xgpLgMEPAYaWFgo8OpCUnITiokIUU3+hsBDZ2VnwxcVKeUSLtNgMoi0SVhhDtqHPCoIDZDFY3SMIDlg6CyylsHQWyFhwisij9dm2jhIqCCllF6IfIZUfsKATg89gvd0ni7KVGIQShCbzg+Kv7Gag97AZLJv3sz7/dvXc3CcHvh82ajIcuiqx6Op539UcFv3Zzk6lK9DX/My8Bgric97jvHrCCSdI+QQ7VHDenTx5spS9keVAfQeWvlFngQs7UnzyySei0cF1yFzjfD9+/Hj079+/EygwARMFQxRwoBg1u0NpuSZ/qwwNYRZp15evqx5oP4wBe5e2BWwLHHwWsAGHg++a2Ud8kFkgmr5JB4KBPWs5KeZEZyQ6g6JOphk48v9aZsHvlWGwK3OoM6RBuO5La0Yp7EhAgFRqdqdg4BoNKHS1DwVSuF0NjM2sEz/nPph5Z1DMLM1VV10lqt2qK8DvuR1m7ZR9YWoOKKhgOtMmIKOfm5/peSrwwb+aQZIAqY0BkgrGbTszk6a6M8DBdHj1/52BT0wMokGHk0Zm4Wfn9+qyVZ6ZLTNtrhk7zaTp9TazmbQTA0cyUvj5Aw88gCOOOKJTwVyvy87Al12NHft7ywICOJgMhw5at1yzdgbd7FphMRys8eZAXU0t/nT/n5CW0xPDxhyFuDgv0hIT0NrWhurqSpRt3oryrRV48/WXcM6Zp+GsM05FrNuDQEsEixYvx40//xmcbi/q62vwnUsvQ6TdiZqKKkyYcCxOOe0UCaql/SxZC9QXABBpA0KtQdFXIGixePEirF//FVavWolVK1di69YtaG2JSOlCWmoa0jLSkZiUhMqKKrn/WQ7hDwQR7CiNMO8/654gpNAhv2BZpFPgkfcyu2WQwUDmggg8xsWJiCbDdt7jfn+z3Pu811PTUlBUVCjBVm5uNrKzMpCUlCiCjlyXgESEAIPYl51BKNTZwZroaEupY1vYCARBOkQcLaZCB7BA4IHvO0o8RI+BkIIwL4hwmkUSFtiwPxYKCpKKz64UZJpdf/31++Mw7H3uhQUUCOB8w1anZDLyerKUgmWKnGvZPYilFpz3WDZDNgPLaQjE8x6kdgN1STh+OXcSQCbbhaxDZSooaB49F/J+4D4JQFNglAA/hSt1ftb7g6fYHVB9L0xh/9S2gG0B2wLbWcAGHOwBYVvgG7CA6Yhwd3Qs2bqQNbrMeNDZ0MA4mi2ggY4CDnq4u+sw8Pe6bTNQf/LJJ8VJoZNDIISMix1ldMx9akDPz7QTAoMJS/zNLQEDsy7sIc9e4FyfIloEWKIXBsyawVfAYUeBsgko6Hais14ayCvdVLt/cH0TxOmOLaMBI/O9aSfTNvc9uxrTZ5d3nuaZ43Nx1Zkl2522ecx6bbiCAkF6rNElMPwdM6DMjrEMhv3fyR75/ve/LwKSKixqglOHS/ZzX93KJuCg96MyHiynn/dWpAN8sAJjj9ONRx99GL7kVCSlZaGiokYYA5V1tWj2BzByxEj07dULSxYvxYrli+FxtbNfAtpjYjB79jx88P7bOGXy2Zg370tMOOk4PP7EkwhLawwgHGmD28H2k2HpRhETDqJsy2YsWLQES5cuxoplC7ClrEJEHhMTkpGSkoykpGQBAfjbhoZGaR1JYUcK2FnACds8WuUR0QCfBS10JPg77ne3yy33tyXwmCBtKqmzQICBNgmGAggE/CIayXaWWVkZ0p6yZ0kPlPQqQXZWFrw+n9iNAEdrS6sFvMo5dtTpk2fQgXAQdNBAydJTsEofOkEGYS10gA4dWVynaDlQs8EKsJTB0ElUYMnEviMudHs48rxZRsGSKOr6UEeHgWZ3QeVu78hecZ9ZQMFhncc591BL4ec//7mwFailsGnTJmE6UCuJbTMJLrD8gu1PVaeDAByf7wSTCUKNGTMGo0eP7gTkTc0IzpUc/wrcc32C+xSdvO2220RoVJkPHP+mbtM+M4S9YdsCtgVsC3RhARtwsIeFbYF9bIHo7Dt3R/0G6hpkZ2dLFoKOgQaY6kRonWVXGf09OWRuR4N53TazKwxaCTpQlIo1w2QgRC9dARBch7/nd1pPbGbp6dzQEWIfcFI8KYZFxeyzzz67s/+4ghXKQNDMvpmJMUGFHYEs6uztiCWwIwAl+vOutm8yIDlveQAAIABJREFUH0ygJhp8iQYvKCJJMUldLp5YiEtOLpK3ek01U6Xb4nsz2NMyGx6DqSzO9UidZRaUzBEyVEpLS2XbKm5Gp1WBl+jt7sn4OZx/Q9q/XDPRbugIiDvYDNYYssQjtT0mg2NvbBxef+U5vPzGWxh3/CT06dsfedmZ0jVixYpVSExKxFFjj8RLL7+BJYsWINwSQlp6JlLT07FsyUo8/9/HMf64Y1BdXQsnAvjtrbfhqKOPkQi5pqocX61ejfkLFmDJwsVgl4P6xiakpKTBF+dFSkIyUlPTpIQgEApJO8qq6irU1VpghwRFwgaw2jxaAbgV0DPgV70Kq5mDBSh63GzZSAaD1f6SOgxkM7jd7KrTjmCwBUF2kKBiv9crAENJSTF6lfQUNf7sHGZx4wVgsDRpImhjpxuyFyIRRLgzqUixeAyd2gxa1kDAoKPsQdkL1nOCbSstcUqL6UDQxkIRnB20cYucIWqS/1MVsY+qJHbrdtm6davcy2yFyJKKCy64YLd+b698YFhA51gFAajNce+990ppxMknnyzswenTpwvIRz0jzrV8rvP6EyimbgMFIqndwNIKzp8syeB6OlcpaMB98DdcCDSTFcQ2qpzLWYrDeZ1dLjTJwPW4L72fDwyL2UdhW8C2wOFiARtwOFyutH2e+8UCdBLMSZ7/Z5BOR4S0x0ceeURE/n72s5+JE69BPJ0CzUxogKrBI9/vDrtBg1vNcJitvZglJyWfTtBNN92E7373u+LwRC87Ahy4LRWiYoDLxezGwffMwFMIjQ4UqaODBw+WfbDVJgMZOksMSLQNHj/n/2mP5ORk+avb3p2LaDIRVKgyOmOozAJzXWWjKNNAbW2CAsqSUPaBqXCudbIt4TZpl8m2mbpcc3YJTjsq1wrvOjK2+p3JxogGNrRLiJadrF27Fo899himTJkirBEKg6nd9RqowJmeY3TP+d2x5eG+bksLhVypYNBx3QRskHcGeKQlFexe0Y5YjxezZ36KDz/5FGOOPgGbyytRXr4VCfEsM2A3hngMHToIz7/8GloDTfDFehEOWW1vGxsa8a8nHkFx71Jk5xRi07qVyM1KR0FRAcrKNqFiaxnaHS6kpqUhOzMbqakpSEhIkkB+08aNqKmtFRHFZn8QLSF2IrFKsKSsoKNbg3VNVZdCyxXYzcECIXjPeQkwGC0q2VGCHSwIClBB3x8ICNgQH+9DdmY6ehT3kBKJooJ8pGWkSScMlptEWiMIR9ge0xJ01LaUHRiH2EuLJbTXJAEEBRPkUAkWCDjSASzwPMjKEM0G61y4XemKITtieUSHkOQBPoC1jIIlZ5wPGHjuqPTrAD+Vw/7wOMebgDkZDZxjyT6gpgNbT7O0gmKgBN+11aX+bv369fjyyy+ltSXvpZEjR8p40MUE1fkbPvfpK7Acgxo+3A9BKyYQdH7ib6PLJHfHhzjsL6ptANsCtgX22gI24LDXJrQ3YFtgxxbQzLuuQQeBLwbULDVg6yo6CAwaL730UqFNap2+Bsdmxtvs8NBdu0eXcxDw0GB07ty5Qt+lmvZf/vIXycJ0ReM1g2MFPhjcaBCruhB8r+wJBiQEGV544QXMmTNHalCZceHvtD2j2odZUz1vAhAM9iXg8VoZVdaq8y/f83N+TyCCduR7fs//k5aqwIVF7/Z8bYrc6rApgKNOpUmlNe3E71sj7bjl8eVYsLq+83L97PxSnDQyczsdCXMbtK/W3PJHZrcS3chbb70lmTM6pHQyCeLQpvytlqZw/3rtO2vdbaGw7t42263HMdsuOg3bWvJtx3hgSQJDXpYtSacKBvgx0hb2r3/7M5YsXY2SPgPhcPuQlpGBEWOPxKJ5C3DM0WNQVl6POZ9/DLSF0BoOIdjcgubGIKa//RbaEMLkM8/Eu29PQ35ONnLz8qQVpNfHjKZVssB2mwQyGKBQhLI90o7ComJhT21fSqPH3qnEIMfMsgR2kPB4WCLhQ7wIPMZ33HNxcLqciIQjAjAEgwFhcfB+y8/LQXFxDxQX90RhYT5SkhNlrEbIxmltRYQlJgIaOKRURAAAKW+whButYyMw4OgAIiyxR77X8WoxFCxWghBLHBaIIDCC9Cm1gIVo3oJVPHHwLHxGsrPAQw89JNlsZTSZ5VUHz9kcnkcaPUdyruaLcxBbYDO5MHbsWAGUyEj6+OOP5bnNF+dFARobG6UrBVmBvD8oKEnmmradVsuaCQAF/cl4Y/kGyy8I8KelpVn3t4MdXCwNFH0emGWbh+fVss/atoBtgW/aAjbg8E1b3N7fYWkBM6DUIJ2BP50E1lzSEWDgT/okg2qur1lzLTfQz7oqN9iZUc2SADryChTw8xdffBG///3vJXh/8MEHRXSwq0WDbNOB4fGbATEDXm3byfKJ9957TzpfsKc4napJkyaJ88TAiMwKZnp4LAxkyPhgcMa/BB7ImuDnfPH/WnpgKmxzX8zsKDhBgEGZEWRJ8Jy4Dl98z+8VEGFgxBcdOQUluB1L+C5WvtPt7on+gekQNgXCuPGRxVizubnTtLdf1gejB6TvtCOHnrP+iPaiQ0o7P/HEE9LnnQ4mBcl4DmarNC1Nic5qHZY339dw0hYYZgEO5r1ggQvWa7vvBHNoE1HC/zz7f3h7+kfIKyqB15eEcGsAF3z3e5jx4efIzUrGmKOOx60334aG2s2iS5AYnyidIOpqqpCYEIuBgwahva1FaNflFZUiRsda8KqqaoRbI50dIRjck02QkJiAoqJiGRNkIggQYnRc4D5cLpZIWICeBdZ1lEh4fcJg4LgJ+HlfNguzgy0q8/NyUdq7BMU9ipGTm4PUFDKUHKLRwDEpDIaOAEfaT8ZQrNEqgxDWhMMCH+R9h8aCaDF0gAoiQNnxzyx9ULDBOg8LZ7AAh+0v7MEEMEQPSVLh+ZxjyRmfU8pKsgGHr+Hm/YY2oXO8lPc4HDKPcX7jPcakAruO/Pe//xVtBc7zZKdxziMwyNaYnHc4//E5z3mPrAYKTWZmWuC02YZa5xedm8h4ow4TO1+Q7XbZZZd16jWYLAcFs/l7m/H2DQ0Meze2BWwLiAVswMEeCLYF9rEFNMtsBoGawWPrKjohrLukg3HzzTdLFsTMcitFn4e5pzRbUzBS903A4A9/+INkX7hPAg8Ut9oV4KC/p9PCtnZcGOhzodNMsaunn35a2n6SNsoyDQqhMehnEKTZOwUs6PgoNVRtxeCZ33P7fDU3N0uwzRedMjpkrIOl/fh/fk9Hjevyd8ok0YBbwQSpRTeYEwQlFJxQwIJlHGZJh5Z/8HtlhpjaCLptdTTVPiZQQdDhx/cvQHmNBdJ4XA5plzmyX2qnuRVQ0mulNuH50WFl+1LWeDM7RsYIHVQ6mezlrusqu4TbUIcyGrjYx8P9kNy8Ag4S9Cq4YL2xWA8dL5YXSOBhqT0I4DD1rTfw0ouvi+Aju0PU19fhjPMuRE2NH56YFgRCAWzYuB7piSlITklFSmo8crIz0aukBMkpybj9tjvx2muvo6qyUsoXyDiI9cTC6XBbZR4xVnkHtRG435ycHGSkZ0mpARd2b3BS4LFj3CsbiGM81uuF2+WSQD4UDKKhsRH+5mYJ5inqOGBgPwwfPgy9SkuRGB8vMb4FCLaiNUwWQ0dLzA7pRQUVrLIMqw2lCDtKm0oCDfz/tg4xotNgCFJa8Mi2pUsQoYNBYok8bL/+wTrW2Y1g0KBBnS2Do8u5Dsmb6hA8KWWm6bPXbGHN+ZClk+xSceWVV0q5IIF5Pt/J/uP8wv8ThOB7gg3sMGEyDqMZaxzvnGfIePvNb34jjIhoHSazs5HJdNgTIP0QvGT2KdkWsC3wDVnABhy+IUPbuzl8LaATvgIHpu4Bg0Zm/Bk4klZ70UUXSXaCGQ8u6rDsLSXeBBzU0WDN5w033CAsC5ZzkJq/o9phM6vL49KA29Q7INjAcyAtmAEyW3ldfPHFOOaYYyTLo2KYe6q8zu0zk8rtKAPCfM//azs9fk/gQf8SqCAYYbXmswAMvnQdZQfwPLU8RM+Z9mIgr+UdyqxgwEankY4iXyzn4Ht9qRYFrzF/U++PwS8eWdwJOiT4XPjjVYPQKz++k+XB42S2inW/BBZIr1XmB+3O4+B3PDYyG66++mqpAVZWiDJMVLDTrtP9ep47bBcJbGM4KLPhf3Uctmc6uNxuzJ49Ay+/Ph0btzTA7WpHekqyBPmJ8bGI93pQ2KMIffv1QUZaJhKkjaRbSgvIGHB5PPjNr2/H3x/7u7ASrMXSKZAGjjGW4KKm/JOTU1CQXyDdH9gZgn9ZIhEXx/KjOHi9PimfIELB+4ggXW1djZRKEIgoLCxCn959MGjwQJSW9kJyCtkWzNZSqyWEtnCkU7iRFrHICVYphJOMBmExOOU3VtmExVlwCC1Bj9tsebGH16ezZcb2vzdp43u45f3yM4KnDDLNgNUOCPfLpdirnfK5zDmF147PfZPpVlFRgccff1y0m84991zpSMJSRgUd1D8gwE3gn12jOK+Yi85Tui63T7YgBahfeeUVAR3OOuss8Rt0LtD5TFtqcoxp2d1enaz9Y9sCtgVsC+yGBWzAYTeMZa9qW2BPLKBOpNIiVQDQFIakngM7OVBTgWrll1xyiexKMxIa5EfTI7t7PCZgoGABM+Zs1cXAlqJWFLBixl9LLkyHNxpw0OOi46JsDB77rbfeKn3HuS2WUPTu3Vu+Z5CvLTM1+0OHTEsipL1eh+aCtrD8Oh1uq/48KK9otoSyKBSw0DIOE5xQ5gQBjK6cPrN0gQwKPTc9Pzp/BChiPKmYWT0U/8/efcBbWlXn49/AgIgKCCqIisauUewYEQtRVERFo7Ebe401IpKoaFQ0sRu7YkPB8sOI2MEgYhQbKoji32BswcRGUaQP8/98953nsublnHvPZWZgyns+M59z7jlv2Xvttfe7nmeVfcFFc+Bx802Xt12u8v120dm/7jJyb1uk+RyyABAUVssIVVxTNIzf7UxhC9PUv0hUR6I4EtZbI2Rm1ZfxuFUlMKfvw5SKVcmFgIt+7MrIh2WbLWu//OUp7eivfLmt2HSLdvVtt2877bhj23rrq7Rtt9m6pyogFXq+ty0hly+f3+3C/Wxl+f4PHNqev+8/tM02n9sGUpTDHLBvbfmFK/rOFHLAbXO5ww47tqtf/Rpt6623bVfaaquuhyIiQjDQmzPOOKPrGH3Z/mrbt5ve9MbtVre6dbvRDW/YrrHDNdoVr7hlj87QnrnQ62VzXtaVqQ+J1Or6qR0rQ8g3U11hPkVi1bQH1RrG18ISGJLLWfNHua0fEsgzMeOYaLPsDGXeiFAT3eBYu0hIMRSx53+i0kQoIZ8y/oliyHM2UY4h7m2niuS3BqgJdbOb3aw/4/rc32yzeRKrzts1+WxdP0ZnbOUogVECl7cERsLh8h6B8f4bhQRqPYbh1pTxyh199NHtWc96Vt8iU2pF0huGYL8KbGg4DOs1OLaC4RgrgPOxxx7bXvCCF3QgLJ3Cft+pBVB3ZqjRDEkbGA6aaAlGj7zUPfbYo/eD0SPXPB6W5Cbz4usTTw5yAQnAOBIhkDoLDKWaBpG6FSEjUovB+zCfdU0qVDxWgJr0DWCNVzgREr7zmcHot0RS6FONtsj4d/lttVPb4iZPam2zLXtTLzrv9HbhT97bNm9/7vJnbEpFud71rjf/X2itcXJdJBFv2Zvf/Ob2F3/xF/OklGu7Pxk5Vtuzg0iM3zUpm43tWgEUc/ORfz+7Uqy6zWkf05JqoY7C+eed0zZbtknbcouteo3Enla03M4Ny9ty10qawMr3npBx0Yp2xa22asd/94T2yEc9uu88IVqg6zusv5nohhXtVrvcpolskKpxjR12bNe+1nXmQ/MRWH8664/t9NNPa2ecfkYnsXa61k7tlre8RbvtbW7bbnazm/YdLgQM9EgsxS9XFh7tO0RsNhetID1ChEWPV1iZEjH/ni0sS1mFpEasz3UVLmv9Nrezle1INlzW0l/9+9XUyTyTXDXFfD3jPAfU3zn44IN7wV91m+o21DUiIs/uPLMn1eUxZ0U1fO5zn+vPXFFvnh/WffMzkQyTdkBaSo8XSlWqfR1G1A37s5R75tiF7n1prjeeM0pglMDlI4GRcLh85D7edSOTQDVGsnd2tnoECnixhc+rqXDiiSf2VISnPOUpXUr1gZ6ts3yfsPmQDkkH8Nuw7sOcp3IOnDMKgGOFyhANtt2yQwVQm1dSMGrBynhaYgghTnpxuXPO6RW3XYsnnhEll9TvgHruq03a7PiA8RSM9HciP5KCUskTgDmpCdmpgsx8rsUfh4WwIrtEYqyu2iVaJe+pRF6/j+yyG4fxTv0JoEKff/H71r7y82u35SvmINk2W7W274O2bTteba7SfwpZGiskjPaTC5LI1mrSKKThIGmqfgzJlzVh8K2uzDak8zOPO+kQwmFl3YZVtshcSRisnMBzUUAKwa4A6nvxpLkqD+V97tiVdSH6jhcr+rj/4bTT2+Of8JS+BeX5F5zfzjn77LmtdltrZ5x5RicEbn+HO7SLLtqkzyHbY7YVy9vpZ5zezvrTn/ocud5fXK/d7na3a7e5za3bjW50w572M1cn5by+6wRyAaHQoxl83mzztumyZT2KYq7Q4yYSOOYqNays2DiSCWtOs1PXJuvtmAq15mR7WV6prsXum6iEPK+9I6hFp6m7wLEgvaIXeF25A06t+5DvQnYmYiHvIiMVofRceeMb39jJizgIcv/VBe5xeEyLiqi2TdXbtNn9L20a5WL3vizHdrzXKIFRAqsngZFwWD35jWePElhQAh6YdSvLaoDEMABMgWmGyJe+9KX26le/uoMDBgTwmYiIPLTrNUJIJPKgAsyFjFbbbikWeeihh7YHPOABfRstbQCGnZedMiZdg3EjckFKhh0ohGd/4xvfaEceeWR76lOf2o2p5I9OE0687/rmf9IBEg0R0A6s539qN6RA4tCgyr3qrhWpt1DJiQD4y1J1098QE/pwwk/Paq/7+K/a+RfObamoloOaDmo71FdIIlENtlYTCSNdxQ4V+rqQh+my7OPGcK/IehXioQOFRDtM3q1CGsQcn7DqsXPzNyTD3K9zB15cjPJKV7pKe93r3tre/o53tGvscLWe8vDHM89ov/3Nb3qtl/vf//7t9DPPbP953HHtvHPP6+Djqtts2258oxu1v7rTru0Ou+7arrvzdXsNB3p37nnnrUyV2LwTDAo5SrtANCSSKLtHbFp2t+jzbWMY5MuhjwFWeSZU4nAkHy6HAVmNW2YsXaKC9KwZnuOf/vSn+/MdYbzffvv1qEbn5VmfyATPvkT7pfZTUuY4DUS5ee7azlq04rDmw0LdGJIj9dhJkQo10jF9G5IbsXfq77V+VGyYRG3U83P/afdejSEZTx0lMEpgHZDASDisA4MwNmHDlUBY/kQHeJhWAiLpFDlOwcD999+/g/9XvepVPa2iPpwBBg/tugNBBT/D0Pns3pBQf+cxStRZOOigg/pWe6paIwqGL20SeSBtALEgbcJ1GDoKGSIn1HwQxYBwOPnkk9vznve8vi1XvDQxQNLehIUuZcT1WTuyTWYKPYakcK9KXFTDLikYIWS8x4sYQy67VmSrzMg3dRgmGfzVq1P7EuOqGlz1/OG1jvne79qrP/yT+Utcf6et2uuecfN2hc3nxjhGqLb84he/6EalMXj605/e7nvf+46Ew1IUaQ0dG0Cx6rv9IaRGrJpeUT2U80Bk5a4SnVRYGckQKiLfXfx+UVN48rQ//LH9+ycPb9e+zrV7hEJP3znzzJ4Gpa7HRz/28fahQw5pV7nyVdpd7rJ7u9Od7tjJiC23vMLKaKILOl2w2aZbtE2XrUyRWEk2LFtZdyFbTVZSYSQY1pDSzHiZqlN1DZnx9PGwdUAC0wiH2jTPUzs5SUNUsFnx5qTB5RmRCMI8u5yPgPC88lxTbPKxj31sj1ZiK9zqVrear/szixiWQjjkepP6lmd8bBnH5jnrcyUcaqTGNCJtJNhmGb3xmFEC658ERsJh/RuzscXroQQSep8HcE15SHE/RgSCQJjlT37yk74Dgf26EQR5qAPeCbl3rXi/85mRUreTTCi/d9+nAOExxxzTjRR1AqRAqLuQSAJtRSKonK49CAeVsO2m0UO5N9mkEyLqB9z85jfvqSBHHHFEJwQYQPe5z336vWr+aM1NrsM3zWN8sad1rtxcjdyYNvzxAFVyIn3Sn2G0RIic7EChTz6ndkTSOFL4MW2Kl8bfITSyjV1t60LkSoww/frS8b9vb/p//z3frdvdZNu+ZSbSwSuEylFHHdV1QwqMMbvuda87Eg6X41pQycSLDfG5LSrndrS4JPnQf0r0wsrohosN/5VRECuLTvZDe2rGhW2LZVu0K19l62a3jHPPO78tW1njxPykH1tc4Qrt9DPOaFtd8Yq9Nsp559ux5fwuHdtnimBwjloMc5EMc4LbxO4RK+MW+jaeYwzD5aJRlZiyvo6g63IZhjV20xqxMm0spUO85CUv6c/KRz3qUW3PPffsBH5SLZ03rfaOZ9xhhx3WDjzwwL4rhffL6jXU1aQDWYfy/Ew65NwaM6fPzmM/eGV76Wmkx6j/l9VojvcZJXDZSWAkHC47WY932oglEMIgOzUEmAKqiXhIAUXejv/8z//sng8Afrvttpuvb1CjG1zD9bxSH0HkQbZUdE9bMyoixQvCg+I/g+YTn/hE35ZLlexHPOIRTWXs7AEecJ7tvZzjOjvssEOv8+Bz9WrYCtOWXHamUIEbEE6dimk5yUMvcVSjenNipKxScLFvtXcxCZHIkaFqDWst1PslOmEuh31u14rsQkGeqSWhD/k790nUQ60b4TuGov8InRAtMbSGYadpazW2Djnqf5r/ed3pL7drBzzuJvNkww9/+MO+pRo5277U2NUUm414al2uXb9kakXIMbta9PiFlXUapFysZBg2WXkMQmI+wuHi8y7Wj5VxD3MnthUr5ox29Rb6+tGtef/mDPrNN1+2siL9RW0TBR97NM+yTjSo87DZZrbRHKZFTNlfcqz6eJnrVa1ZkzVjBF6X+TCssRtOIh3ynWeY5+2nPvWpXpPHy85UN77xjTuZ75lr14k8swPQHef5opaPNEgA3vPgfve73xpr96TnEz2sJEKer7FHYs/ol99SKJOtEdsk9adiE0xr8CzOhTXe2fGCowRGCax1CYyEw1oX8XiDjVkCYfXjHa8h9yn8BNgCqh7SH/nIR3rkgVQHaQ5C6K9xjWvMb20FACekklyBZdtaOt5OCe6XHR+QDHJEXTsGjuN+9KMftX//939vn/nMZ9ptb3vbdve73717RREJKUSJpPC3/64Xg8L1RUsgNtwvRtNJJ53Uixg++MEPXsXrXgmBSbmZQ92oIDyAPaCu46tSIb8a6H6bdNws23+Rf4pYJk2j1lpIXYlEUNRjas2JtD2RDTHG/G3M/M93tbhldOLzx5/dvvi9c+dFcvsbbN7uc8vzmnobIkxsqXb88cf3FBhk1PgaJTBKYMOQQKJl6k4EWYtH0mH9HeNEIA4j+UIcqH9k1wrRa3mGGXfPB89thIPneOoO+VsKlZRItRuk1ikuzSmRlIZZ9CUOg7RvSPRXiU9KE8zzMVF+s4xQjQhz/LDAc71G2jXLdcdjRgmMElg/JDASDuvHOI2tXE8lUMMIYwgEhPsbYAVEpSuIOvjQhz7UAb2XnEyhkrZIrLUegGPHq6ngMy+9/x7gjBORCAgEL7/LF1XgUQgnsgGAdT4i4+EPf3gvUFl3gYg3JV4220CeeuqpfSvGeCl4WRhByI4vfvGLnah4wxve0K/lniEphl67DGMNyxwaGkNiYdrQTyMcqrESoifGTq5ViYulqFZknegHfa0pHMm7jScrxpqxGYbHTgon/dwJm7cTf3Vx5vxtdj6/3WCrU7rsjeMvf/nLvoOJyubja92RwKSx1Lr576UurEyxqDEG086b1rMKJi4Rep8iDGuouGP1xmqPOa52hLUD0aggK2IS2KHbmY/xcjq+zr/ap2GUUgU+dZ3MZ+Qmwg3QQr7d9KY37RX5A8a8a0OuU72p6Yf7u6856hqimqxj3v3nUa5pSo51rv6K4jLnRXG5l/VQm4A/6+2FKzZr3/vJGe1HP/9TW758vvRn7/JVr7Ks7Xrz7dpfXHNuq9q6Bg5J1Uo4kOdCoGzd0f6xJcPn2jRyvYLuPA88x7/97W/33ams80n9M8c8b1IsOVtdmnd+E5VoK0x1XGJnLBY9UNuZOktpa/R92Jf6zFyMwDfv2C/ax24wr9gC5oj5lVetYzVJe8Yoh3FOjRLY8CQwEg4b3piOPVoHJRCvuKYxNGKUMxBECyggdcghh3QjYvfdd2/f//73++4PikrZrzuGh3cG8M9//vNu/DN+Gb3IAyH9jAcPfLtIKEDp3bFIBuSAV4xkRMYDH/jAXsdBnQYGghfDxj20SwRFCk8yApzrPO3kbUE2fOELX2g3u9nN2j/8wz/0ug7ayMiYBBwyNDUaoQ7XJCJgGPUQIJdUi2pkDQHcYt6e6nkKYBpuobnYNSugyf1S6DIERY2ESMpGBWg18uGgL57ejj/l4kiHh9z16u36V/5Vj35RV+Pv/u7v2j777LOoli/W7kUvMB6w0Usg9UMAB+uH2jLWA/P8Fre4RV9/ovNJoxrOH9eohOlcqsdcyodX1oKA7Qo2nGsttHuPyv7+fuQjH9n/mwvSx6yP1iRrztCLGs9tQsJDOHzlK1/pBKzjtRcgUhvFtbQnOwf5rCCuSDOfX/SiF81Hi0lHu+Utbzmf4mW9/Ohhn27/75j/bVfYcbfWNl11txm70Dzyntdqd77l1ebTtvIsyJoWktffi4G7jV451zEBRPdqtMCwifVZUce8fnZ+tlJmA9Aruu4Z7R3ZZd7Z2eIv//Ivu3Mhc2ihe09qy2LPx3pOLc7sucaa8v9TAAAgAElEQVReME/MZb/5GymOzNNu7UU8+J19oq277LJL22mnnebTDrMuDNs2zVGxjg352JxRAqMEliCBkXBYgrDGQ0cJXBoJDL35iWxgbHpw2+rQFpWqykuj8LC1ZRYj304SvHmMDFEKiAAPeYCfcQz0O96xiXrw0LejgeMZ5B7622+/fc8P/au/+qseOcFw4VWRciHCgrFQIxtSq8D1ERm8Ktlikkcf6EBsHHzwwb1tajdIp2AIVSOiGkKRXUiFad7dagQNiYlKSAyJCH+HhHCvGF9Db2p+q/epxEM+D72zSzHO0teQC5PA/9CLE7Bhl8xXHvxf7bs/OXNe3f7mr7ZsJx7zvg76nvSkJ7W99957UVUcCYdFRTQesIgEzPWsJeY7wtG6k6iGFE0NcRByIUVUo9OJPKhRExVcD+d8Ir+sUW9/+9t7TRsEx+Mf//h2t7vdra8ziACg5k53ulNfx6LvqZMTgGR9S/SD74Chr3/9652ItbbxvCp+i0TJcUld047jjjuuR5qJLvrbv/3bdutb37oDJySHaycKwlpovSafRz32Ke3MzW/WjvrOae2sc+YK5eWFeHjUntdu6rQMo1RcK57sFA8clXT9kEAIB61dqGBwekO3PLfpQJwFtaeJDkj0Qkhs85CeXv3qV5/fNtt5tc7D6kgsc7Q+E5O6iUyQluk5xJnBbkhUA7sDucB2oMPWCPNUBAfnhxSRe9zjHt3JwQbR52lpICPhsDojOJ47SmDdlMBIOKyb4zK2agOUgIeoh3OKCnpoKwKocJQoAw9iaQoe2Iceemj7zne+M1/DwcMc4E/RRqHMDAIPf4BAuLF3O0YwChglfme0urZaDaIQnM8oYCwwoBkpib7wWyITQji4pxfjh9ERo8dnhrtChsiMd73rXZ3QyGsYnlkBxULAPcZOjY6oqjCJJJgUnu2cadES7jHNeziMVhi2dWiMzWJYXhpVPv/Ci9qL3v3DduJP56JOvK677IT2vz/6fM/Zvf/979+Nuro7xvA+I+FwaSQ/nhMJiIqyTiAnva597Wt3UjSh0dmxJtu3pgJ9nRNVB+s8zfpQyb0qeSSpNAYpZtYaUV+ieoSPJw1ClILXPe95z/l1LN5WbXHtRA4lPcF6icQwd/RHZAMgZA0L2ZA0KH8jKBAOIhusdyIdEB7OTdFWay7S+PDDD+/k8BOf+MR2r3vdq1/vjD+d24742m/ap/7z/yYSD4++13XaHW4yV4Q3czmEw7QdCkYNXXclUKPWtHKhNdixNSoouuu86GCev/lu0nPLXKHv9Dg6uRQJIdfoNocFOyNbYPsudZoQe/5GQGYXJ21JoWT2QVKdEIDazfbgsHAOpwTSUFSRuabIpSgljpPIaUg61mf4UvozHjtKYJTAuimBkXBYN8dlbNUGKIHseOBBzNAQIvyyl72sGyUiBNQ/ELKsUON//Md/tC9/+cs9fF6orwc4zxkPI6LAg9vOBT/+8Y872cDTwABAFPB8MIiFLnq4O8dnZAYDgtHNSBGK6X/qEfjsfEY2IyHGE0NDpASjgRF8oxvdqBsSCBFkCTDwb//2b72N+pjIAOfPGuJZDbN4Q6MCk0B/NeaGXsLFVGd4/Rw/jDio1xm2r7ZtqZEPC13LdQPczj7vorb/u37U/vvXZ8835bTvvqU954n363UcskNJQtin9WuaPFKcLLJ030npKYsRRJMiUhYa92nhv5PavxgBtNhYj78vLIHM0TqG1gdzHZAWgYVg4P0fbsNaIxTchT76rupjdH1IPOR+Q4DmOnLZpVAobEtHbRkInPCYemmTMPMTTjihr2l3uctd+j3Tl0QJ1Lop1kcRDdZOa581DAGbWjORUogKf1vr9AlB8bznPa/f493vfncPDfdyv5NPPrmTIlLL1JSwjmtPCgIHIJ551nnt8K/+bycfhhEP199pq/aIe+zUdt/l6vOpdq4/plRcNrN3KcRsPXaWdT9RD5VYq8TbkECvpF2t55HnsWdsCL4A8oWklOhHDggpmP77zA7wjijw2TMeseh3BF9slcznFD1mI7AvpEiYj97ZK0nD1DaRSNKNhi/2yvvf//722c9+ts8dUXr+Ox7xl+dQar/U6Ki1RexfNho23mWUwCiBvl6tGK62o1xGCYwSWOMSMM1SKMlD2QOe8fra1762EwJIhboVlpBfhjfvnRB6Br/QRAQD4/ab3/xmN7w9iBkjjOOdd965G723uc1tujGNbPDQ9nsM6RQ1DCDULkYHY4PhwYBnXFQwy5jwu+MYF3e4wx36NW3LJariyU9+ct81gUEe0Or6k8DEGhfsBnjBADd68qezL2jPeMMJ7XdnnD8Hci48v11nxdfbv7z4yd3Yyyt55/EcB9TXMYhxG4M30TYJ3Y73alYvWY1GiXEYz1xIp2GkSgzwhNIml394rdqv/Bajcwh0ZzH8N0A1WaVLFdhXAm7SGNXvAmyNh/lvjUEuehdFhWSwrkhZ8Mq6EO/7MGUqpFEd93w3SRf9Fn10/+9+97vtox/9aDv66KN7tIAUsxrBoA309pRTTumeWB5SkVVVj0I8RI8BKH1C0vpO7rtoruhRJT/SVu/WM2ufNu277769nSK5rK1+twZr6+c///nexmc+85n9umRV50MFjoiHT3/9twtGPOx2i+03dHVda/1bzJwdjnlfUy+yZe3FxTwXInqG82lIGKRj9fukGeWZW+fG6pBK2pKCknnPbksp2pgaEOaz/4pSVtJBe7PFs2c/3UUwclD47zM7wrPGesBGSYRm1o7MSfMXOSdSgj2D1NPXSmwjM0UCiYw0J5ENUjHve9/79nUGAVi3Dp9Up2mtKc944VECowTWqgRGwmGtine8+CiBiyVQgRODgGfsX//1X/uDHaEghBmJcO9737tHHijGKO2CF0C+sL23bT/JaPBQdo7QXdEMjCbhjQyGVF33N28Er0j1ZCZ0V3sYKMIlGe+8gAz4hDnGEHNNpAjDI/tqi77Yf//9u1Hxile8opMcMTyG3u0REC5tFtSxMj4fPPRT7RPfu3Jrm28zRzpccHb7y62Oby/b/2ldT+gCUJWq48axRrwATX5L9Ip3xBFjF3jL38YpYfIBlBWATepF9dz5fZIHUH9iOA6JiArMpkVFDK8ZUiOkRTWAlybpDefoyJgMa0HGeEzzvR5bY1IjIeMsogHBCZRYM6Rhme9ysBPWnXokxrBGMWQ86n2z1iVdyzlZO7RhWOuBjiqK+p73vKcDoj333LM94hGP6LneqZPgPP2g26IbtJ0n1TqXNsX7q00+W9u+973vdWLUOqn2gn5FH5P3bp55hXzL+Y6zM4aCuPqsRgNS1/3V2ZFusddee/VINJEPNWIi5FrV68ztP5+7vH3y2F/3qIdJNR4euse12t1vc/UNR0Evg54MiYOsG5WAqyC5Nmla5ELGMOdNIiyi68PxrpEMw3sN2zSrePSRrpoDgH1qKnAIiPoR7eizZwI7IJER9NJcRiB4ZpgD2c3K9yET6m5VSYvw3axrrPVDkVf2hHpRSARtQFREHo6xpadIByQgWZjnIpn22GOPPgd9pw9kuqZqU8wq4/G4UQKjBNaOBEbCYe3IdbzqKIFLSKAaQD5LqXj961/f85KRChh/nj0Gt5oLHvhHHHFEBwgIB4Y1oMhr4aHOGOYdUPsB+eCaCAphvh7qjAwP+oRhxmCPcZ6Cbyle5Xqu417xlHvwM0jkh3oBJp/73OfaYYcd1o4//vj27Gc/uz3/+c/vkRHVcxPPRgDmqA6zSyAg3xm2MT3ggAPa//ffv2nX2eMVbXnbvF9oxYXntJ2XH9N2v/0Ne6oN3cjWhCEYUsArBqPrIia8G09jA5AJrfU54NPYMfrojeOSp1v1aFJvGMOJpAnArQCwGvt1Lvi+er9jwEdfhxENuXfktDpewtlHZd09sgIesgoBUD2qAUMZj/wGsIiasl74DQgR1eC9Fi2sYC7nVpBm7UgEVyU0870xSrpOyJHoG6L1gx/8YF9XrG/xeNJrr1TCj/5YH+WDI0ask9GP3CMjpf4EsgE4Q+raUSL1JzJHMjcqMVPXScchV1/84hd3EkZEmrS3d77znT1Fg2cW2SDKYkjOZSwW0lNkwzTiYYfttmxqPNzrDhdHMq27Wnj5t6zqY/2c8UwLJ60n00jxuhZNWmfq731dXrGi62N03Hf0flbA7nhEAfIgOz0A79kxKsSCOeC4RBw5zz0887Nmm0ue3WwAToMQC979hniwtg/TiqaN5FCmQ7I557ERzDsRDyIYFGSNfPPuOaQGC1vF8ewZvynK+rCHPay3L9GSS5Hd5a+FYwtGCYwSmCaBkXAYdWOUwFqWwCRPl1uKWBDhoMiS/bQZAsJ0FShjBDBkEQjAgKiDXXfdtXv0PJzf+ta3dkNYCK+cYb8BCgwIBgYCoAKzgLoAu4DReDHinQwQZSwAo9mKSxt4Cd37q1/9aidF/vqv/7oXUXNvhnkKtMXwSi7mxg4Il6peMVrl0As9Nc7qe9z1Xg9tH/jKRe2c8+fCfy885w/trBPf1m6w8/Y9zBsgklfLuKQ/xtq41C05E95trBIeG493LQYWUBnCqJ4X4BgdojP0qALNoZEfGcQQjwd5mFIxiWwYAoRL6x1c6jisL8dHZplnQ5BfAVAKI2bbW9XjzW0eT557hGPqIWQe5/p1u8tJaxpd831IDZ9rUdMauRNgJXrg4x//eCcQFKSUPqagXNfvCy+crweTv10b6DrmmGM6MSq9q+Z8O87fyAYRG0AbMsDOEtbERAGFEA1Qq6kh+c29eGcBo1e+8pWdgEHuIoWRw8CRNIrUlqhrbAi3yMlvC+Whj8TD2p9tQ2Iu60oleCetLfW8tLIC6GlkxaQemSOiG/N8TQ0FpG8i0zxzPV+9Zzcoa3Sd59b3OCDon88IBPOXrQCwm9Pep72GJG99bue3PAdSkySyyvfVxqhysL6wbzwXRDpoY9I+soWmeirmsnluRy0kXkg9z7M4RGZN8Vv7GjTeYZTAKIHVkcBIOKyO9MZzRwnMIAEP6Ri6AQXeGcTSERiyaiAII3bcC1/4wl6Q0U4EgGb22o5HUDgvwoFHEEmRnSMY1rvttluPmJBz6UHNCGFo10iDGAYBJgwB1/DOk4Lk4PlktMu5BHx9ZgBpKy+hdink5n4pFkkUAaMxvoeejRnENR6yUgLG9yUveUkHS495zGM6gfCTU89rnz5x62brzC7j805vv/zyAe1q216xA0YgDJFA7hnXpNjQQ/rCWI1uME4TNk9PGHn0zO90goHM2PU/gNK1YwzWKAhGb7zi8eqFxKiGaaIghtEv1SMcI3MxY76ChY1VcQKWA2iHXtdK+BlHcxtgNreNn1oJognoRfVaJmIl4CKexlw/KS2Jhor8a9FZ1xymRDhOGwD3D3/4w329QTLQcTrsfom6CXEassK9rUXqKkjnErWgT9FZYI7H1BpJz6ydjks6US1sGR3L2pe0D/dyzaSiIfwU95WfTlYiK5AND3/4w3soeoCa96rbkdeQzFhIp0M8fPa437TT/zRXtyWvMeJh8Rke/R3KODqbVJoQYYkGcuWQDUOCPOB7oUiVPO/oTZ6rKcZMJ1LoVLQCMgEglxqZ3R8SweBe5ou1lO7TQfrmPwKBg0FqkBRH6/Yw3SDr8kKSGsqo2ieVAI5eRy4hz7xPilys6wKiDqGgUKT+sBdcB4FCLvpNTmwg37FZEA4I0P3226/XREGck8cY4bC43o9HjBJYHyQwEg7rwyiNbVzvJZCHcYxboFDEgIessPm/+Zu/aY997GN7PxWTlN/IuEBCiGBIKLDfgYU3v/nN3ej++7//+w4SbKMpPJHBzavB6+wdoHRuQu49/OPBBEQZPwnd9DcvC2PAZ9fNPvVCkkVQ8DwwuuVmMnpcL2AghnUlHUK0jF6KpamwcVCQjn4IMUc+AWbG9Fenb9EOPua8edJh2YW/b3868W3tvLPP7IYtsJat9YwbEMfDxLCLd42HLfn1MXJdm14ac0CKQYu4okMMXn+HvIqB7ZquxcDMf8ao41yD7rl3UnIqOPM5dQF8rsby0CieBCBqtM7SpLthHT2McCCXhFrXqCNjJWcagWg8pE1YY4wR2U8DaxWMTQLPISaS0pPUiuoFTc0I1wJERO7YhYJ+IRrucY97dLIsr7rbjXb521qjD1Iw9ME6hGRN1Aw9VEwSaKF7osHof4iD9K8CJm01J7Q97Xcd9yIjc+l973tf34XHPa3Htr0U3YXM9aL3SUmqnuGqswF1kcliRJptcT/79f9rHzv61JF4mHG6DtN+qt7WdSfjn++q137SrYaROcNjsuuD5ygd8Y5MQHwh9Txj6Vh2fnA9OploRHpkDpoLWS+B7RRwDvFAJ32ml4vpTyUHhjpXIxsig/pdIj8SGVfT7aYNhXkUUlrUgqgp10E4mO/mKaIk9of+6fc3vvGNHt3ArlDDRbqSbZ8f+tCH9ucNmY3bw844AcbDRgms4xIYCYd1fIDG5q3fEoix7OGbfd1TqI9hYq95IcUKRWL2Hc+zDWwCjQ960IN6xWeGiIe0hz+DGOFg60zvvHxCkhni8rE94HlSGEKM4RRoizenGlAxJrSNEZQ8TwY7kAmUAJyACePd3zXnM+AiXs5q1FejaEyrWJoei3A5+OCDOymlkJb/xiYRLf/5g9PbOz/7u/mLbnOFc9pNNv9aO+UnP+4GHIPP2NMZ+gEoyXdnFPKuAW5+T/QDoxjJwcDzPQO5GqH0I2G7CITU9YjnjRGMrIiOu0/uUQ1/xzmft871hq8YykOwVkOd89vQcF6ahDeco6fJLCSfMWbI0yVrD/kjDM1rY+YVz2/1cA5BTQXTGdMhsIlUzfesDUmxoFdHHXVUX/MQAwgG+drqIKQwZXZOcZ3UVUCGuJbrWNcQtK6PcMh2er6X7kW3rVPyxv0WMiQe2eqlDkGWtU9/k4JET62ztv193ete1wmMBzzgAT3aSFQX4JT+VeJrqLcV3NYot8UAY+Q4Eg+rFqKdZdZmjEPE5ZlU16GlPI/oRKISEAj+0zPPV/8R9HTFmpnUB/fKs5UuBWBXZ0BqKNAt66F56fdZdWPYvxqJUAmW+rlGQSVlKXN+MdkmklJf/SeXvPym/9pgbrimZ0TSMOk+B4X1JoSEayhyyV5xDlma04pHSsOwJiRiqKZzLdbO8fdRAqME1k0JjITDujkuY6s2EAkwCuJtjgctD30Gr/3mX/WqV/VcZAXJHAMwvuMd7+gG9KMf/ehu4GZ7qpzL821Pa9XTH/KQh/QHvBdwwbvCG+5hzzBiLMVAYBAlrJi3hFHA0AmI5GVhqLuf3ya9GA+5RkI6AwjiHZnkYd1AhvQy6YZioTyrxkMF77vd7W69AFeMR3L+xNE/be/+7P/Nt+cW17ti2/Mmp7XvHf/tHnZO7wAxY+EadjTh9QU2h6+EoiMdGISMau/OF/6eImXJl0+xPXqS6Ifsz86ATih8IhiqzvgNaeV/jPLssBLgWdsXwzqAob5fJoOxjt+kyqcCKWHa/lsP/HecHG8pBqkaX7dgTTczh6vnN/eoxI/jKykQAFM9pEmxASrsuoNItSaJ2JGSgAzzShi6cxNCnS18ky7hONFdvKaiduiy81IoF4GLxLBjTsKxo3816so9/E3ntZnuJdqH/vmd7osa81/f1WqQQpZXJWh8V6O7ckwI3mHti0ujvxsz8VAJg4WmYtXRWQkF5yRKKwSCNdB3npWep/SKPninuwgGv3nRI/qZqC4kgucmAgHxBWT7n+dpra00rS810iiRMdVJMCQIJsmnkhaJAEp7a62XYeShOZdIhczJvIdc9Hvmju+SMuK77PbiHj57fiiuigA3J82vkDdskpAxjufUEOnE3gkZnTEdCYd1/CE0Nm+UwAwSGAmHGYQ0HjJKYHUkEIPAgx8IjAfANRnPSANgjSeN19Fxdq9AKMgVFv0gxzrePOfZPg7pwBug/kOKMiV02TUYALWQ3yTgViMT4gWsYdiLGUUxthklNZ80Rsos11od2W6o5yIcjLFCevJbFeakA6ncbWxFtHziq79v3/r5xQVCb339K7Y7XvPnnWBi4PFs8wgL9WVEI7aQWDxIXgldr4X+qpEb0GQ8GdqICOARCcGIdF2Az2/aRLcZjkCt/4qA0e1sXeg6Sd1h4DNeEQ9ICuQKgz01JmodiDrO1SDfUMf/0vYra4yxMfbGyhoAoPP6h9Ahw2G9lYAa60AAdAjOoee+Au8AmXjwA+ijX0gCO/J87GMf6/e3Xu2zzz4dhDnWvYCTSiykLVlH6IRjRXBJHQNKrHmubatguiT6ACnnOnWbS331d8Bh5lAlVuiklzkDcB5yyCHt7W9/eyfO1NkBhBJpkaiFnF9D+QPg6lo7qwd5ljGfhXi4+22u1rZYtuksl1svjplGOEyKBAhJlo4FEKeeQuraxEsP/CZqwZqGUEAs0AE6EYLVuoakyzqFREjUX8iEFM81Z/LcyxybFrUQEK+9w3Ut+hWCYKFr1P76PCQGc/0aFZH5mu9qQUvy0f/UpHB+7IO0J/PWcyXHImasOQhvZGeeL9pjbpFRTXeSppli19qTKMtKFNZ1ar1Q2LGRowRGCUyUwEg4jIoxSmAtSiAGRQyAGgngtgwe3jMP7Ze+9KXdaPZ617ve1T7wgQ+0u9/97m333Xfvxc+At7x4v0VGKLZma0rANAbEmqqXMDSAJnk5617ZMWqqsRNP4Fj4aWlKJuwcoSQyAdjZZZddOhkV8BJAyeg76bfbt08dd8b8DW5zvU3bY/56rkq57clEuoiaEc7OkFRp/8lPfnIHoBXQzdLCeATpa/3PQOfNYmgyOJEQdJsupJ4DHfVfhAVPNMMzYNCx/mcPeaHFCTVOtfUY3BXMzerJnKVv6/sxxjIFIY0F4B1gRJZIn8zHIZEwXKeqLIZkQ8KcAwRCSoW0cm7WoC9+8YvtoIMO6ikUIg/kZtuVJ9FTSUcIUKz3GrbVsQgGJJecb7qCTANSECr0qkbWBCR5n0SmaGMIMOuT65hX6ksgHOScP/e5z+31GlKrJikf2pm5E+/rUE75u+pt5DoNPM6qgwsRD1e9yhbtYX99rbb3bjtuUMTDrLJxXGrZIBCsRXTGf/OC3qSuQsbQfAgYRiCERKCniH5gOXU9HEfPUlthlqiFSW2vjojo/3A9mzQvKgGzGAlRf6e7ieYIQZC0otglqWUS/U7NKWQyIgY5Q4aJ+rDuJ43EPEjKCHIGkUCOSGTRHnFI+C3HDbflTH+zHuW97nazFD0Yjx0lMEpg3ZHASDisO2MxtmQDlMAQHOWBmge8B/4BBxzQIx0UjZQnzJunoJoIByBT0Uj/hUPnpe4DgkJIsgiJeKyHUQw1FHMSYTANWIQ88D7JYM738VYnf9WxCZNkiMXTsxRgOM2jNVSPpRjt8UKGDFno3KGXbG2qZe1rNS6NLw8rwkH9BWCNLjiG8QVY8vYy3hTkeu8Xft+O/PZv5pt6j1tfuT31AdfrepUcY+k7AKBICV5m16ZTjL7qaRsC+3i2ZpE3Ax/BoXAfQ18oPwM/XrB4vBicPITun+08E84eoEinUockxAWvtogJAHqSTiXEP22OHk/zhtY5kevNOv7T5tNQf4f3riHO8YZm4C4NmLCGZEcZYKDWaQDCE9VgzXHv4T3r9yEi0p4hiVkBWuSV4nI1HYZuSqGwjhn7vfbaqxfGVUckBEDV96pz+VxrdDjWWiOqB6HlXtmdAnEG3HjVXShyn0Rf1XnsO/fJWFhztVndFAV7zREFeZF9XkkXiW56r2kVQ7Jhkg7EY537OqaGt7tmJYtzXJVN1VHn261mWnFJxMND99ip3eeOV+/EQ+ZE6lq47kLe48ylGqExSefrfBnqS42UifwXIpWyDs0SFcIjn3QhADhRV/QtxY+9p2Cj+1s7s6UkEiF1aVJjIWSDd2uU3y8NgR8SLmM8nFd1vlc9qmtadHMp628ItKy32Vko1/B7UpW0zWfzKsf7bM0NAexz5OdaGV8yTOFLpEyNXkiNHnMyOyAt5flf52klM2d5/qzNZ/V47VECowRWTwIj4bB68hvPHiUwswRiTHn4MuYw/ozmt73tbb2Wg2iGpz3taf0h/fWvf73XcQDWbBHFK+0Bnocu4CjU10P/ec97Xtt7773nDflqsE8zdGZu9CIHAjupGcG4YyBoU/L0Qzj4W7sCdrJdYt2G0W9LiYSoxm9t5iTDpHpLJxk/AQgVBC3U9SEonYUkWQj0VmPccVIq6AXAmLxWAJ18yYjMRS0w/EQNAOEHHvzjduwJf5hv9oPuvF270Ta/7rrGS2eHgg9+8IM9vNw1FehSkBTgJ5MKgBbznLlJAFEFYUOZuaa2AsTID6BOoTBkBN1nqPLC8ybrK09Y6onoJyM3u2u4Fj0CAuhYdCjV3uNpzNh4H0bYJES6Ar0KCgIkQ0wN+1PlUkmsqlPRy8hoEhidBOYqIK1zOPcZpkAEVAV0AQb0QfSI+gbJgx4WXss6lD4OIwnSZ30KOIkXPyRAAOFQvsgmBWy/8pWv9K0ptUFUg9SvSUVCF5pjQ8JBdINiqqIQpN/QF7pLf/JyjjbXVC79r0SjflWZOtfcsN5qOxJXZIP0I6/hWNXxzRhn/g/JuqoDGd/omHOy3tVaGJWQqOuCz5PWnT5Oy1csSDzMEvEwvPaw3xnrrON1/a3kU51PVc617k9dbxcCo9YqoNcaECBM733ObhD0wXMyaV0h1bK9pOcpAiEpENZK64zIKevPYs+curbXdtexyff1eTuJnAmArjKsej6URfoy1G9jE/IvhGEICjJL/YnUY7COZovjFAZOPSffi3wj08jWNeq6wYlQd6yyXqdGBXle2iiPNWWHjNcZJTBKYN2XwEg4rPtjNLZwPZfAEIzGoIxBrzCZ/GYA8J/+6Z+6cQSYiXCw9/ud73znXrAMsMwOEQiJV7/61e8EkXwAACAASURBVD3nlHGs2ns1SCcZO2tajOkXY4XBF29INW5iuMTgD8EQDwng6H/y9nnss4ViBX35HKCzkLdjMU/IJHJgIZA4vN5QtkMAMo18WAr5c/TRR/cIB9cS4aDgIyCZLcLIG3DniQK66IYw6wMO+mH73n/9cX6o97rVinazHf7coyAAU+Ht0iyEtbtmipslXSee32kgYJIuV70KuKteQecADIm2oR9pv/x7/3mtGbvuDwQAzNJI5OTHS+8310nqhc/0Cfhk9Jo3dCm5+gF23rMVbPL3J3ktAwgDACpAHALHSzOXKkFRwUpASI3KGAKMAI+QlcCVYmzk5jfRL/TDe8iY2saqsyFi/B4SI2Az0QohBn2f74b1WKqOWAPUVjj88MPb5z//+X7Ofe5zn75uSX+oO9vMKjtrh/s7Vx+POeaYTsQipO5617v2KIS6zW+VWY3kqH3I1qsBxXRKNM5rXvOaTjYgd5/whCf06J8aTZDx9x5gF5mRSx3DoW5NIiGyVteaD1UuAZHD7UqH8ysEZM7Vps8d9+v2kf/4dfvdGRfvIuD3ba60rO296zZtz9tv17a+8lbz0VIhYHKtuj3tcG4PwXkIvDpXIp9a6M/vqaMxvIY2Z3eQWmPBPEdUSoUIqe1vRENqIVkr4l0PAeVv60G2hB7WhKnE91AXh+SU3yvxEmI2+pBxj+d/muwy3o7LPejuQuR4zsm785CK2VkoxRtrWkTaFb1yjuOzM0SKXvrbZ/JOm8lJVAcCT+SZZwpSgSyzQ1bWgJC9s0YuTHomLvacnnWdGI8bJTBKYP2QwEg4rB/jNLZyPZZABaSTPBjHHntse+tb39of/HaqABwYBMLqhfgCXkLggUb5kB7Ucpff9KY3dSP5Wc96Vnv6059+CQkNPVZrUoQx4nPNGMjxujB0qhcmfycnNKREDMxquMWIBa4ZZQyh5MwiI3znPyNo0h7dC4HigK2AvwCrCgri2clYhSioBMg02U4jG/J9NbImERn5jndYLjkwjnB6xCMe0fPUqyEJcPL40ouEqp93wfL27Nd/o/384h0z271vcV7b5ToX9SgCW67SKWHotmEVhqx/8tTJclI7h8C1/j3sQwzvWcgVhnIqvyswpi0iH5JzbQ64Hp3XdgYwkJkUDLKI15NRzRjXfseLBhLVUQFd7Vv0tXq+Y6zPYgjPckwFge4dIiOgNe2pheVcd1ooO0LGmIsiADZ4HLNDiD5LM8l8mBTuX/s/9PBXQORzDWkfEiVZzwIcjRvSVPqE+YwMoE90LERW9eLOug45Jzv8uJdtgAFORVTpQvWqalN2xokep90Z14DFAGuy/trXvtaJW6SDlI/HP/7xXcdyvcgz8z3Aus7zunZUkFj1adIxdQ2JHmbN9HfNWw9xWwsO68cw3cFz4bvf/W7vzy/+eNX223azdkHbahWRb7HpBe1G2/6mXf+qp7erbbft/Ba1IX+9J88+oHgxfZ9EaFXCIQ0I6ZjrIRXMd+1FoGZnpUQrmNN02VjT8aQ8ZCel1HfRZmBZNIM2TyLdhnpX5Z/nj++yZgzHbBoBlb5XHRnqSX12DGWQdhn7bCecHR/0PYUbs6ZmLcmOEqnHgPRDQCISnEOG1ke/O8dzlHySRoKQ8XfWDmOeCDKyzN+TnrGTZLnYs2N4zmI6Nes6MR43SmCUwPohgZFwWD/GaWzleiyBIeEwNL5PPfXU9spXvrJXlX/DG97QvWuOYWD/8z//cwdbT3ziEzvxAGAwPBRv4q1WXNJv6jksBGDXtPhi9MRAm9V4YEAxnlPzId6ZhG57TyHKITlQDfh4g903gC3REyEkYpz7PkTFQrnB6VP6MnwfAsghuFhIxtXgzHGTQEiOA7YVjhTlwtsvn1z6Q4xVRiCQzuvLOLzd7W7XPb9ex3//h+0Nn/x9+/1Zy+abdN+bn95uf9Ordm+hVA1yoGvkCDACWbxZi4W9TyJUqqE9lEEFqzluIa8YUG0+CJ8HrgERf4tmIBtAIkXIeDR54xjNxjfeYPoT4st35MK4ZkDndWkJh6FRPQQPk4ioCkgq8PJ9CC/fJ7pEPyMjgEFdhngmgQdjn2r5+oV4q6Cl6lfunfmS9uf6lXgb6uXQmx5vaPQWUFSn4cgjj+zjpC2icRSyrfVmkAY1MmnWtSIy0UZt+da3vtWBE0IjXvkKEIepI9GBeGWzxiTaQhqbuaAuhG06n/rUp84TJDXFoYLpOmcju7ShAtIhIVF1oJJgQ1kk3D1kK9n5HE+1+VkBoOOlg3zzm9/scybb2fo+6+CFV7lFO3/bO7UVy7ZeZXpusvzsduVzvt+2Ou/ktvyCuV08slUt2fk7hG/AZ7zrdA4xjlASwVLTWiatg8Cv9YrOBBTH6450dN26Dao1LUCYrvsskskaRc8QDbNGzdRnVV2H6/o+jUCatLbl2Ppe14FpNR8cn7Upz8DoUKJCyD06kJ01sqNG6iuQpXXS9yEman0FekhHQtRbG8mTzFLEMSkmvl8oHaISMcP1oRLxdcwnPSMm6cRS1oE1bb+M1xslMErgspfASDhc9jIf77gRSqA+hGv4JVEwJg888MAeiqyApFB3QIkhue+++/bPf/d3f9d3q2DYedAzNABSKRgKTYqMqIAqYHhtPtQneTRioNQhDikwySiJJ2hozPg7RlktaJW8UzJkcDkmnsCAqoR7JlTU94BqKnAzomMsBYxoR4xsBloAUq45zYhMu+v4VkM0/asgcpL6D400x/O+Gl+f1fZQd8EY65c+MEzVcfCfES5NQnuB0++e8KP27qM3aX86d257vM0326Q96i7L2o5X/nMHWXYNePnLX9722GOPnr4DqMhZd51ZXxVExZCv+hbCqILwCnwrkKskBB3K3wxpYDb91FZeUDrBoNZeoEdEAwICIUc+ZJM0DuOJdIgOMLL9n6aPvg8pWPszidCrIeVDuQ3nR4BPlUEF9dEVbUc0AGiJAPG39vPs2m5UP73i1U9Y/xD8BuD4PWkl0UXHDmsHpO8B+ZlLtW9Ao3H48pe/3AkvhJC6B894xjP6Fr7DtSfjWcmPWXQssnUe0kXKBv1XQJX+D6M4It/q+a/krr6SvTVEjYm3vOUt/bpPetKTenQDXQrAX2hdqjIKYKyh9JMAV+aCcyvJlDbXMQmx47i6vqVf+m0MRHuICpB29/3vf7/3y/OBfpgLADqCIvPhuz+7qH33f67S/nz+xURkb89F57TNTjuunft/32znnHX6fB6/31IfxVzz35rrPgGxiAcEuXF37+hlisWmzgI5IzZTbyTRS9kGkV4jE5Dr+e87ZMNCz7AaxZLokOh65kR9tkyaw5N00XHDCJmM3aR5XgmHkAeZexnjkOmJZMjzKxEK+T2FHEPuhJxPHYuc57rGNmlkiANEn1oVyAXvxgS5sBg5E52tJFrV02lr26Tn9ixzezxmlMAogY1PAiPhsPGN+djjy0ECFXRNCpmWUvGhD32oRys8+MEP7gYDY/IlL3lJN+gVjUQsAFYBYzx0UilspSkHuXoVh0b/mu7yLGAzbZjkJVrIiKyyqh6WagwFSKRfCS9NgUGGevKCydvf8aDlmtpQPUFATDyLiZrI78PfphmxFXgP+zgr+ROABlgjHBRb5DlWfE+US4xHctIv4InXS+oFo919RDIcdcy322dPvlo767zNenOvfMVl7dn337Z96D2v7akYoiakagD0QrF322237rWctZ2RwVAXhp7eyCTjmuNr9ENA+CQ9TT9DQAEx+kcuJ554YveYBpgBPLaQlWIiasP4kU1CtAHWFDsb1gqp0S8hBatHe0gaVbA49JamjwEpIbTooDYFDCXcmX55pQir6A6Eg+/1CXgAIEMA5PquE89+tp1zndruCoDr2Nb0lzpmmSdDsgHwoStSJ+zkoO1IMCkO2iHSRM0N8k1fAooWGt9paxNgqw36JwoBYCUDqUXAVSV0Avi8J79fm5Izn9QAeoDYffOb39zbb/00rxIdNARek4i0aQC1rnd1zVtsPiWypY5BnVt1pwFjI2VCHxDSgLu203cRUIgGz46QpiFtIgvyOeo7v2uf/Npp7fSzLlqlK1dYtqLdePvT2/btlLZZu6Drnf+V3DEeZA/0IjmQoshKx3kOIT2tT+YmUlMbFXVE5vgeQUGXQxAiC/3mmiFtEpkxSc6VBAhpnDGr+hDCIJFMrlVTl+pYDe8ziRyeRiIN7+1+2blJFILPeQ6lLSGfzHW/00mpJbVoY41g0O6kOiRaiwz9T52KjHeeU2SzUD2JkCKTntHpfyWBq2zXtC0xXm+UwCiBjUMCI+GwcYzz2MvLWQL1gT00Xjzg5UC/5z3v6VEMtscURs/A/rd/+7dep2HXXXft3wNT8bbL83/KU57SjcuXvexlfetMRkI1gmIwr43u135MIhUmGTOT5FDBWQBaBU2ztp0RlZoQCaeOkRfvV8iG1JTI8f7O+YBV9VgNZZj2xviOIRtDmWGdUOREXwCDyXmvBm016ob9ZNQjoewswSPPE6sQn8+pheFeDH7GP7LF9qhIA78Drf9x7PHtMz/eqZ2/fC7SYasrbNquftbn27eOPaI96EEP6vqjrwpJAg0KlwKOGbu0aTHQNATfsxxf7xGSJfpbvbyuzWivXjrjCsjou4gOHlQEnbQk3zHmeWfJAkBV54LHNF5jY0xGABCAnH3itcm9hwC5RjxUfah6UsevyqOOcUB+Das3brzViBNj7lxjDFzz8GZ7vuiP+1TCLXOqAuyQaUPiQVtqOklIloCg2rfabuDxM5/5TPv0pz/d5Q3g8mpL5SFjgEm0A2+q3XbIUIFHxyJ+1FwQFr+Qvg/13zW0j3ysddptXTSOWW+SRpO/XSORSpFT5hsdUZz3fe97X9d1xSH1AYjL+d6HqSRZiyp4DditRNOs69S041J8N2RpUlG0h3yRbCJLjjvuuB4pkJ1dRDSQC32xzlRiNmtV5pBrAbjmzil/uHL72Z93bucuv8IqTbrSlpu1PW+7dfubu12rbb/tlbo8Myey9WnAsUiLr371q+2d73xn113j73kEIPOuA8Rkra3+Nt+Qfqk9EtJvIdkNQX3GI7KvQD7zNutIfbZU8qjOgYzlLGtd0h0SdZBdIHzvXq7ls7HLbhEZV3MBiZi6M95r+xKtkF01yNJn+u7d+kd21rWsCbPsDlF1O30cPnPr87auATlu2ryt+pX+L2WOr+6cGc8fJTBKYP2RwEg4rD9jNbZ0PZbApAd3Dfe1KwHCAVAVmsxryMg87LDD2iGHHNKNYt44pEKAF0D5nOc8pxuiCkc++tGPnjc4GQ3TSIC1IcZhxMEkoyUGSQVBAZ2ViFjMiI8sJ4HaxYDusO/VMIwxyVAMMAwQi6e0EhdDo622e+glG5IMFbBUgzdyCwEiysFuFfKzRSPwxgpfB8QS/u18QOQb3/hGN+h5GoE8L5ELx33vZ+2IH2zbzr1grvebXXRWO/ukd7Tb7XKDnqoBDISwAM55zipxVY3RofzquE0D38NogQCiEDUVQLtvSCHf529jksgA96zgO20CKMnBfwAZgGfUO5aBzqvqv7kEyNdtNLOFHuO+erurrqbdlYyoQDeyiLyqoe/cmpYDhCRlQhv9TU7aFC8wEqQa74mMWmh+1Ogd9wvxkTY7N2RbUosCKB2bHP7IlP6pJaOwrSgD7VNDQbQVPcuLLh5//PFd5oCSsUKUGgdkaaK2lkKARn7WQdfiuRfhk2KE0Z/00bUj4xByqeOChFKEVRoaYG69VLfBq4LPCsgyZ5fS5jo/gFKeau0H8hN9la0Hkx5mbHi6kQh0IeRk6tu4TgoB0mO/01Nkj3lOLokECWmaqAjjlRoQ2iFajiyMs2gIAPYH/7NZ+/YvtpqPhEofREQ98C7XbA+66049Omray7jbUpQOiz5CXmrnC17wgk6QZtvESUC0kgkZxxBGdX3IvSdFONQouIxZJRyyjtSxzedJz4ukPESHsltKCD2yNV76m0gEY5n+e/d7jbZL1FBff1fWykC2mOuIuBRzTK0F40tP/bZYOoRr1rUhz/66bi8m+zq2w2f3Yut/HcPhc2+q0ow/jBIYJbDRSWAkHDa6IR87fHlIoILkGDk1f1qOOoNYuOzzn//8ttdee3UjgjdLfQYeKYQDr3SKxImAkHLBGEc2MPCyhZx7xGu8VBA+q3wq2Bx6OoaGx6Tw7UkG4BC0TWpLve+sbV3IwBwaTNPklZzx9JUhyqhMNEX1bKXgVwiKgLzqZZtmyLm+45PeIXxaCDsDFOmgKJ/PMapdUzuSGgFkiVTIFolAwJeO+6/28W9u3pav2KSLYpML/9iut/xL7ZlPe3zfTQAxkeKRwpxnJRxcq4Lu/J2+hbDxXsEg3ZwU8luJspqjn+vWPO1JIdJ17IArhQYV1BP5APSZH4A8r7B+Mugjb78ljDxbtdYimgE2kwiH9DP9Htb80JeAkng8AUyAxXjx/mpPalCkv5OIuIRDV4BdyctKkoS4Sl57wIn2JM0gBedCwPgb0YDIlK6jVoO2C5e3/a5399APsnCd9F8RSWsZ+eqb1B2EloKMSJ6sSbPM2+gVOfGiI4sQDvpUd2vIvXPtpJkEaGoPouFTn/pUv4b1VfrQcIxmaZtj4rlGBKRoH/nE200u8WKHbCCLeMV9Nl9rKkz6QN8QCO5hTqpb4YUcUGPlbne7W5cnUkxkSd0GNuH0jh8SDr5zf4SQaBpg1xphHI01MulXf9y6/fC327Zf/W4lM7lykERF3ePWV253v+UV2+abLp8nBPXB2mKekYuoF9ezC47xkg6299579zZ61WfAUIezLmbdrPV38ltdS1yvpkBNW9+Ha1OdV9qQdTnn+5ucssVzUh6MbX4LmaD//tffrDHZUSQkY3bQyFadxtfYGccUx5wlUkEbQ7jU52t9Zg4jsYbzbEigTpqHw2fUcE2fZe6Ox4wSGCUwSuAS68+KulqN8hklMEpgrUmgekhj+Hu4M64YpkLnhdAziAFLU5PBiVRgNCfnHkjy4vVCRnziE5/o3jrbuzFu4mlO/u7aCHEcAslJYePVE1sNHW0PsKxERb4fhriu7oBMMzpzv+H1Jx0/rQ0x8Go/hiHNMdiqMVgN30p4VMM5gFokCw/iUUcd1Ws5KHAntSZ6QF4BWUgD4ecIKgYtEAvoAQVf/Nop7Ss/23GedNh8+R/aPz78Wu3Of3W77ommayrOC8+uRuY0OaWtVV7xUoZgqN62STKscqtRH0MjOmBwqMtDA3oIIuNtNBeAYXMMkAYKAAAgzn/1T8ydFGpLRXyeR/9nmUMB945NBIZ2AzDIKPOVnIESx2S7T95MABDBFBmEBBl6eSPrSaRbHYcKTDJ+kVU8+nW3g4Bf/acHtk+VIgEAqg1wz3ves0ddkUs8vVUvIh/kBEAL0CNwkGVA2cMf/vAlFSSNrpAb/Re1gsQQgZO1p8rGd4lMCgjXT/I2dw4//PDe/he+8IW96CRZ1NSL3C9e7arbZAlUZlcFBIj55V2USqIYvKeWTOSJBMgWkynASJ/MScRxUgwATt8hCbUL0eNZgCwzJ6VT2WrUb2RBd0S7TYr0WWi9NJ7SILK1qj7RS/JDehnfH/96RfvKyW2VXW5cE9mw85X+t+2w7Of9szE3v7yQF8Zc6oyImFe96lU9AkbairUqr0raVXJwuIb4LWkKqU1S53rWlbr+1vVjuH7l74xvtp/MDhCJQEh0Q6ITQhKGQDLuZObvpJmE6EEeIDMRCsYRSeQ9UQq1PlAKGE8it2tEWOZV1sn6fKjP0CHhWH9L34dEQuyESc+/4Zqxus/g8fxRAqMERgmMEQ6jDowSuIwkEDAWwygP/BgTjPNXvOIVnWx48pOf3I054aq2zGTcvPjFL+67CqTCPqNHuoU6D0CBlAxGfrzA3UhcCWJipC8UDj40wGMMVaJkaCQCKL5LLm7uUw3het20LbUNtDHergDnSQB3Ei8aI6uCzCEQi2xnAYxpC6N8UnX+/O6aa5oUWUwFkUqve93r+tjTAf8BESAmxro2aXu2nwMkyNv39MKxJ/z8wnbYN1fM326n7TZt73rhHduvfvGzDjSBg2Hx0WrM1nZW0qmC12mRANPGtY7ZEFTMKvNcY5KnP21+/etf37cZFdGhn3QXIAUg3BegRT4gacgZ2KC7iJuQMIuNU+2LsXB9kSfAcLagSyg14AmMpGDkECQNPe4Z50lALWtLPJ8Zg8yNyKUCljongFBpE4oA8nYjQLXTjjnSJ4TuJ7S7euarPKxRdAjwFklAdgrb6rvICKkWQ+AZnRjOp/TVtbSHLgO1rus+1cMbIJV6LPEWA+u2DRbiD6w/7nGP6+lIkwCW+wCTiDmy4LknA3OpbkeY7Ru1N+kvCAWyQnSYYxnX+r1j/W6sHZsif9riHLLNHBLZ8KY3vakDdwDeDkXGwHUVST3iiCM6kH384x9/iSiNSfpJ/vqH6NJ+/US6kal+JlJFOxKNQP5nrtix/eKc67U/nr/VKpfdYrOL2s13+FO77XUvaFfZavPefmQFsK3Pds3Yf//9uxcfSW5Ohfw2VvQnY7ZQJFWA95BErM+CSYA9uzwkZSXPnESghRRKWkSKyhpv8rAeJAolkSIp3IggQgzRZcSC//4mN2NsjFJnIXUXFlsz8nslXzMvIqe6Ngz7XMmIevxwPRmuv5XkGa7rk9bqWfsxHjdKYJTAKIFJEhgJh1EvRglchhIIyVCNhgBy6RM8cEKW//Zv/7YbZoyggw46qBuFajvIn45nmzHEE4aIYNy8+93v7mApoaLuUfO4Y6QHaMSgq4ZJfks7q0FYvS05N/fSloSY+i5bEDK+GGlDozGgPtePDOKZWcwz7vcaMRBg7Xr1+1x/GIo6yVCNHOK5yjEVDNUw/3hJA/acnzDfHBeCZ2gILqRyaWuOcU1e449+9KO94B3QxWNsRwDFEMk3xiM5hOwRPh3ARGcAAiDjbYd+rZ38xxvNN+H2N71q3zLzFz/7aQd1CIcKdmPgV4M4/Ymsq0e/kjxVZ6bJfHWmXwX4dRwiD7ITYaAo60c+8pEO1JB5imsCGkCpNCayAkAAQuHq2p1wadcgE3PLPEvtgxjlZJCUBaAx9SGAFhEnrgOMqI2Rrf4qyRAAX2sSVIN/SLZVUsZxNW0i+pd5WXV3COoB0dT+ABLJwDGAIhlooxx8u594DWtx1DnqPACPTNXS8E4WaoM4DomKcMm41LHKujTUL9fMdpiOQbDxwLtP6nlM0x1jqvYJgG4nDWQDkIj8AbjpRFJbrLHZJSBpDwGaaVuIgkQleA/gNLeMOd1ITn6A+2K6HTCsr/rk/nYsQi767Dlgfad/5CPSzS4h+oBk1qfUdUibjX3ANVm5TtZmY557aZvP2pr1mv6k+G0K3/737zdvx/xoRTv1D8tX6Y7ikvff7RrtgXe9drvqVeZ2WUHYiCiRvvKQhzykR2ZYd5K6UFN7lrIm5sZJX4vcEq3jPdEL5KDfSX0wD5EI1kJ6mWgFx4TsJq/od4ozmrPZ/tNzzDjTP2uIeWz8h9vrThvvSYT52lgPF9O38fdRAqMERglcXhIYCYfLS/LjfTdKCUzyKgTciWZ46Utf2o0apAPDn0fuk5/8ZPviF7/YQRKvVradI0AeRUQEz4xK4c4LcI5BU0NT89sQRDq2VnyPhzSRCPFmB0BWLycvLk9mQnNDdDg3hnmqausb4FVz44ftjWJM82QNgYnjGdIxlmOEVvBVSYgYutXgGxp/lbSpchkC6BynTe5XPf1pR+Qxq4FZAWQFiQDhvvvu20Gi8GVjTT94n8m3Xj+kRYge7WN0A1x2GlAkbvn2u8/PwVvsvHnb8yan9ZD1EA5DQBDj3LVqNMokQqISLdPGd00sANGFEFBpMxmGbAM6eVr9LYJIHrzjsmUd3QHggG71UEI+6AOwBvTqO0CZ7RhT/8D3AAqALkUDMHFtQAVAFr4PFCaSId7dStCEXMj4DXV1MTlpf0i+ur4ERNVCkH4HvITUWzsUGlXnAvgCYO3agMgCyhQqFdkhNL4WrotuhdyL7kff7RYirYdOAqD6Kg3IWpCdJyb1qV43es8TD2SLMhGBMsnbndoJCYM3fkDvkUce2QsrppiuSAnEHdCZmgvGN2Sn9hqrjJe1iufeuAOXKSha5/hiYzMkIycdr93RGW0/4IADOhFG9sAzsgbBiBRwPcQ0ollKBz2LztXIgTpX3ZO+poBkPPTOzY4Ivltsx4ivn/SH9uEjf9V+euqfV+nGFss2bfe90w7tdjuf0z77qY93uXt2eS7ZsSQv/TR+k8iY6M5wLfF9nl8hUrKdZAo2uq7vavFVcgvRku9zXLaprFELIYqMsbb7n/EOwT/LWNc1eBLJUK8x6/NgsfuOv48SGCUwSmB9kMBIOKwPozS2cYOVQPXQMojf+MY3dvAj5Fs0A5KBcclbxzj853/+5w4wQwgw6J/5zGf20G0h4zySAQIVHAfUxNNUvVwBbcPUhBAhDKMUzMrWXRkQhrsiYe4NlDDSknPrHMa9d8au33mJtVGodrxDQ4/tJKOtHhOQH89yqrDHQ8xIrV7TuptD2h35VbAXeVVSJgCWQesV4BVvmHNq6G+8vnkPAFyKcemcFPKLcZ62CXkHSAAxIAQIkyJArgnrzXhVUoBOyYUHshXQ+8EPftDusPe+7Qe/2W5+bu1ynRXtOQ+5Xgd31RMdGU0yoH0X8inEStp6aQH0Uid7yLDc3/nRXeHxokLkw/O42j6WvtBL5IuK/dqPjEGC8V76TWRCPPUAD9BC5mSIWEv4vrHPecYC+ENwuOYjH/nIXiwRWJ02/pMIyApSh1EJk2RTSZcQbwHF+dvc4MW3xlhP1GfQH/M15BWAa34jIxxLp5BP+lfnRrzJmedpbwg+cqOnADFZusZ973vffh3tqURW7X/V1/QT2WCcbnWrW3VCJ/pGvnQZeZLtBvXnpJNOVtzqwgAAIABJREFU6ikUSDkvKQkI2gDXRPoA2Eii7Abgs/UotTRCHqY4ZU0Bm0U/MyYhj0LAZW3J96mHkfVKcVOkIj2SRoFE9lt21dAeukc/U4uEvIFv8k10QtYC/fF9Uj4SYZCijPm7ztUQSJP6CbR/8+Qz2mHH/u4SxMMmK5a30//7S+0m2/2uPefvn9SJq6yXrplUmLqjRnQpO3J4nuRz5liNXEhkivmYaAV6EMLBdyEbkhJFJsYdeZSisKLEzPVELpCPdqXOQi3AWeWQcc13w2fsLLqRY5byTFjKdcdjRwmMEhglsC5KYCQc1sVRGdu0UUigkg06DPx8+MMf7vvXM/YZnIgHxqQwW8aoIpEAJiOLB5LhqRgez6wK7nJnAYd4g6qhOym9wn2rd8kxIR6qgVg9/gEWDCYGHpIE6SD6IlvlBVi4htBloED/AB7RGPoAAKpFEFDNQKygPh5P78MogfyW7ytAZozGmzerIlXPWgC77wI0arRCDMWAwYDbAF0Gb412mAQqF2tXCJGkBCT0mcHNc/iBD3yge6QRN4rhMZ4ZzQzqbJPnHox1ZAPQBlQDX2p+iKZxjWP+a5t25Ld/M9+c+95x+/ash9y4G+0BJZU8qXKuhFTkF5kMQXNIi8X6fWl+D5hx72ERPeAaQYNEee5zn9vzyYFUXmL6hsQDjMkVME7YvWOAEV5u8vRKQclU5zf3eKTNQ8Qfr6gIATJWpV86ATBvvBISP42AGsprEgkYsFqJn4D3CnCNSwXI5p7+2nrXrhH+Bq6l49AfBSHpDwBrjSEXfUGg0Km0LWMb0nK4rWb+JifRImrS0DkpDYrampOZy4uBLfe0Tmi3mgbAYnZZQIYkbD5ebsdXMtA8yBao1hcEg/GsBRxTEHQYbTUEmJPaWkkevyfUPzKq41I/Z16HYPBO3t61U9/sRiQSQ/FgMkWYkQHSxjMBCZ2UHHKwBltnU69H+ythMmtERqIicv60dTDPh6+e8Nv23k+f0v739Itrwjh32aat3X/3ndo+u23fVlxw1vyYOy9bSiaKK8+pFHG0dtetJv1Nh1JvIUVg9dcrBIF3UQr0OnUWkEjZbtK4J+XFePvNd7O88qypx1adqLowjMCZ5frjMaMERgmMEtgYJDASDhvDKI99XCclMCQcGNR2IlCLgUfmiU98YvfQAUG+szUiD60IB8AdUGI4ARdSLniuGaW8qsK586re/Ap4ap0Bxya0OMREvIkx7Hwf4iHgjuHIC6eo4Wte85oO6Ca9GIyMaN5HxdAAH30Uao14AHhqG3xOu6tXKcZ79WbnfggNQEc4t/YBOKn+zrhk0MfwdO+keSxFOYbEQyUf0ubUgIihP6342bT7xhgPWcRIJwvgz7VEuQgZBzrox+67797TK6SqGCMGt74y4lP8jI64BqKBjtEPukQ+L3zrt9r3f3bxVniPvtd1mv/V66lNXmlTQGgdj2GEyDDyYylyXuqx8WBrT4Cn/iPwEGLPec5z+nwCYKQQIBQAamQCMJcdI5AzwtnpiXQV8qFXQA+5ArLxhgJ60gfoNcLBOzADXDsOoWNeqhmhhgAiIuBlCEzqvAqhNySqKilBPjVSIH9HbkgRXn5Ek7mmj9YX5+irvusf4s88AHS1XzsQlsiI6G8lv1y/pmoEbCfaKP0iM2sC+SjYaF2qr+gmGdLRgEx/IxriwdZ+BIl1Tv8d5x4pyJg6A/pE5ogJa0l2B0ghx1ozYyHdiozzHlItY+Lcum5nDCYRCcP71GtnHplXqauQNlrHFbs0LvSWvNVvseab48gr/UOGeTbQK38D1LOSC0udXzleW+i6yBNruVoZP/m/Tdo2179X23L7m65yWcTDLa99frvljme2Ze283o9sM1nTG0LkJboh61/V/xDh5naKrpKP/3ShpjVFF+jDrARAnnU18iTk5fA5XTtZx3TSM+nSynk8b5TAKIFRAhuaBEbCYUMb0bE/640EJhky8qoVjmR8Ca1lXPI2Ai+A/YMf/ODu2WaU8doJNQaEhMi/4Q1v6ICbga+yuSiJFMCLUACzeOFSZKzmZw+FFw9UctYn/S76ArB70Yte1PbZZ59LbDcXwsB7QrsVPlMMk7H50Ic+tHvu9HNYi2DS/Ybe9IAARIadOhjBZONejNyET6dSPMOcXPwHOEM++D0GagBN/k5KyCztqePqc1I8ZjV+sxd9vJTeazFIenDYYYd1IxtYATKARxEuyen2G9m6N8OZXBFUdMQxSClyAaS/f+JJ7eQ/79L+eNHV57v3hL2u1R52z+ut0t0hAI5H1PcBUNPSUoaAeE1O0rRLf7UpHmtgl3dY9M9+++3XPflSjxAKiDHRQ6IU6Avgba6JWBCZgNQDus1HpAHZpeghnQLKARpg2D3NQcciBY2XEHjXQxT6/jGPeUx7ylOe0uWUORgZACqLAdY6h5w3TLXI+cZaGomUCVtUhmhAMIlmEIHkXIQA0gXwS/sBV2sG8Gq+13vGI+/ei0Up6J/rpj4EPRPpAfy7J51DLGRrSQRDiDGkiP/0PcUMjae2SX8g8xTtiwc7BFttWw11nxZNMQSLQ5kOoxgi4/Q/x3vPnB/q9fDe0dWsC2RVU9BybRFjiDKROU972tM6QUiPjau0HvPeWCMgIhtkSwpYZueEpAnk3b0S/ZL2h0xJP7QpdQ6007PIuPkvfUPKkJo95pFX0nKuf8s92qkX3LCddt7Wq4hBqsVW553cNjvtuB7x4JW6G4kM8Z12pFCjNYoOpnZG1uzoQCIUZiGShnocPanzaDEdyfpV17c1uYaN15qTgPogfz53jtweX6MERglcfhJQCPg617jiGm3ASDisUXGOFxslsHoSYHgL/eZF4pEFwpEKDLx//Md/7IYtsKh6efXQM1R/+MMfds83oMH7teeee3aQBVglfDTgMJ7JhM7HMxbDOR7LeF69x7iLFwgwAKbe9ra3ddBm73Xe3RjV8VTFqKyAXmgscgRBwOOsuBtAhExhZAZseJ+Uxx6QFqPRO88gYsZ94mUGIHlvgZuAmlSkTwqHvifH2f3IdQhqAJ1UhM+xDPcYqrUwZ9pWAfrQG72QlsQLXs/JeJClIqL+ayOZ2SZP3+0wIdzaO8CBdDBmAB0vt/+AnqgIII3HlExcc4stt2rXuMNz24qtrjvftIfeecv2kHvccL4oXdo1TF2YBLaqAR9iAqBY0wZ7bVPGIASadArbYPr+2c9+dvd+A+AALHLGOKtXAECZI+QCzDkG2QDI8eT6DvADcsiM1x3w2XnnnTtwJ1e65Hw6j3QACB/72Md24sK8BQTtPOC6AUCZRzVqhNyGhFWV7zT5JXVJZACSRXQBkGb9UDNFoUzzKjuaiGZAUiJlzBeEi4Kh2ll1WhtrqH6UI21K5ItzUmATKKVz5CY9zL3MHW1HNqR4oOsm6oi+JkLB2qUdSXkw35xrXLWVTmfb2klAkQxy7Qouc2xkXKOVhroZQqCSaXVsIod8V0HtkBCdNGYhFfU/RGQdd2sUUtZY0i2k7P3ud78+Nuaw9Bd6an1DMJFr1gjyqTUcyJLukrHx9yyIHB2XdUI7yCTpDcYptUuk2hjX1FxA1Blffxs3ETOu3+tJLL9q23GXh10i4qFddGHb4s8/aNdc9tO2zZWW9TVX27LbhzZqX9Lhss7U8c7npTxlI9c67zLnQiRU2efadW2px9X5uJR1fSlt3liP3e8dJ7UTTjlzY+3+2O9RAuuMBO51hx3a8x9+wzXanpFwWKPiHC82SmBxCUwybnIW4CDnHJCX+wxUKh7pxfgUFQAoiQjYddddO1B3jPMQDrxOUgqAKGCIB0wuM/AEfMSb7xqpD8BoAsIY8cmxTQV/hjujkneL8QlgIAviHWVgMj6BFREOgFz11sbgT6SEezEoY4QDa8Czdru2dsVgTuhsvFuAiP8xTBmnNYKDgX7IIYd0UMcrqN91b3WGtHvoR7aJY7wz1vNdPHu+z/70KRynD9oe8oHsATltSEh/tuszHiFppnnPpmlKTXUhpwpMfeY5pgfa+vKXv7yDj0SLuG+KreU8fQOs9ZM+AAc89MnRdz/j/ctTf9tOWb5bW775xZEO2/3x8+1a25zbATdA7TxAe1reeyWo6FfdjWEScbT4bFn4iICCpAEljcN9haF/8IMf7P20S4VjzSukDPLBuADD0kyQNHSYLOmkgnf0DtBKBX9RDvTJ3wA1XXAdoBr4owfkRG8QHeblgQce2A4//PCexvLABz6wp1eQXQBtQGKNfqnjXYHsQlENpERnkX4ifeyOIdLJdc1J/atAqm5hSQbkpv/1uKHkEQrmPTmY9/5nu0Hf07tEL5gHKRJJT7MbQk1l8l0KNSb/3nfZVnQxUq6CPfM6a0olErPDTNKcao2PhYBj9CpAM9eeRgbmOO91fU8bK+gNIZnoI9cOOWutcQ/fmbdIM+QRPTTv7Pogyg2Bk9osxoPO+Z8tH42Dv7Pmpe5G7qOd0acQo/5OtEPmcWolhLwyl6x/XtlO1LFIC+e6rzZL53nQo5/b/nyl27dfnzm3ZWZeUi12u9kV2p632bpde4crdz1Z3Zo7Q12pc6iuv5lPWScSuTMkDuq8G0amDfVmddew8fyLJTASDqM2jBJYNyQwEg7rxjiMrRglcKklEENoaODEyGTgvfnNb+5F5wAF/5OfL+oBOBdWy8BnBPLM3vnOd+5GOgMw1dZtTfYv//Iv3eDkjc0+8YCSe6V6u98Zpl4VtPHQAgoAAiOVV9e5iAv3AD4YmTxkwrABb7UEAIcQDjFgA67qTg/Vw8RIFbaOJEnFdXII+Ne26g2Ndy7hw959p8/AI6ClgCVwHM/oQp51fdE3gA0R4Z33jrxT6Ty/a4vjFQrkvQZkEUK8hgE97lV3mYhBPyvxkF0fqozqNchIagQQq4jobW972w54tdE4AZBkCpAgnYT9B4AYG0SM1BdeUwAz277xlH7/Bz9u7z56k3bOhStBwkUXtuU/O7RtevbPeh+BDTrgf7YQrNsHXuqJsRonRjbeyY6cAUupJx/72Md6FAh9IA8efYVK6alX6n6YD0mxELouqsi8IdfojnPJETDPfCFLII/uStfgrUUEinIQabT33nv3NIZDDz20j4/dZhB/XpWYC/Dxfa19EeDj+6EOJ/TdXLEeIBr/6Z/+qY8pvZDSoV3m6EJEgnOlkXhPxEHISEQUfY8+WWN8F8IuHu/sRBMPOiKBXiBd4lnP38M0r4WGPjLSxxQxTcRMjTAKiI8ch1E1Ac4hHCbNxWFkiXbVeZd1LGORayRFZjg+deyck2iISkKkXwH4+a1GESEbPvKRj/Sin9ZQ6UB3uctdehpVrdUTOVaS1VqW/743bsYv0UDZASJrjnXWup60C3+b54gG97LW15fzskZqs2sjPz/1qU/1mj4IkhN/embfTnOS55pRq17MDttdoV92KDN/k82kSIIasTLUofqcnbT2D+vkDImhSTo5bf0eCYjVWLwHp1bC4QbXulK78hWXrbmLj1caJTBKYEEJnHXOhfO7D42Ew6gsowTWYwlU42kSeEiuPpAkRB64kzoB4AACDHUGILALzDBApTIw6nm9ACsGIYNRCoaIA+cATwAAI5N33DmiB3hBAcfsIsFY1AbnxIPN2AQ4AHkAXPE3/xMKC+i7NlAREFWJC/3U7xjW8TjGsxuZxJOvDcL8gTgALXne3gHnAP/UJ8iWaMAwTx85CT0GKrO7gLYmNSPFx/IeUiTevhieQ8+5NsWw5L0DHIWkP+hBD+pgFoisxnJCzRMhEoA6VN/FSIgQUcPzRLu85S1v6UXlRMIAE/qY3SoQHgAk4oS+aLP/SAVjkIJzgAQ94D3VfuN57vIt2ysP/VX77elzW4HySN5+uxPbr/7r2/16xsY1cj+gG2AXWQKkp46Ed9dbrI/VYA8wG/Z3oaiggMJEhgRUIu4Af9tTii7QdmQM3aAvzqNX5gNdQe6Ro2gbkSBAuuMBef0yr6RU6Lf+uo+5YeyREcA9XXMuEPa5z32uR1So52De8fy+6U1v6lFJtZ/RlVqkbiizCuwdb3wrISc9SUQHMopOKMSqDfqGmDQ25qD2Jpzf7yFpEFVITn11b2tAjfqphUutCdam1EGhcyI93CepJyFNyCxrwDTSbxhNEECf9aTKJ9fImIeQMJ/zOUREncPRp2l6NInYqcRpxsNxw35MAsTVQ56xrm0PuK5ECpmlJkvWyRq1Qb88GxDOjkU00mvEA/3NNsN17lSSJO0YyiX9TD+GkQ9JN4nMXSfE3tD7T3+sjZ4VL3nJS/oOOlnDTjjljHbIUf+zJOJhdVMWFlo3Jq0x9fhKKEUnJ61lNeplIWJ7PTZdLrOmV8Lhtc+4RdvlBttcZvcebzRKYGOXAHL4BW8/qYthJBw2dm0Y+7/eS6AabUPDkDHDkFT9m3dWqoIt0hjxQy8lr5X8cjUb7D2PmLD9XoiCY489tueOIwJEHzBO5WkDzrar48XlAVXrAEDi+QLYgQzGKyIiRQud85nPfKZ9+tOfbo961KN6bnqKj00y2qpxHq/e0FCvXulpgDTAKtEWeU94MLIh4d0+BygBPx04n3vufFG82s6QDckJz3Z5yWdO1fNpymaM1IqQwsHrB1AC3V4ARPpTIxRizOeai4HwCpAmHatug7EX3WLsHQNs8qbHex9gQA7ZVg4JATQDwMABmeo3gAMwIqy6J/NGt25vP/LC9udzl/emXGnLzdpz99mubb3F2Z34AcR59AFteoq0Shg9+SPJgFz/AXLXXshDGA9r3c6xymASEAhoq4Cv6pntP+n6Ix7xiA7MpJUAQrzDqWmCYADkAHHzA2GQaJHUuiArY4l00D5Am9zIAamCtCEH8zBbP5qzUjMARLVYjI1UB5/32muvLo+8gHmyIb9KMAW00jfyTfqCuZ9zhODTPcSCeijmLX1UC8W4aLvrIAm0VzvNGXMa2ZItFUNo6Cf9SbE+64fPSWXSbn02d5L7n8+JQFjKIj0km4bzYxbvcV1LAqoXmz+ztnEpgHXSWrjYfB+SFYmWqNEQvguhYkzNW3qNZNI+cxbpqFaHuTacZ9OeObPKIMdZR5JyQf+G9RTMCVF1ovA8VxRJ1Z5EtqUWyFIiHpbaxrVx/Cw6sKZkvDbavz5dcyQc1qfRGtu6oUlgJBw2tBEd+zNKYAEJMFwACyHzPI5IBAAOkYA0qC/Gqhx14FcYt/ztFH+UV27bQ0COR1eaAQ8uMAFk+B0g8rfICGALGJXDDmAk7Nv9UqjQVm28xTz669ILGEOY6HsAH+MYiEwOc7x4NQw9xMXQwxpCgkEdeQJVCTd2jy984QudcEDWKEi4UMj6mpBVak8kHFo6BTALbKpXYcwAXuHW9GVaZIS2IJV48RFbKQTKww3M0A0y8/0O171VO22b+7XlbfPehe23Xtbe+Kxb9/Bn7QFcsyWkz6InFLEDbOM9T/QLIC/FBYgHxoGkgP5J8hl6DWP0Dz3RIemSD189ooqZGiNpDXaJ0EakA8IhxRP1Qx/IQ7ukBYmiIV/A2rwBzpES+kXOvPv66V7SnYB5vyNyQnQhIdRUee9739ujDYBxKT/mmR1kyGLSGKWehnHONoEAW4is6GbmpePppegJa4HPIlbI3VwWjp8tA80RbQ5BoK3WFcfql36kfoLxT+FG3/k8q/e2gq9JhMKsZNuamDfr8zXoRwXrtf4EshnJpOCuz6ktgoCk3/QsEV5kkJSSkKCJfAiBUIm6SuDU6Aff1+MTSUIHzSu1JkReeXbYulckj2PcO/VcXCPRbYzbjx19avvOj0+/xDANUy3W53Ec2z67BEbCYXZZjUeOEljTEhgJhzUt0fF6owTWcQkw4ITL2/oQUMr2lgiHeLoYjsCSVAehqwABD2c8p3KyX//61/dwekXykArAHi+tY4AZXjL/ebTl87u2EHBAi6c8YJTRKzRdiLoUArtoAA3Va78mQcQ0r+diwzZLG1ybAaxPCIkAu4Sax9MbDzKDOSHd8TSSC/nKUwbeyVaRQdd2fAqoxXBPRf2MXYx91/M/+ebJO05edYo/aitSBfD1nYiEbO+IXJA6I6waAAE2k95BXgHoZFMBI/AMjIpEAEx44P2dXRgAah7w8ze/Zlt2g8e2tulcLu2Wm53X9rrJb9t1drxKr2GRUPqMjfOkbtAjupdCi+RMLnQPYNdGAD8FOL37P42EqKRQ7pXQ7wCqWu3f5xSNBO6f97zndVkgZaQYIYoCmIy1GiLkLuccwDavtN9xojSMM2Ii6ULGQyoBEo/sEDZ0yD0Ae/ckTwBMWLl5BxySgbofAKGXfrl/yAXXMM6u77NrpfifMUwfU9w1tRTcS9/cXzRCaoq4R6ITnG+8tNt6oU3+Xkjuk+bccH7GG7/Y/Mzvs8zTWa+1IR8XwoGeIpLI3bgHvOu7GiT0SnqdNcnLuJqb1gTrEjI0xGnkZd0JsZjfhtEWWY8y9yalhyGpkXVS/Kw/dCk7algna+RSyIasRdEDWyGq8fD1k/4wEg8bskLP0LeRcJhBSOMhowTWkgRGwmEtCXa87CiBdVECAakf+tCHOoEgVJbRKP1BUbts+Ze2M/ie+cxndnD47ne/u5MKXoAjD68oCeQBLysjFNDwnzEIREmV4Jnebbfd+n2E6zIw/V09ampC8Frd+973bi94wQt6O2YJd740Mp6VcAhQHxqwMWzdO6Ayhm88dDXtI6A8BrbfgL0UVgspkXfXJW8yEbKOoHEN0QHul8J5ADHDPuHyNc88xIZ7VNLBtRNaH+9mCArXASQBSPcB7oHdF77whd2LL2JBxINxrluY1pBgfXRugAqyiTc+4DfkinsLv1f34Bsn/a599/c3ais22WzuuLN/3Zb96tB2rR237/cDrqNbqd+AFNFeMkE6uI6IGsCYN9b32sLDDtTTb+2gv/qXsH1eeLpWIxcm6VTknDHUR/eTTy5yQ7QP4GW8XC9575Gt+YLE0R6eWe8AlLB19S3MDUSEsQHyEyUgGskxjpfOkHQF8qAjolCcgzQkc+OFRDQn6w4PCCBEQ4rZkb//ISSQDmSWLV2jG+SCxMl2gggE9wqZAwBmi9TIMPNl1oiFYQRQHYv8Nuu1jN1IOCxtVazRPSEpQ2K6Umo/iDJQN0T0lTUdkUhvpdTRtxQOzjPEGpfUOONY60lUorKmd9R1AmFB9xHR0oU8q/bff//+7KjERiIjai2OSTowEg9L04sN8eiRcNgQR3Xs0/oigZFwWF9GamznKIHVlACjj1EGLDIa1XEAvoR5i24AIoa58M5BAACbKtQLp2VQZqtEW/I5V54/AxQ4ZHgCCAxMoEzOOo+z43hJ/eY61ShkWLqPaAkAtxaJXAwMrqZYpp5ew+sn5S0H3AwjMWYBPCEtEklSUzICUoFEoB9Q9BnAREok0sFYAobul3oUqT4fL2WAQ2oX+B7YDlECSAZMpsZEduwwbnKm1QR46lOf2sOa3QvYBTQraIgQeUjpB/ALfKdmQ/WaVoEnXeWo7/yufejoi/dHv8KK09uPP7dfO/0Pv+sec2BbaL6wfMSYGgLATmqKACfAMlkBOoA3gC8aAhnhtxSio+NAPjJDdIFoAPqZa1UCJh7/bEMa+ZKDMVHHQaj3i1/84l7LQeqDEHSRCaI73BOBYM5pizQI5IcoCNcmU+3UfmBeO1L7I3VURD64nvnpWG3wWV8RfqIf/K2PUjVc23Wcl8KM3lOHxPiSkf90IakN2TpSDQnrQnafQcpEN7z7rz81JWjWOZg1qBID5J1Q/EoshPALSTbrPcbjliaBIbGasyeRPNYgkTmZW9ZtxCHdtZsOMsA6T3dqREOIrUpkuM8kUpkeuyb99bxQs8F9EHWi7WzZHP0JgZYIjaQRLURQjcTD0vRjQzp6JBw2pNEc+7K+SWAkHNa3ERvbO0rgUkogoJbRZwcEOdk8wqIK5JIDFoBdPOABW2984xt7SLiiYYo6ApsiH2ylJuqB5xjYYmQCRkm7AHAQDu4FAMlHzzaACIf6AsSkUgCA++2333yRxGEY7qXs+mqfFs+2C1VjthIH8dRVoiIRJfW8EAQJYY+RPK2RNdceweDvALfkL/NC+lwJh3gXU2wv0ReAYirDG/MaaVLboACiwmx0ws4ErodoMpbAdGRS5aFtjuOJ58EHXgH6gPkKZobEzJHf/m17/Uf/a74J5/3hR33LzD3udpce6k3ntAl4Bo7pm+vTR5ELoimQIUB0XsA48IIASQFQZEQ8+WSWKAgkhL4mIiLbnk4bl9QeUdtERAPCDFD/2te+1tvF64skIRNyRhCYCwgQMszv+qSd2uJ47U+4O9m6ljbxKiNxAH5AC+gzn8wdkSnOB8wQCCGEQiKkloK/fQ7JgNxwru/N20QoIfyqHCfJQBsSZaO99CoRCUOv9ZBIGF6vpq/kt2GI/GpP4vECq0hg0jpV17C6ZmVcs1b4G1mGiKaD1oXUaFHTx3MCoZfr0Y1hwcq664vjrG0igZAMyAaEmPnoN0WKpVWYo1KG7BREj4e7WeSaWesWGvKFiIfdbrF9307T1onja8ORwEg4bDhjOfZk/ZPASDisf2M2tniUwGpJgKEJcPEcHXzwwW3PPffsIfNeQFYAT7ZOs4XmIYcc0j3NQJVjGIfqM7z0pS/tkQ0KPfKy8joDO16OsVsFr69zeMAYp8Aj8iFeKWCDobnvvvt2cAXcAmNelyfhUCMXqnE+BEe1jQFJ1XOX4yvAToi+PjKaU6wv3sYQAglxTgrDag38lJOH4c3aY+wBYWkuvJrGV1QBwAxUq+WQ8/QvUQHar+30K2ONDAAUqtxqGgZ90E/g17Z28q3zutqWZ7ZDDrzvPNkAjADY2gaAIw/cDzChd3Q0xAFd8jewXsEzoOQ6Ig7oHTJCFIKXfgP9ric6Q1+BcB5c0RUhBAK8kBhSi9TbeNjDHtZ3cBCVQucBLnqeMXaOviJiFI7U3kQEOUbFYACqAAAgAElEQVR/kCpkB8Bpk7mFDECyJFpIv4Ax/UjhUuALYUDGPqf4pDY7P7LQF7JIHYbF9CkkZdIkQjIkgik1JxJ143oZ2xBSNSUpOhMibqHIoVkihRZr//j7dAnUNc1RkXcljUIUZX5njgzHRuqcZwHdtmOLz0i4EKNJW6rzPikQdAgpR//VZqHX9N2xnk0K1SI2EN9q/SCr7ZDkGREyNWtwvf6s+jMSDxvPLBkJh41nrMeernsSGAmHdW9MxhaNElirEkhxQh6jl7/85T0ElseIUYgwAKqqZ/64447ruerAkOMBTy/eVLtcIA6e8IQndFCW0G/GnvswFNVtAPykS/DkinwQ9p3tFRmcvL7CZZ3Dqy4v2DUub8JBP4cRDZOM2kowZPCmGbxVtpMiJEJGBMwF5FXgmuiTfJdoiYUUJ23MjgS10Jt7pq8hDYT0K0oouoXX0u4HQDpASweqFzsRFq6pbcgmY2q8gV7gw29JjwmAARiSI+53xMqbP3ZS+9y3Lk6vUFH+eQ+9/irFLwFthAb9QhhIzQBUEADxpPLSi3gQYSEiA4lA50LmZNtF/UUSICEQBSIHeGvVQNDekBgIBKSa/0gNAF+0gRQKxAw9kXZkDphb2iTE3LxIyoB7IUm0XeSFPovqQQKQtzQNwIvc9MU1ED76mzFCoOibeyMt/K2NIj78F02RrVjd17n6kVSaCvonkWfRz0lh6dGh6G31JA+Jq0o+BNCGUKuh75knwzmU+88KHNfqormBXjzz0PtQF/wd8qGug3U8zHPr+0EHHdR3bKF/ngWK/6ZwavSgruchs/2WOYFs8KK7dN5/xGbITTuleA6Z5w9+8IPbox/96D6n04foYl1flzJsI/GwFGmtn8eOhMP6OW5jqzcMCYyEw4YxjmMvRgnMLIEY+7zVcs+BFp4koAURwAtaX7zJdrUQ1nrAAQf01AovoOhJT3pSB0pCaAEnFfMT4QAgSdlAWABWPFMJZefZdVyAmBBa9QKAMVtj7rPPPv23y5NwmCbQeH0ZtjFyh57gAOsY2xWoDc+rxw5BWiUkYpwHiIUYyLUTaVDbPfRi5hruGaM/5FCAumOy3ZwaATyLdAOYDqBXRwExVUOwESMhFVwLeAZGgHz514loSRHL1BPJTh1pky1V//XDP27nXvEm81154F2u2Z7+wLmCpXkhP5ACCBB9Fz2QuhdACb2lT6IJ3CuRC8gCURdICIUes71fCidKfeBhdR7SxH1CZiTtIVs5IlJcR6rDxz/+8Z5edOCBB3ZSQkQCkg7p4G9Em+gM804EA9IBWaH/yIPokr8TTcHzS17ZFSAFGoEy/UbQeE/xy2npMVVutTBgvq96UiNyAt7qe3Qyely94BWMDnVvErGwEClXCYxKsM280I0HLiiBjKODMg7ZwYa8h1EJlQh1Dn0W+YZsQPohBuzCYn7RZ2SAz54ndezzuaZYmMd2o0iEjrlL960zrut7c0e9FM8h80lEXHbvSR+ytqRGzaVRgZF4uDRSWz/OGQmH9WOcxlZumBIYCYcNc1zHXo0SuIQEYmAmxFnxLxELjEz7qwNfvLPCr2PAORbIeu9739vrNdj+D7nAAASanv3sZ3dPrTBaEQw83ykaCRD7jYHoMy85I5JxyWDkAYu3GeEA2CIo7HjhHozGdYFwCJkQcmRoqFfQXY33SWAqIKqSBgF4uU/11FWvb+6TcHa/1SiFafcbKkL1ANYQ+QCAAEnnIRiMORD+2te+tusCIM7bnzSJIShNKL2xVs9Au+gFYJyojbQp0TbVm37EEUf0LVd3uuOz2mnLrznf/Eftee32mHvv3K8H7AAo2fWhns/rqt2iFJJ64TOPKXIs20Dy+PPISi8A8LMDQ3ayyI2RDeaKKAgEAlKDvrqHtmiD9tBzaRC27bOVqOuKwEAG0HXtRUqkWj+ChI5rA9LDcf4DaMCaeagv5I3IALxmfaWYXoqFVi9wCIfocwWDk6Iacs94qKtOVi94SIFhpEI9fzGCoZJvk0L7Z+3/eNxsEqgRDM6InhjXrL91TYt+2NbVtsr02RokogERjXQ2xxB1zhddZF55JXUs16iEgzll/iAIo1PmBJ2n+4mkkLJhHplvCAfpFiHQo/POn6WGw2IS+tVvz2kfP/rUduS3f3OJQ8caD4tJb938fSQc1s1xGVu1cUhgJBw2jnEeezlKYD6fNvUCgLEPfOADfX91XlqFI1XQZ+jxoMb49w4EvuY1r+mpF0JmgSleLduUMQKdK0oCYQG8xTsGrAGdQJbdMBi0jEtgCmjNcdry/ve/vxuT97rXvXpaRd0a8/IKqw65kGiChQBZVbEhUTBJ/WLsh3CIdy4kTM4ZAjiyqPnPAfyzyqhGW4RwqJ7xSkj4/PznP7+PMRDN+Ae2edaBgRQY1dYhkACoefONtyKJaiLQK9f0G53wrr+5jmuoK/Kud72rPeVpz2g/v+iO7fun/GlefE99wPXa39ztWh2Eqw9CDxFdVVbT5IB0ULNBVAEiTLSN73wGaFxLO0NC0E/AP9EGfk8tDdcR+YAgc76ICKSMa5sXUoKkoPDAIimkH/HOard5QrcRHog+XlzzYVJ0gnQI4M6cVBSzvqr+VKBIntmmNZ7eoefX37V2yKTIhMz/6EsIr0ogBEg6pobJV5C6mF5OioRY7JxxOV89CVTis5IOIaNDPuS36Cay2BaVtmP91re+1efLE5/4xE6ymdtejpGW5FyROeZP5nwlwDLG3q3/Urc8LxDWyExRcJ5HriPNCMkgKujII4/saULWJTVS0sZEYFQSdvWkNHf2b047r9eVGYmHNSHNy/caI+Fw+cp/vPvGLYGRcNi4x3/s/UYkAUZf9TIBXAC+7TEZiwoDyksXPs8rFYMQCOR9etOb3tS/f9zjHtc9SwCW4mBf+tKXOvi8//3v3z3ZgFmK9AF07gGQSddwfQAUKOINi5HqOwXBEBuupThl9nPfiIboMu9qJRem3VxRRGD5Hve4R9cRnn0AQMQKj3wqw9cccNcV4QAkyM3m+ZdaIK2B3jnfd9klIwDZtZBgUjkQXLvf9e7the/4YTv5FxeTDv/wsBu2W1zrwp6ugRBQPO7/Z+9OwCyrynPxL6PRKMYJorbYZOhEiFcUSSB/0IgySPAmTokiURAVFEhUVALivSat4gCigoo4ixhEcEBUVEBQ5AqJGEUxCXqDUTuKIGCMQROvMf/nt7rf6lW7T1Wd6qrqrmHt5znPqXPO3mv41lq79vuu9/u+AKgA68ydfA4IAU6QHAgGoEXchs985jMTKT/ZwJzVR+ciH4Aqc5oCyBxWZ9xXQg45F9BCsFgPl156aVU1HHnkkZWEkz4TUHrSk55UDj/88GoDLy4ZFA1D5UvGAlkB2ClLOS2x0oL6caTkw7EeZ+y3+ITsFc6LBVqSKOTBcL6YMy0BEHI1ype2Iea3NUHVgBg2LwUaRjYkPkvmEwKOu53/FZRsidWT8lr3M/9jrCHlffSjH633DMSa+Z7UmlwpkHjIC+Q4QtL/F+6AXPjUm2w9WZfjEsOzMXYnHmZjrcV5biccFue49FatDAt0wmFljHPvZbdAfTCLi4IHMg+cdqLWrl1bgSFVAQLAg50HxTyoOtcuK5cKoMrOLaUDwHbyySdXMGonCpiy24ywCOAjY+fL7oHR7ridKw+u6kMs5GEUeSHrhYdJu8JcPTrhsDgmLUBu7M0dMTzMB4CCYgWBEBeKuN94B/Cz4yiGB/ebfffdt+52AuV2KoEGYDtkA79v5wE1CKoTTjihElg/+vH/K8e9+e8L3+ocRz3qruWO//XdOp8QAdlB9XtAFGJB25IetLUmwsPcB3TMeeDGedoStQIVgxeZtxeCxDl2YPXDnKdOQJz5TKVgzprrQJK0s8iLRz3qUZWcE+fBnKcKUofdXGvCtUBXVAcBYcn2IaYFkqN1qRgCyoC4cWI4LI5Z1Vux0BYIiZX7vvpaMqElnFp1VatycI25ZQ1zq7v44osrkSBgI4LZGsiBLDD/rBkuFRRNyLpkPWoJyVwTUhv5Zn1Q8nDDUFbWnf852uB/BYIQmWcNIqURgLn/hGzQr4UgHNLm6YiHB/3mXWs6zQeuuetCD28vfzMs0AmHzTBav6RbYJ4s0AmHeTJkL6ZbYClYoH04017+tgCQB0TBGoEmO6keFEM4eCgEjv76r/+6Rt8/6KCD6s6WXSW7XV5Am+spH1xLyeA6/vLk5B5CSdSRCR4kkQ7ksM5zOM+ONpXDox/96Crf7+BpccwooJy65eMf/3g58cQTKyEFrAMGgHobc4JywMH1IA/9FA52PZFY5gC3A/MBWEc4uMZYA+tiHrznPe+p3yGdAAoAAunw56dcU2645T9q+bf7hVL+eLeflX1+79dqmY64mQR4xEe8nUfAi/oRDr5HjrleP4YHQg2xInYD4sC8pcTxrhzzH0kSlQawFDcMBAHSgUwc2QCkKUu8h1e84hX1XZlAGbvou/brN1IjwTeti7iOyCaTY9QO9kIDrcUxG3srZrJASwDmHt6SD74bqhiSAWV4z7V23ZOlveRChCCTIYJbkHlrnWf9R0Vknnu5TyAEpwv4aQ0hF6wFRCQigbrB/wf3GCQfwiJpXa0lbRFTRRBbLkmtMqNVCi20W04nHmaaiYvv9044LL4x6S1aORbohMPKGeve026BiYczpkgAPzvJdlEf9rCHTQSnA5zah0+KBIBTMD9SWnJWD3ceRl/72tfWHdunPvWpVd4OREV2DkTx/yeF9SC5++67V8CG4EA4AGkeOpMBA3Hx/Oc/v8ZxWMhdqj4VxrNAdkGlx6RmEahNJHpxHIBmftZJo6rEYYBNn4EG5wMhAfbmEwA9lFvzD3/b295WG0d5E/VClXT/4KfluLf8wyTS4WVP+/Wy6/3vU88PaEo72lgY5iHlgZgLwAxgQwpunjoA/QD2xC6YKvCcuYswSSBJ5SJlkHdUFQgIqgXBJ+MqZH0gD9SHTLMOzO8ArKgrtCHATTtcZ20CXDJ9ZE2EcEibhwTEeKPbz1qOFmiDbbZBOLNGWpVbG6ejBegUB1QNXNy4CCHfrFeqBiSC9ev/g0xD7tnmvLkc1Zx7PMLBPT/ZadIu7+751pz57f5g/SAYHO4nfnOO/w/mPmKakkgbuSe9973vrWorJLc1EZeKECyj1BQLNdadeFgoy85/uZ1wmH+b9hK7Bca1QCccxrVUP69bYJlYIFJzu7OOs88+u5x33nl1t5lfPhWCnV+gqX0I5Rrx3Oc+twIfagTXUy8gHyggZKwg+6ZwiEuG8r/yla9U0MQPXjA9gfMAP+4XHij9duqpp1YQx61DUMoEu1voXaplMqQL0o12t1D8AYSDsRcgzgO9XUnjjURI5oW2Ia3MnyKAZNo78AB42y1tCQfnU8twqaCy+fM///M6l1IOAuBfvv8f5TmnXF1+/J8/r1Vt80u3La8+aufyG/e5U90p1a4EoIxrgvlOpWAHFXACXARJRZi0gL0NtBgQk9Sd7S6t75LpIfEgAKQEpUSsCIIHRHn525wHruwII9MAJWSKtgJwcUGJskEd1oAdXTFQ2AmZlzUbUqUlSRZkEvRCl6QFhm4UuY+GmEqnhvdXpJk1SpljLSIK3acFBfb/wJy0zqyjEBfmbFKz+h7ZYP5S9QzdhUI2uF84x/mOqOG8IzDMc8QDlw3/N6w/pIb/G7LlUDmIheL/UWI9pJytpfTpxMPiXyqdcFj8Y9RbuHwt0AmH5Tu2vWfdAiMtACx54IvsnV+srAB2mKSjBISAQju0OTzwkcULgmcn6yUveUnd3bbbK1o4BYP0iQAoABWZu+vFf7BzrUyxH9Rtd5h/vt1hEnNBAo866qgaH8IDZg9otzgmb8YhMQm4IyRoKLLJGCIFssMYQBP1TD77HejnkgN8U7fY5QcsgI4EGUVq8BOXZk96VIBlGJ/gc393XTnx3OvLf/7sNtVI97rHL5UTn3X/cs+7334iYj3CADhCBGgzaTgSjPrGPASQHAgD6yFAX3ujbNBmv2WdtATMVKODIEAyeLdz60Xl4KUN4mH4HWmjj4g9oIodApQShFP7XS9oJJcLRCAQlqOVkndibnGsl8XUilb1kjXUutQlVkNLulEzcJ3jxgP4H3DAAdWFAknnSLBX5VjHXpmv1rE5m/8v1nQbrNX1WUPqdq615Rxrzmfzm6Ih1/pfk3uD67WNq5XYQAJGiuMgmG0IjKzVrbkeEA/nfvpfykWfv7H89GfridEcPcbD1l0hnXDYuvbvta9sC3TCYWWPf+/9CrTAEKiQx77hDW8oH/rQh2psBlHCgTIAJw+IHgaRA/xmSdLtLnGtsNtllwlIlMEAiOSbD9jZwbLb5eEV2EJCeDgEAikiqBs8QIpOLoe7sgGwTjYsrklpPOzOc6lBDtmdp0ShWEBKkU4HpBvzgIn0It8BKQK+AdB2P6klnGs+IAAAcRkxvJtTXDeiQmil4RQEF33ua+Vj19y1/L//+u8J0uEVh+1Ytrvr7arKIekr7YjKZgE8mddUPCERWvCetgY8JXgkMOSa9vfs7GpTS7A4ZyqgY40hXM4666y6Q2ueUwSJh0KW3iooEntCP4A4xI5ytd+aaXertWVLyscX18zsrRllgQRrbV3SzNPM7RAN+d364/aGFEY4UKRZmxRG3OyA/hxRJPhMDeG+AOx7+S3rIQRHSLsojzJ3rc+QCkmLa635zlr1e+a2uhCD3Dv8v/A/hULKfUKg4iOOOKL+r3F+AsYuhpnxgx/9tJxz6XfKBVd8rxMPi2FASimdcFgkA9GbsSIt0AmHFTnsvdMr1QJDMJ/PAvVJjwn4C9SXAI8eBvPgx6+XEsIuLdcLoNDO63HHHVd9avn3ykQgkBeVAvUDcMlVwk61gJIeXu32+k6AwMsuu6w+3B577LGVpGiPof/xSh2zrd3vjD8VC4WL2AfULKTX5kdkz9oZsGPs2pgKUTwkgwOwAmgnToH4BubL+973vgrwxTmgggBAWom0v5EI1Di3u9uO5Y0f+f7Ew/yvr7pjeflhO5Zt77ZNBSDmF5Ik6ScBIn+TZgM0lBl8zJFr8RWPrSkUuEhQGPjdvNWuuFpECRGiIFLxfN+m52uBH7eko48+unzuc58rBx98cHUlUnaAWTKzpM/aDAyypV1mNmvLWymEw9AVYLo1sTV3t7f2WlV/CL5WZTTqXmrOyQpjLp5//vnVdcd33HcE7kU+A/Yt4dYSbyEu2j4j1qJ2itIha2KoIqLqSaDXEIRD+ykPOS2ehDgyCEj/Z5RNFcdF78/+7M/qfWQYEHkxjIU2dOJhsYxEJxwWz0j0lqxEC3TCYSWOeu/zirXAqAjmAAyFwpve9KYKaEhVkQN87IGzkBLUDHx73/72t1e3CRkLPAC+6lWvqkSEhz8PqoCiB0I7s3aXPcBKoWgnnFsGsAhESYMZ4sJvwJ2HZA+fHkQ9oPbAkVt3qraybDuKL3vZy+oYcgfg2w2UI5OQEI7MlaR49Dm7jq3SIfESgBOAQplAPuLKNaTSiCuEg7IC7O10IhxIuylwvvqd25XXvO//ThhpzfbblJOO2Klc/cUvVLUEgI9MAG7sxiobqI/8G9hHmHAN0R9uQnFv4L8ufSfZuHVBYQCApS36EHVByBXryzqxbvzmc2TlGkkddO6559ZAq3zPX/nKV9ZdZNdH6aGNmf/aaQ35zRpJVhBlpfyVQMzNhnAYd8UsV2KiXbNtusvcS81PZKF5ZS5SNpjz7t9ILe5TFGnWhfu2+A3IuaSXTfDHEAhDe48aq3FtrezER9FG6rgPf/jDtT3IQSSItlDjcct77GMfW57whCdMEIFRV41b37hzZT7Om454cN+STnPPB2w7H1X1MqawQFc49KnRLbD1LNAJh61n+15zt8AWt0BcJAJYAhA9fMqzTvbtIVNgO+CKP60j8nHnid8AdL31rW+tYO7000+v6giB+MjgyeztJAORyIPf//3fr2DJA6LvyOoBQa4X4jYAeo4Es0x2gS4V3+LTY1KF5kZ2K40JIPDJT36yZioBRvhSS5UHeADNjrgb5O+8hzRoM0cYb+QTFwnAmsqBy4FzonBIMMWAfKSUa6hkxBoBQi666sZJpMN97/af5fq/PaV8/dp/qKoZxJnDXLRb6z0KBgSAXVTzG/kgEj+VD9cgoB+xgVQR+NE5CAnlhZRIf1uiJTEhQgi0Cg3n8z/nVgE0UQQh7qyj2IjNnYcYAQ5J3LXRuuKKEfeVlUrGtYB2VDDEqciJ4ffL9f4S14n0rwXf5j21AEUDpRrFkfs81wTxe6wB/wMQ0NRnfkcYIyIELUW6eSHg5vuICx7Cg9rC/xqqJ6QjEhuZjQhHQiA+kW/UDf5ftYqqUcqL+W7rXMrrxMNcrDe3azvhMDf79au7BeZigU44zMV6/dpugSVogezGtnJwu9d8ZGWs8FBn5wg441oRuasHWOfZfUYckIPLJsCvljoiqfuARISDa/fcc88K0lzH55+PsAdK5IQ4AB4kW7eN7J5Nl7t9CZp8STY5O+0BuB7kgWUuAVQGlC128gGF7L63IDhuBW1WFOPrs/kBTFA3xG3BvOHa4xzxPAQgbecGI7pO3dQKCKvE/Pjri9YVrxz/9cOvl+3/32eqexCCADhRPqWA+gAvZSESEB5IBb7h+gxQ7b///vWlfO3hAoToAPwFn1QuIKQ8Co6009pKhpWQLSEclJN5LVDri1/84grqBF0VFwOJM+qgtLB+9EF75nK0apHI2ccpTx/a4J0tmRKFxZDMzPgrf7GB+xBEaXM+D9Ui6bc+jAKyrWJs3F311k7Da2YqI2tSezLPWoJhKhIK2QvAA/Je5rs4KpQ9iDuqAS/El3mG6DI3vQRdRQZqG/IBQYHoi5uR+37+9nsCN0YR4TpzLVkprCHluw+4n1h35rc2+YxMVF8yuCAzKeGUjQA555xzyhlnnFHJOm59CWg5iogaZ25vrXM68bDlLd8Jhy1v815jt0As0AmHPhe6BVaYBYaEQ/zupadcu3Zt3UkVmRzhcP/7378+6LUBvKTBJMMFlOw6yTxgx9ZDIqk9ib0da2QC8OZBUiwHPvXICYDthBNOqGqIBAcLGGt3LGd6+F5hw7ZVuptxTyBDY0IJw63GjieJMxBN/kypAoTHdQL4SQrJRKIH0KkKgHxARrnifZhz3k855ZRKZokRAQzZ5W99s9VDVYE0QHa5xgHEvOj1l5R//P56RY7jt+/90/LEh9xhIjUfgsH1FAT6QaVgzgIxrkc+yKgCnAFQpNoHHnhgJc70ETDyuzKQHYgM7QuYbtsZRdBQ3RDwDWyJV0Et4hyqCtJ1hAIbJvAlUKlebfO9taOt3Dxi57inuEa5wJwjbdMu5/jNK6CUHcY5Qi7EhSRjmUB9Aespq5W1BwQmMKD+BLy3AD5EY+wVsBrbuk8kk4Hf0obU6be88ru62r9DnI3T55yjPcNgi2m/92HcgJa4GCoqcj/LNW078ttQsTEE0X43ho6p4h74zfpAypnzFDLiHVCVIfgcsgUJCmkNOYf7G2KLcgF56F1QVfVZH1zgEBXWpvmYFK+Jb+Id8eB/hnnK9slCwe7minnpOmvO/wef3QuQDT67N+gT4o1bn/8f7gshsJF+zqNwEGj4KU95Sr3/JMZE5s5S+7/RiYfZrMi5ndsJh7nZr1/dLTAXC3TCYS7W69d2CyxBC7Q+vnlo9mDvwdSuq7gMMlAkcKSHyfagbDjvvPNq8C4PfR4auVl4aJXFIKkvRRsnSfe9B14PikCmTBXHH398VT9kF7QFZkvQpMu2ydnh9R7ABrRIX4loEoMAQEAgkDYDKYlb4MEfiEiEekAJ+QTY2MkEmh3ULslYIQCpnViEw3777VcVFPFDB2CAI4QA0GJnNjv+CC1z6jb3fWy57Xa7TozHAbvfozzu/7tTjcXgWkCKmwVwpF3mrvb4zbsget6zq4sUO+yww6qLhSOKCO/aDbBF3eD3doc5tguwbnfVkSaxhVgm11xzTb3WzrEdZGsH6WHtWUNe2X1nf6Av9UVl4Rq2B8oC8P3Wrq3E1lDWuCqi9E85wKTyAVpAEECMnF37W5eZdu74LbYJUdGeH2LL9cl4oH9Ik5AUzvdZG9yjzA2f2zp9B4Aa3wQCdb7ztNV1CFTv7NWqd3IvCiEwKuNB5mLs14Lbdp62hNOQWBgHELfKC9e3668trz1P/cbGvLJGzCkkg2CvwD3wbs6aY8hBcxvp5hDE1bwy961LdqQc8FKH9eEwNtRB1EnmMAKCIgEJpm7vrZtR29aMd8gi78Yo6grrkurC2Bkb46Zd+qJd7MblSZBLxCR1g8CrIYQWU4aKzfmHEOLh4qtuLP/+k59NKqLHeNgci256TScc5seOvZRugc2xQCccNsdq/ZpugSVogVFS3jwYe/cQiTAABgXsAwIBKg+A7UPyBz/4wapUAIzsknkwpIwQm4HS4YlPfGK1jvJIxwUm8+DrYVLZVA98bxEOHhJbAmRIhixBMy+7JgcgZgfZGL3//e8vL3/5yytooYYB4gAI4AFYAEwS5wDQ8BkACqDx2XxwPhLAZ4HhAAmgRdYSkmll+C1gBbhBbvgO4QCwAP/iiSC1KA9us8OflK99b/1OuuPB2/9b2feBv1jrIRcHSAFm19ldBcrVmXaat0Ca9iJJxCABbpImVhv4wdutFSxTnWwz3OlX9zBIa9YRNRGlBDWQ/iA+kAj854HDxMxQv2sAPqQDcMVuyEDjYvfZ79xMfOYGoswc+un3gLyoIJQ/Ki3oqMnbkoLWq91u69r6d39A+mSOJP5EVBVRLuQ+E2m9vgO4ytaXKDuMBTIpqg39B2SjwmJj9vEKSeG7xADxXXbXo8yIesr3gHQIB3PLvcv9Le4q5giix7xiR+dOdYyS8A/nwPCeOw7ZMM4NRP/dS81fcwNRxuXH+kI4eAHriBUubQgziiEKmagWlGyabxYAACAASURBVGEMKRoSnDUuDuaicWAvc0c55h27+NuhbudbB+yflzEL2dSOfwgqxE/GyBxkZ2OQ+WhuxM1JG42T3xElxsf/HnGDxHn5kz/5kzoPQqq1LnnzZetxxmM+z0E2nPfZ75YPX359Jx7m07A9LeY8W7MXt1gssO6ar5XDzripNmefQx9cjt35ToulaZPa0QmHRTksvVHdAvNvgTwEtjt5Hvzy4O5B713velcNJma3icoBOQAMeEjMwzQlhKwUgBmiwS4Y8ImIsMv8tKc9rYInO+BUDcCVrBb81JES6pFeEZBTbutXPnT3mH8r9BJna4GAxwBX19t15FZhd964evC34wmAIxEAeEDBXAOIgKHWFxzAA1YBGmAJcAE2KWfssJpDApcCfABM5OPZvVUuAgBI0QYKG8Cfv/d97rtDuejau5evfOPWia4e9PB7lEP/6LdrWcAMsAvMBOwATeq1ewuoIRXs3iIezFdzleoi2ThcT7nDNpQdyR4REDqdtF4buGbod3zmgULfs2ECWWoTmyBIrCFryVp7/OMfX+NbaCfg73fxV5AO4qsAl1nXrQtFXB0Cytl+NkfAs3Uu6KC2CDSI+PFbXDYC+hLzIXU4JxkItB25wt6AKJIKmPQCfh0hggBZZblWHUgUL7/7Dsnhs/P8nVgB7Kd845xrzUvXtUSGuRT5v3awZ9qCfPDiukNt4ndzrlVYmJtJZzobe7bnso22p8/6A/B71379APDZTf+8I6B85zdzxjz1m++0l4sO4piawbxNthR1IPesSX13LjLBfV7/HNaCdRI7Z87E1Uf/vazxkAfGLWM3kx20U3/jXpEx0xf9ME5IMbb3vwjZoG5uHf73uP/81V/9VVVBtUfm3Oa4z8zU5i39eyce5t/iMyocrvla2X8DcBvWvmbVdmWv/VeXAxcpmJt/a81vieuuWVfOvvDm8s3rby3XpehV25R9dlldDtp327J6k+p+XK781LrynqtvKtddv/FH43DwITuWPdZ7U04cC13+/FpjptJ+XM45+UvlnRP93qbsc+gu5dj1ycA2OdZ96upy2CfWP++sOeDB5U37dsJhJgv337sFugUW2AKtT36i6Wd3yIMoYGP3yG+HHHJIleECkB7CI5X1sCsrhSj7JPVcJF7/+tfXVH9Pf/rTK1gEhPioe0BEWshGAQiR4ovlQKYOUHpAbQFlJxwWeALMsviMeQBfFCnGKa4PAJgxBz64V9gxBWYBCuAh2Ul89r1d1uy0Ap2UBsAOUGROffzjH68gXuR8QKidH4gsQEl7EAzqNF8pHLj4cOexa/sr91pVXvCGL5fv/OA2Ez1+/oG/Wdbc40d1hx4gMbcBffNfOwB2RIOytRVRglgwX5EPhx56aOHygVxw8CkXABXwogYCjqJoyDprXSxcA1gBc64FGBEqADt7xLZxRVEGe3kXlf+zn/1sXUfiPQCGymFbQJhPO4JP/5E/rcpBvSGNpvP7n2pqDFVH6nr3u99dQflznvOcur5nc2RO6Sd7J+uIsQQskTDaCSC7P7RxDVoiJ3UOXRl8H4IhSgnvQCwwrk62cx8zxsguY2Fu+Q7AD3ERwibEFFtrn1cICG00TiEe9COAN+8he1sFiPutukLE+Iwk0QbrJmSCdvvOZwQAckP/XBs3G3NHTBEvwXmReQC5tdiOXwC565VnzrOFtuuTeWg961MICvXEZtrFZknbGncb7bAO4g5hDDJWec8c1M+QPgiHEM4ho8xt/3PcS7SrtckFF1xQyS73C7GErLtRSpPZzMfFfu50xMO97vFLNZ3mI3cboK/F3qmt1L6ZCIcWuE3VxDW77lTe9OQ5pC+9cV056sRvrwfdu+5U3v7kEWB7nHO2kg03p9orz/pcWfvFaa7cdady4SSb3lxOesG15ZJpLtnn0IdMAPCFLn9z+jyna9rxT0Gb2GhjDZ1wWG+L2/x3+99gTiPQL+4W6BaYLwvkIbfdCfKdB0sZAgAiAbnIne1kJlp/Hv7PPPPM6j5B0WCXk8T+hS98Yd0JBoiSes0DLDn6Yx7zmAngBMAddNBBNRPGcAe7BSPz1ddezuZZwFgkPgBAkyCFmTOAinkgs4ldSCQSsGXHlK+4XVfgHkiJa4R5hCgA5LhAqINSAbgANKTFVB4iQDYM5bYklB1QIAkAA9TVIbOFGA12dAFuRAKQ9NGPX1wu+r/3Ljf+2y9MGOAZe/1XueNtflgBGeIAgEMaAJsJjgrEA6EB+3aDlc8WSBDBUhMcE+nihSBJtHyVJTBl4g+kAeoje1cf++mzrDAIPTv0jqHywLnq5D4hG0zqUVYk7Yg9GWC0y3qTRaNVDgVAJ4PAbGZESJTEfLC2EQ6AsLqAPm1Pu3N+wHDAZ30guM1GAijfG6vEHqCaMl/anW02Cvht2x1SZzZ9iRKjBf7mYgCwOc6ubI5sokJJWtSoJRLwMPMy/YyCxBhkjSTopTYGcAdYZ0xaVUzGzDhZM17+TjyP/B11QRu3A9lgHXGLQwa97nWvq/Mr7icJIppx0B62jlrCvNQm60JZiLsoN2Kf9EM7k/ElKoUEIQ05GSIohHaUJFHYsRdbITisvSii2C7kjTVi/RkD53JzosBDRD7/+c+v9w7jl7mpzCHJN5v5sZjP7cTD3EdnNoRDu1PcStZL2aY8/bhdyoGby/G0YHLVDuXtx6zedHd/nHPmbo4tVsKVZ11d3lO2LQfvt3pCmTCZ3Jls05ZAWHPATuX4DQqISdc0tlvo8reYoTZUtLGf25Q1q27doPDYrqx9zY5ljxGN6YTDeqN0wmFLz9ReX7fAmBZo/Y09HOZBEHEADNop9eApGwGXiPb8j33sYzXAJNKAjFvQvmc/+9kVOHnZtfTgirRANnio9IB60kknVTICMCTFd64H1SEwGwVOxuxWP22eLBCZd4BCG5wtwM0uKZULEACMk28b64BIwIF6gELA7idABDwmyr35hVzwHVBBFfOBD3yg7nDKZOK3AJekteR2ABBSRIgN4hqAhZsB1Yw6AMXqbrDtvcvpF/+83HDL+swND/+tfyuPe/ivV0IEUOLaoCwgXvnaqnwvwMmOOxCDcDBvteeYY46pxJp+AmkIB2AbAQKkOUI4DKXdwB3CBFECuLIJwiHEWwvu01+uFJRBzvVuXSWmQdLN2nXWZgol8S+4Q2VNByQqu401Ma6PewCxeQCQI2gQTda4tY9ssbaB0zZmwZAcyJoOOGx3vtkr2TeQKIAwIOm+kJ13IDoA2Pm5b0S1kQCZSVM6itwYt8/aimCIiw07m7Nxb/C39uZlLENcRFUxqv7Yx7t2h0wx1iEY4q7Qum0k7oT+Oy/ZN0LkmbcOfZeuFiBHPJiXiQOiPWyWDCAZnwSC1Ed2B/JDIJnjzk86zGEA4WQ/iaKkJVGybjPuGZcE+TSftK91wzBHkd5UT+ZBAqAiXKwta5D7kP4dccQRdR0bk8yBuPO0qWnn6Xa4aIrpxMPmD8XmEg6lTJa4t7vrs27NOGTCOOfMuuLFdsFkFcNGm7a2HpI77TVTA/D1PV3o8hfKnk3/V+1Q1u5yc1m7wV1iqnnXCYf1Y9EJh4Wak73cboHNsEBASBssMgApgfne+MY31oc6AIobBBBpp7klBTz4idvgQZAiAnh71rOeVeM6eECNGwViwUNxHgTt0NqJ5WvP/QKYSJvaHcuAo83oYr9kHi0QKbgis3OYHVrAwZwg4X7DG95QVTHGG0gHXswBYFqsA4QEggDBALwDNdJORo2AbAB2KCLe+973VmAkZaT5Fxm4utQN8JLAK1v8BgoHqgmfkynDrigwpPzb/tK25e0f++fyg5u/X/b+7Z+Uh+75/1WggwTRZmAKcFEmoKNfwDTVgDr9BvwgMEJ0UBwgOABO5AHiI9H/ra3sfre7ub7XRzFQgCrgEYhSfnzn2RnISkYGRMIZZ5xR3UysQ3Ek2kwg2ksVkmwdXJ0ojqwtfQzAbXd9hy4Ss5ku+mXnn8LBuFv7e+2114RbgHpG7TBn/Q93oLUlsRjiiqA9xgJplPSfAGXcGRJgsFU9JJZDVAatuiL3upA5Q7eMliRx7rjZO7QzbhFAvfmWGAwhhNLvgO4oHtSpv0iFljzYHJcX9Zqv5gIVjPVAdSKuSZRJWb9xEWndd1pbaTe7e4XASRpO6wQ5EMJDGSFK4lIS26WfLekSVZ21nXtI1BFxEUnwT+tKv9RpXfn/o+63ve1t5ZxzzqnBUWVIQjy0QWVTrnbNhlyazRpYLOd24mH2IzE/hMOmCod1N95czj5z3eT4BGWbsmbX1eX4xmViOul/FBXjnJOeU1688sI2xsGGOvfbtqxuFRgTsSm0/X5lh4u/XtZ+cYPPv5hMGwrcBNBO49px5aeuXg+EV21X1h4zeud9+hFqCYHWptOQO7MiYha6/FI2Av315Md9B+OxZtUO5eBD1qs6hmO1ZtcdyvFPnl7dUufEA2/e6IIzhSJmSDgcf691k+bFlHXNfgnN6YoeNHJO5usXdwssHQsEPOYBM1JXPWhl6wI72sH0sG+n1G4uYOSBPw9xAgB6+LO7K1OFHWI7q1KWUUQcfvjh5XGPe1x9OM1utnoCnkRMt0Nl1zJuFC0ZEvJhuT80LoXZkx3bNuhc4guk/YA/9Yod4bhNPPrRj67SfmSC3fcAe6AIMWWe2K2nEgD+gQ1/AxTOsUNLZWMOaENAEjIB6AXABTAEsBBYe+yxRwVa5hG3HWQW0oOKBoAB9JWB+HAO4kM/tBdpgCTxN4UEJYJ4Eog1c5RrELJAnAR95EoA8ACMQNMll1xSSQOZV4YuEZnXQJgykBPKVy6XJYCKbdt1EODLDi996UsroFTfgQceOLHLDwiyBdtHoSGWCpsj/5A7UaVEadEC/3HX1hCga7uAoexD4UDlFKIku+ejiI5RrhaZP63aIeDYmLt3mBPJ3pFUisYJ2ZksCkOiY3ivGwLf4f1lGAcg7U+btWlUIMLYs3WdGK7puRA8KctYqytpLPO98TW3kQ3WEDKO+kwwRVkcHH53ZF62ffN3ss84J25TyfCReBIINyRZlDt+T9YJbUKetSlKM3+jZog7SQKLJluJ8qNiyLhbR9yyEqgzRLgy/Y9BWIvfwHUvfRoS6cvVrWLU/4tOPIz/X3RzCYdJLhUD0Ddz3IeNO/HjkAnjnENxceVZX5omLsJg978hHDZK9Nfbbc2qbcp1128IsDyME9AE0ZwcjHCOio8bby7nnHntxqCIg3qH7hb7HHq/cuy9flJOOvPacsmGQIrTqkwWuvwNU26068NwPm5X9tn1pnLJqBgWIwiEjeMfEmY6xcf6umaeg6WUqdx3xl8+cz6zEw5zNmEvoFtg6VggD/bDXb30wEOd3UWB+C6++OIqk7eDCRxFLu5cO71UEMCeHVWpMAFFu8AICgH8kj7Nw2Xk2FKaCfrFhx5REXm4MuO/nIfd6R7il47Fl3ZLM0/aXdCAMOOTMQMaLrroohrXA/hBAERxAPQDztxuBLHjloAwoC4AYAAVgB8BkJfdzKc+9ak1GKV5l1gSUR8gMJTP/QLpwG1HPXy6kQoIB6AU6I6snGLB9YgJ/eJ+oA/apC1RM9hBd5jL1Bb8xs1pQAjh4FzqH6ld9ZOkmzIDmAL8BRjMTnV2dQOIkXjagdzQL+2zS9vGyGjnvZ1m5AZwx2cdSRO3AusU4adepAXAiQQAAK1JaUVb4B/Q1wLMcWbnUJ3gMyUFBYpYLOygD60LR6vwGAX+hiB8KgWE9hl78wv5APgisPytn4gg7l7GbOiWNR3Qz31Q+SEnQvhkrFoSYnh+ux5iw/RhHIVEym7bOIoAas9riQJ9zfoz/6wf8xXhiwymNOLOlvvq0L7tmIREMMfafqZfIQkS98L9XJ3JDJL4DnFzSRmpIwoT5UXhEvcKY2hdJcNFCKsQGO38RJwgGpAqSDjEWjJktP/PVhLZ0Nrnpz/7ebngiu+Vcy79TvnBj346aWn34JLrzTEbwmHkvXEEaKtg7+o7lqfvv7rsufOdNsRjmOMu/Qw7+ZN3tJsYB016RAEpJwIxTpN9Y58Ddijf/MSGIJZlMlGxKfiNVWZPOIwGxduUfQ4YnaVCXIaoMCaPhYwN99sk9eNClz9qPgzrFFC0KlpuvLmcdOLkoJdT/TaZOGlUGZNiVGwMujkqC8Um7UjcC+0Yl6QZ52Fgjud0wmGOBuyXdwssVQtM9UDugTK5zvnEk6kneGQeHj2EAmziODz84Q+vD4BICLtggFQbJT+g1AOp4JJ87u0iixUBqKgv57T+3Sv1wXEpzacWoAAedtuBXiDdgVgC1oF6cwdQQQAA3lQBgJLrEqSR8gW5FbcJpBTyKv7gAAZ1BFDFjUIaTVkTACzgHQgBYABxigr1Uua4HlkAeCEJABvA3/fmNgIE6EEYJHik3z75yU9W0kE5yDHECbKDWoLbgjmsTAqExKmgoNDHzOkAWf0HlrmYUDoo07mpz3kBzZn7URDpl5gWOVf7kRHUEtZSAupJ4+ka9njmM59Zx6BVDyTuwTigOPOwJZ38rW120akb3AcAWwFD7Ug7hiqKEFSJH9EC+1F1DAFqC+gRDQl0aA5xOdEmahb3EveeEJ3tdQHzKbtVnYxqc8DxcC1mHmbnvv19KvVI25+Mx1BRkfqmUp1kDFoCKe46cesxn60pY0IZZN209o1SaUg4teq2tG+q/rf9tZaTcSKxG1JH279cE7Ih9Xs3b5EL5vNMc9La8f8GWXfqqadOxFcZ2mxc5c5Sus/Opq2deJjaWnMmHBQ9pgvBlH7147gFTHtOC/aHcQym+G1AOGwErdRPdyqtqmIjAB4NfmPdCUJgM+wxeYSQDvcrx26SypGKY6Prx8Q1q7YrTz9kx02Cdk69yz8/5Y+aVZPqnE6lMc1vkwiEqRQl7fhNRXpNkRZzMcV36ITDbO7k/dxugRVigQsvvLDuYPKdJRMHBAG8PDx7J+cGCAE28neAY+jnHxm8h0kPo9QNyAzgjf+33UkPqwEykS2P2mlbIaZfkt1sxwvwoXyhMkAo+I2qQcwDhBTgABT523gjCMjjzTGKGgCaagG4kHJVer+AWcZBOJh7CAYAC8nhWuqG3/u936vlAd7mKALBXDPHxBwAkoD3BDZFkgGrCVrpb7/nUM473vGOSiCoz0HNYH0gLuy4Ig6AYESCA0GnDa0biLYApIgNhADgTJFBsWCNJMK/v53HLoAgldHatWurfNy7I374ykJ+WJfqYhOqB7a3ZqXSpLRowV9cCWZD5o0iHLiakLcjhqgruHocfPDB9V7giKop/c78aIH/dMBwCFijQmjdGri2IHoyn4xRMh4gmYyxcRgC2ZTVguqhYmFYf9o6SsXQkgEB1fO9iEeRAmlTXCq4wpkv1gqFy0Me8pDajLQ5bUrfRrmIzHe7xylPe0LOZb5kDWSMnGOuuRc4hzufe4ZjFHkzTr3L/ZzpiIe7//Lty4F7b1/+5573Lre/3cYsPsvdJrMhHCYBwZkk+jfeXK64eF257PpkFJhsycllNWkxNytLxcwpI9fX3pARLWAdlV5xFKCd0p1iPmbJj8uVn/r6RDBEJU7eub+5nHTyRveJNau2K79Wbppwp3D+9IE7F7r89TaYFsxPZ78pfptaUTJVPIrZtWOS6mU+hnGWZXTCYZYG66d3C6wECwCNAjx6qCdBP+CAA6qMvI3+bYeVzNvDoQwVAXLsA0DZ/SKZza6t8+wyi+Pgeyk1gbXsuibQWivFXQm2Xg59NLYBCQBAsicIFikThM/x+w64AFQBVGSBOYYYABgdgCSALaMDMCt+ASAFbNjVBq6RA0gEPt12toF3JACwyTUDCSBoJLID0UCBgGCgvkEemNvAv3bvuuuuVZWhnRQZlARAM3JBH9RLjeD9sssuq/J1c1icEm2zS6stdt0BPW0IyM47ogBJoG3iPlhPykQKtLEAYkfnIOje8pa3lD/+4z+urhU5EBZUHurTb2Vz9UDwCOCJyKM6Qt44UmbW1mwIvVHuDvoqG4KxTDaBxz/+8XWs2DZuUQHgyrDO2931cQmHFuTnmqFqQ7+TbtR9B9FgnKlluFv4PAzImDkbsqElQ4ZrcioCIrZNWW28gflc11Op0dRh7M3tD3/4w5WAE2iVO5JxCJhPW0JkZT7MpCqYzz5MVVZ773BO+tq61pk7n/3sZ6uywbqX8hOhFAJtS7RzqdbRiYeNI7fZhIMiWtVBA+bH8Z+fV8JhUjumm5WzIBwmZXRYHztgz69cXQ6bITvCXNfE6DSXk901JqUn5b6yoU2TCJUpGrIly9/E1WHWhMNMipKp3SrGJT464TDXGduv7xboFph3CwBGpOR2coExO2bAW6KqqxDYsYv6jW98o/pyCzAJeAEh3iOdbt0l7FIJbAfYASzAYAvMgDxHHtznvWO9wAWzgHHmax+JNJBvnBEEgsMB+8YXUE/GAcoCwKFVMGig86SDNL8ASUFI7fLL6AAkmXvKs9OOHAMWxXTYe++9q18/EExhAXQiM8xF7UAwAPJIAfVSMCA3KCMcPusDIoSPunPVB9yb/9qpXdddd10lHQSpNI+tC+SE+BUIFPEjhoDaTjRgqD6gmPqCOqHNthAAa/7rn7goXFSsL4Egc1CHIBiUkywX+mwt2v31PTcHwQONRxvJvwV0406GuEUEnFvH6lGnfnA1QfwYg+c85zk1oGfAY3ats7ZTxnQ77C3Aj4KgdbdKcMOQmeaesQK+2dmc0Sb9BlARUiG0WuJhHOIliogW9Ldj25YxVEqMa9+5nKd+Spd3vetdhcqBSsjYm9/mQe6lAeet6mShVA5Dgmaq/kUxl7YNxzoqIWN67rnnVnc8JB31E3Iyv8/Ffivl2k48zC6Gw6a+8qN2mQffHXq/cuDOd6pTasFcKsZxyRhO6pkUDpu0d6ey19UJ6jhT+sk5rKBJrh4b6hnbnWQmlUMpZYHLHxfoj0VGTBNnYxMLTxO4dLq6OuEwh7naL+0W6BaYXwvk4RlYtFv2yle+srpV8FcHwvhJJ2+6h0APuRdccEEFdUcffXT9zUNgC6Ja33S7xQCaB83TTjutgjhgwTXZ6fV5JaQ1m9+RWxylATjGdlR6v1YWP2xt1C2+T2YFfyO8pGAE1O3aU8SYg3atk0KPGwE1A9Ig8Ua04fLLL69gm+pBe5Qr5gF1BFLg/ve/f1U5ICa8UxwgQtSFbEAiIEdI9l1DwaNuhAN1j/VBpWG3FclBIYGoU662DoMYUiUgG5zDFoA6siBuR0NA6zzZYqiCuCsIoBlCApHDtcQ6TaYLfUDAWGMIAS4s0neSnrdBHEMEzMatIj767Ok6gB4A9HrEIx5RbcwNRlvZ8aijjiqPetSjJkiX1u3A3wnMONOsbcnIVpGQ+AXpy9DWCClkCKKL3c0VZRlfxIMXQJ5jGEemVVKMAs8Byrl+Nracqc9T/R4btmRH/jb37P6zP3UDV7eskaSvzH0299aWgNjcNs3XdRnnoetICAXjqH+CYiIekW/+15iX+V8zJMXmq23LrZyVTDzMSeEwSQUwAhyP66c/DmEw7TnTy+tHztcxCIfJCo6mlFEuGKWU2cZwGNWukQqEGdo6Ot7E6FW6Jcsfi1RIM0eoH6bLTjKqd61LybjERyccltvdvPenW2AJW6AFPaTfAAuwZoeVGgGYSFA2u4lAHcDlQf6UU06pEuY82CawWh7GAUNkg104Qe24Yzg/edk9OAZILAap7xIexq3S9BYcZh5lLmgQ8N4CubjS+C1ye+DIvPKZDN4hNoK4BIgAJJc5oqzsmAOUwAbXBkSCuYgAENgRUEEA2OFWNgUCFYPyAXJg3bw0j81z54oFQA0BXAP0cc9AqtktRzjYPZeVQ5nSDyI7qB68uDEg6Vzf7n4jBLiISPGYjBhxPwgZo7+Z+xQM73znO6sqA4jkrhBABkCrC6hGWqxevXrCjQUZ8vGPf7yWY21qS4iKzd2Bb9eoctkcGSSGBbXIySefXG1GFSXQJrArXSbFSeI6ZFKOoyoYdW5IgbjmhGxoCaqQGa3ygbuFcU9aR+NsbnGbcS9DyMTloo3VoPxxiIX0J4B3ociH1rVl6P5hjUhLy+1A3JNjjjmmKtPYxiuucIn/0SobpnNt2dI3kqENo45DsJlr1g7yW0BM49gSDi2ptpj6tKVtOG59K5F42HzCYZCGcgKEt+B/u7L2uB3LHvcsZd0168orz0jmhxHxCV6QDAbNNaVsyHBhBKcod8M5k8Dpqh3K2kNW13od6268uZx95rryzV3uV96UQIzjEA5lsitD5tHoWAmzyVKhL+tKkY3igduW1WnnVDaa5DIyOSOF9KSvPOOmcl1tXJQXC13+1CtqXKA/Mxnxk3JSOydes2PZY0S1k8a9IYLGbUcnHMa9O/bzugW6BRbcAtlF89AMiHnII+22i+kBln+wh3TnecBzjuCPHupJrIGL7IZ6IFSOhz8gCBg566yzKmkhwn3SmuWBOLvcnWxY8GGe9wra3dcAwBBOrX97QJx34Cfp8dpzQjoFPHonl7erzmXAzr6/zSkqAO4OrjenuDiYd4gHIIXbg51Q32feuk4MAsSEOU2abR7bJUZQcIegZIgriPb4m5Qb4UAlYU3I1IBEkBaSO5E1gCRwLdIhmSqyBkI4aD/bIDeoHFqQq6+Z/9r+9re/vfaVukEdCJDsUFNd6Ds3BoSDXX2AzPkCs+r/S17ykqo+CnAOOJ4NIMvYZtIEUHMhQUhax4hE7dY+ZIf4L+wBGP7pn/5pDZCZdJ6tz/7mtqNVOGiXOWc+aUPcuQJAUwfCwjgaf4RRSCW2o1SheGBb86eN65D2qidjOWx37ochjGbTr3EXY0gpZaf/qYfaxhiIl4KAOvLII2t8kcQicW2UAOzkGKVCGrctC3VeS3i3fxsvCjpjikyxvtmgVdN1wmHzRgXx8Jkv3VT++qJ15YZb/mNSIcstuORsgVkpagAAIABJREFUCIcprTmQs4+zMz0EnKOumd05k4MqjmrrVNkPpgWdm8j6p3KnmC3hMDlF5LC9Uka+6cnbTnw9u7gYMwfRnFv5W4BwuNe6sv8ZN62vaApFSf1tlIvILIJXdsJh8+6R/apugW6BBbBASziQqZ9++ukVnNkl5Q8uBaaH2JADAXrAB4WDXWPf+d27h1rAB9mgLA/2Hhyl24wLRR7uh9LlhXhoXwCT9SIbC4RsGErmEzTQO+CTbAxD47U78OYDcBTli3MpHLg72GHnvuFvMvKPfOQjNR4CYgHY945oMHeRA3bhxV9QljZybUAcmMuJ5wCAmqt2wtVjlx4pgYSwQ06NYDec4sA56uRuYccVuIvLBNUOlwr1xz1I27UVIUHloG/ai3Rod8RbkEWJgcRDJBx66KFl//33n1CCuEYf9M+aS6YKbfj85z9f15s2PuEJT6igH1HiSOyDgNZxJm+UBc4N2eF6IJB0H8mAdNFnYN/3dtopQBBCCBHtlzkDqM+4hmxq+zyqPS2Z1Spk2jSPwyCVLUkSkiUg3ThkDmXMEVrKNkfc65BGyAvztSXGWuImbW0DcfpuIe9bU6lDuLMgHJApCN299tqrBj8FzGPztMt4KQchtrWPduwT80ebQjamfea62CDIQJkqENsheaJmmWkebe2+LoX6L7rqxmVNPMxEOEwGdJNHTKaEvfZfXfbc+U6NEqH+VypXfmpdec8nsvNeinMPPmS7cvmJ64H2pvEgflzOOevr5Z1fvHVDJXbydynH7tzWOdM5G+q9+qZy3fUbr0s7E0tiCFTXHLBTedO+G8H95F4OwPs04Hd2LhWzaOuGBlGJnH3hzeWS62MjP2xT1uy6bTl4v42KjvWnL3T5o1cvxcVhG4iCmVUM62N7bDoeDy4H3/ClsvaL63+aPvvGaHeacRUO04/9wt+hepaKhbdxr6FbYMlYoH1o81DOH5wqwUOq3O4k0gCVIzux4jx89KMfrX7bdmGTrsw5gJpdWhHUxWsgDd93330rGEtAszYVYEt4LBmj9YZOWIC6BbAZggDjGrCbkyPzHu54KwPIi9uE36cDR0C/HXX+3RQ4YgcgChAEyAYEAcAtbaa5qR3KFGiPW4J2ADJ2ugWZ5K6AbDO/7dJTJPiewgERIU6CPiI6qAyQDdaGNisPaB1FOFhDFBriK/hbe6gDhoRDFD/ajXDQB+uGG1J2ubUtQTO1H+kAJGsvlyUvwB8wo44APB0hCmfjWpHxaQlBxAMiBMi1uy5IpPYBt0gH44VsQDx4WevuHYIZJr2o9rRlTgXUc0+IS0GUMyG30pcQCi1wTZ+9txl2MgcRNEgmfTHmxtdBDaMvifWQuDW5Lm1qyYyteRvgesOlQt8RDe7R2szm5hhiLXaJK9IwWOnWaH87/mmf8fR3GyTUmqOkM48FkjW/2vO3RtuXc51TEQ93vuPtymN/f1V53MPuU/y91I4ZCYel1qF5b2+rXFifreLADS4Q815VL3DFWaATDituyHuHuwWmtkBLOHgwBeZe/vKXV2m6XUrAAjDzQJ4HQg+7JNweBp/xjGdUSa+DtPutb31rjbTvOw+MiV4fP30qh+wkem/rX8idwj4H5t8CbVC/zI2h33l2Jb1PtTMZwgGoyI5y0vlpdeZJQElS5olcT0FjDjoe+MAHVvBv7iIXzEFKgKRmVDYCgCuFMgA0ADPpN4F3cSMAWYoJJAKFAgUBQCfuAyBEecBtAACmXgD87ZIrL23UX3VweUAkALoIDOUGeKevkYkjM97xjndUt4lDDjmkqhUcfo/7AjLE78gZpAm3DXXoF4UEIM3tgcrBkVgZs4kzMLwnRLmkrk984hPlNa95Ta3/hBNOmEiJidixthEN1j/FhbYILkndRNkhzkYL4Kdb75k3sWfrUtFeF0Im5ea3oQqhJW7yG7KBQsCLqoWNkQ7Iq8R78J7YIqmjJTi21j1LKlTxOhBr7Eudg3DyTmESpUNrb39vrfa2d5+WUIrLSmI3aJ9xES9EnBDpmbn5Odh91DyeSgUy/3e85V/iciMeOuEww5wdJ6Dl8p/2vYcLZIFOOCyQYXux3QJL0QJD+bLPxx9/fE15J3Akn3fBIwXhC6gknZatwuFcQI8EFsgQ7A+w8pBoF9YDZHbBI+tuZcp5AM7D5GJ4IF6K47il2xwAF8AQEN1K2+Nz7bfsNmcuhHTKuLdAIjueVAHOS8aJkBDKsjt93HHHVcUBlY05aI5S1SjziiuuqMBFLAE77K4JaAX+xXAA3ql6gOcQBMgH4Bjw9JsAkpQFFA9iONi9f/SjH10VCJQRfk/QyJST9muHevjZa691AQjm97QnhAOy44wzzqikhvKlpg1p4Br9dy4yBcHgb0QggCyYJJcPGTi4OyAsQlJ4H7XbP9WcyY54smlEgcFGyA6EhvX+xje+sQYs1I82mB+7IUHcDyidjN8Tn/jEGgQTScJOw2Mc0DhUOLSqDbYOoM49ZCpFREuoZNyRKQgn48XtQhlifZgPxt580I9hNp1x2r05azP9mYpoAcbZ372ZOwVSOO1HOojBY64NA7cuFOkwGzvk3uE9ZGIb6FI/zj///JqthpKIS17uK0MiaUg0DYmNITm1UP3fnDFezNcsF+KhEw7Tz7I2tsSmbiCLeYb2ti0FC3TCYSmMUm9jt8AWtMDwYdGDLB9hu8PkuoLQ2e3NQUb+lre8pYK6V7/61fWhl9Ta7ie/7SOOOGJC0j0kNKZ6IJzNA+sWNE2vahoLTDVmLaAbyqDbz0MQMZwbQEhiQ6SudpcT8SWOiAPIdgCIdnjtrnO5ACS5MvBzTxBD5wHF/Pjj9pG22NEG4B3UDYA9UA9onn322TUOBPAsQwY1EIWDjBWUEqPAECJA3AXnIj+0LaA1YIv6J7EQKIeALYTB4YcfXttBNeBIcEOAGGkCTLmOsgJZAeBzrRCjgiuD+pK1wPVDSf1U5F4Ih1aBlL5pq8CUwOBjHvOY8sIXvrCCXe1xfmIlIGPYhvsFUsj1yAYxYShEWrVD4n20WWumIx4TMNL5IUFHActR6ql8NwSevkdwab+2i4eBJNIvfWZjShb3QQREjql23f3ekm9p37Cdw3Ni53YM2jWT68U1ePOb31zj7LhHmwfmiXdubWyEhNtll12qraMuGroxhLSZyi7pZ9vO2K4li1vCeDh2udZ7Ym8k/WVIxBAOfjeXrQOKIkoiSjtH3INiW2U43zwIiRFS2+cElUzfkWK+X4zBMxfrP5qlTjx0wmGamXXjzeWkDTEnZIB4+nE7dneKxboQl2i7OuGwRAeuN7tbYCEtkIczD4AXX3xxBXJAksBddlo91OWh0kPbmWeeWU477bQKIDygi/1gp02+dDu5eSjsioWFHLWVXTZwaKeXhJ/0GtkF+APAYhkAXtQFiAUqBBkiEkxxJoILeJMOE7hHWFA5iK9gB9wc57IQpQG3gaSHDRgLcHQ9xQLiAWDl5qGNwzgm1h1FxgUXXFDI5cWlEJ3feW0WkKyrobTcWrVuqTCUg7BAjDgArRA37YyZam0OwWVAYnakkQjcKRAKiB6KD21kM/cC9wkkDYJBHX/7t39blRuyWRgbMV24ljz0oQ+duFdo15CcUqYx1DcHIoiKhfKgPYZj2ZKcLWBuwXVcf1rw3NoU+YBwQFxxt0BcIR6AVfV7UT1QE7TxHoZKi5b0aP8eEhKjQHy+a91i9AEJIjUrNZkxlo5Ue81Nc8y6oN7xnTEQ0wF5nLk/tElsH/JtlOtTVGnD+ZM+ZQyi3sn/E+eHFPJ3VE/qQo4437n6GOULIhupxdbmF4JqVEaKBCpOHRnftNVY5Jz8pv70b2XfPWfX+6VKPHTCYXbj3M/uFphPC3TCYT6t2cvqFlgmFvDAl10mD/iUC3Z0SVrtomX3z0O/B0G7T+eee259UOS/jXgAkNasWVMtEp/cZWKe3o1FaoGrrrqqSsu5ElAdIB0AQwQDcAs0yqhy7bf/vfzqqruUB+z065UcABhHAW7z2e42wAZsAmlAJVWPHWVg5aUvfWmd52ImAH/xl08WBaAGyFI+oEoVIVAhQCXmBJcNYCtAMju/rqOGkO5TmepJ8L+c075HAaJefdYewB5g4w5FfYAoTNaFYX+nIwOHoD2uMMpjU4QjVROw/aQnPanusovBwT7uEeyrP+xDdcG1glRef+LeggBynV149mxdLYBF9xxkBTcO9xgkhvGgMBBXQd3tOGYHPMRBSIVR5FLbv7gFJSaJqd6qQXxvTohRow9IFX1Qv75qU9rju5a4GBIOGb9Ry2kUOeG8zJMAd+QXl7X3ve99NYApQhj5wc3FfIvaxpw177SPfakzqB3iHtISD1GZRDEQEqIF8VO1eagkUVbWgusz3rk+dg45EVWC8dNe6plTTz21/t/hvoPwyxxulRohFNTfql3a8Q4RFmXDbFyLFuktb6s2C/Hw4cu/W677TptJoNSAkosxuGQnHLbqdOmVr3ALdMJhhU+A3v1ugVEWyC5THszI1WUC8KDtQTc7l3nA972dP58BDgAHkEtwyeFuXrd6t8BCWMC8RX694hWvqDvklAdR2ABX/3TznctHPve98s/X/6Tc+Q7/Vf5wp++U+63ZoQKwZMJI7AU79MAcVwo763bhxYSQZUJMAjvKALMsLVQEAKhyAOf2aNVCzuNSAAwCTYJLAtjKiQwcsAaYEHliQkg9aad67dq11V3Jdc5FUiSIYoKwxg3BWhR3RdBWpAUg+pd/+Ze1bc7Vpvjzz7Q2A8YDnAFe9calQ1+pO1772teW97///dUGXDjEe7H+AUhkjWCbn/zkJ6vKxFjwxadqYFv3F6oo6hN2lvFCgFn3kwBU9SJrlEUZ4h7E5t4Be0QQJQsCIjZno5AFLYGgL9ntHqbnHDUvs0ve7qz7G5DWZvNEkEbki+8RIsgkYD/3wMRfSJaNqeZ/7N2qBFpCJOMVYgQoRyYhHLi1IHu5T/jd/PGuPa4ztxDIFDZsY6zYEvmgnRnXNkPEKJeIYdtzjjritpPgrFPZc0hiJFhs1HNcKRCIiGyBVqWfpSaiaon7REgKn11vLDPerUtTG/tCG0OAZOwX4l60ksq84qs313Sai5146ITDSpqVva+LzQKdcFhsI9Lb0y2wSCyQB3QPZXYm7SwCSiS6HvTy0OdhDngBmjzEAjWAVKTfkWArb7i7tUi62puxxC0ARAAcyYwgYKI0gcDnM575Z+Wf//Ue5Yqv/7z8+Ke3mdTTo//gv8rPf/qjCfm+681lc9fuMIIAEDOfgX4uEbJaAHJ26a0BYB6QA97I2UdJ1ZNZQuWAKQUGsAw8CaaKnAv4adcVICtLDJIiRF4IkTamQktqWJvcHCgOqBwAYhJ62TsOPvjguvsOpA9TjU7nUqHdAd2t1D5A2NpGzLz+9a+vpALwT7rPbta/+waXFLvsiAg71YJ7UgS4FoHzla98pbqbJKgmEIyMoXoIeYHs0XaAWjsQK8YE0E8sC/1yLfIB0M79p+3DcBc+Uv6kTM1OfJQpQxJg6MKiTezspS1xu0BaGS/zEAGRdJUzLbeWYGjdF/K3ue4wZ8ynY489trrQGF9KHnUhEsxL923ti+uOtmmn39gMQDcPXcflwphlbrTzaqY2t24psXXaG3v7vlUcRM3Qlo1AkVnGPNBWqhbzn9JHilfzN+WxrzGLGib/c6zj4Rgh2hwtATWq/pn62X+f2gLTEQ/77XbPcuDe25e7//Ltt5oJO+Gw1UzfK+4WKJ1w6JOgW6BbYBMLZPcvAbhaMBL3iOwUtQ9xKaiVh7c+tDPt7vWh6BbYHAuYi8BHpNQA1TvO/GD52N98v9x2213Lf//CHSYVe5c73bY84w9/rTz8QXergM2Ob4IxtjuggBeiwY48QG3XFfkmTsSnP/3pugPPXQMJB9wC9sBlYhYgIVzrtzZIJRCoPHWqA7AG+oaycOtIHIYTTzyxAkGKhQSxjNtTgGfk5YCa8wRtVTZABljKVKAcbcpucGuUcVwq2vMDHEMk+g0wpHKQvYOdyPXVbYdaX+2+P+95z6sxKUb5zos7QKHCDUSAToQP9QIAzc7sKOCnOBlDkAqoImiMRXbXvSNCBQ8FuFvXiIDWxIoIYM7n3Kty/5rOPm1b9BPpwN1C3/Uh9gaWzRnvcc8ZNd+jdslvrZuHv0M4aCtbCRophgZAbp4YczajiNEe8xZ4V28UF0gINmOvuP0oT7sQD0gj44ckGaYC1a7YqwXtLZmQtrdkwygbKoedEHzWonGnwrCGzRH9s14Qb1LDtkRCG/ixXbcIh5A22pFYEb5r3ShGtXdz7j/9mskWmIp4uP3tfqH8zz3vvdWIh0449JnaLbD1LNAJh61n+15zt8CitUAkqpFNeyhsA821D2ptELvsFIZwyMNofH8XbYd7w5a0BSLlNkfFZzjvs98tn/3yzZv06a53KmXX1T8pu/3WL5ZfXb19BVdAqFcCNwbIx2WBhB8g4jaEmKBwOO+88yqBwCUAgAQwv/Wtb1UAF7AIrHHBsHMMtCEugF4A2m6rsrwAWyDauaOAnTLt7gKUQBewbT0pwzq1/oBqB2BP2UEx4DyEA2IEiEeGkN6T3UclMVvCIes4xEik9y1IZws24mahXjvvyAfBIZ/73OdW0sERP/xkJlB2yrP7TgXiejvcYmg4gGDZNrhbsBkyx3cteQFgU1IA2UCsviIqvIwVwG0MfD+V68C4biat20O7m9/K+fU9wS6RD65Rr/aYf+aRcdIu70Ny1/kpL3F1cg5Qfvrpp9c4B/4W60PgSOWzAcKBGgSpgOAK2I7tkVdxCzFuCB/2S3aWkA8Im9Y1RDn+N+R9qCaYikRRV+asd+2yBpAz5jnVD3upn32sPcFFrb/XvOY1Ne3qVGPTpmIdEmMhyVvXj5wzLpG0pG+QW6nxi4146ITDVpoIvdpugVK6wqHPgm6BboFNLdBKpbO71j745orhLpLv28js7S5YG52827xbYL4t4OH2w5dfX778Tz/ctOhbv1lu/fal5SE7b1fTVgagJ6ghVQJwBfBlpxRIAYa4AwBjdn3t4Cd2AxcFqoHEAwD4kBJ2Z5NCE4Cz657dZSoGxIPdZzvM6tp9990r+FYOcAhAxzc9O/Uf+tCHamBG14t9wF3Bb9aXsrXbzrA4KxQRf/zHf1xjNgBxdr99p16AFOgXJ8Ex0+5ze06rVPJ92hiXhaRhZFN/r1u3roJESgvkRwL+5VrnxOe+3dHPfYL9AVIgHZlDNWG3G5Gg37/1W79VU36yH2DNbklxqDw2DaDVFrvnrkP+JL4CAiKqmBaMtrEaWv//nJM4BSFa2jgQrXtGXDMShFGfjQkgbW4ZO4QDcgqoNw/TphC8qTPuHq1bGkIFicTFx5w214466qgaWFH8AyA8Ch0EC5uYo+aqen0XBQZCgf30zdwE8rVRvX4LUeMdGYCsCEnSZrKIWqIlYNSr7+pFKCCU1ItoYIsQNwm26bM2IE2QTsaIixCiKeS3MvSfDZXtGu1iB/XpW+KU6EPGOXOtu1PM9x146vIWC/HQCYctN+a9pm6BoQW6wqHPiW6BboFNLNA+lAUgtDtBHug88AE6bTA0D37O8zAbMBNSIoTFOLthfUi6BcaxwE9/9vNy0edvLOd++jvlhlv+Y5NLHv7gXyl/sNvdy83rvlw++tGP1qCDQI3sFYJJAp9JxwecJAZEdqLjC45wsFN/2WWXVWB4+OGH193WYRwEDbAGADXXAESAm51bu9z5PlkOgDuxBrQBKFJem3IWqFMfkCW+AdUApYA0l4C2a5QLlAH2QDUSBBki+4U197KXvawqMoA9B+Dv+qRvnGk3v1UwObfNUBGiJOoQZIE2UVW8853vrMoEdpIxhCIh9lFmVCVRp7QqiVHkJNIBgYPQAbDFc/CdgxsBkG1cxXtoU2VqD1BrLBAQxsNLPwDmuFsA+63bS0umRtkxvC/GdiGdfM74tf1pJ6b5EfANLAPgAeHOc705ikChiPE+JH6yY4+8QEBpN1LnwgsvrH2TqWKPPfaopIP5gUyjtDGfAHL1UcGoPwoZ/Tff/eY7c5HNAH829B6ipZ0zUTm4VttDRMVWrZtQSJPMqdjbWOizOhOMU59llBH0lDvNcccdVwm5HL4XKFMwUgeyQRna4V1/xBNCriGkUlfGpavuxrnDzu85W5t46ITD/I5nL61bYDYW6ITDbKzVz+0WWCEWyMN2di9DFuRhMhHFgbQQDt4DQDx4tjLWPHxGLbFCzNi7uUAW+MGPflo+dsX3qqLh33/ys0m18BPe93e3K094+Pbl3tuun58OfuCUAgAKsgxAoRigXABOfE7ASOAqqV/twgK2rrdbDDwfcMABdXfeOY74+083v+0+22lHPijPZ+AwcQcCPoEuIBMhELBmPSEptMFaAq4FBdQGbaVusDb333//KqkH0HIA/2I6IEucLwjjkUceWd1BhkB21HBFpZQglYkfEIVFdrRdy+3jgx/8YAW+gKvAkE996lMn0uMqK6BzGLyvvce0SgLland2wX1mK2CUu4U6jRFCBYEgRgW3Cy8kB9DeHkgfIFwZcUvxO0AaNwfzIYSM36Lair1aVwzfRdWgjW2gyfw2SsGRNiWWAlKEzZBdCAl2jatFXAy0LyoO1+s3RYP2Hn/88XV+vOhFL6oEgzSqyBTBOKl0qCi4oIRYiJJBneqLogSpg7AB7pNG1e/meu773o1jgjZmDWSOxF4tMRFFATvnPP3TH+PgmjaDirqRaIgFc5UyJzEpzOm3ve1ttW/G3Ln6odwEC0XOOf70T/+0ZrjQ/7S7zdDSXSoW6CY9TbGIh3Mv/U75x2/9aJN790LGeOiEw5Yf615jt0As0AmHPhe6BboFprXAMDhYC0DyYBliopUlD+M+dDN3C8zVAutu/El9UP3Ml75fqBva4253/sXy2Ifeu/zhQ1aV29/25xUEDrOiADQyN8gw4R3YA66QDgAJ8BPFQ1JdIgecZ6deFgAgtnUvUGYb66SNJ9Cuj1F9t+NOBRDQbB0lvSNQhIywow9Y2m0Gqu1qA8yuBYoBLu4FyIa99tqr9hkYTDsAsXe9613lzW9+cwWN6kBK2DFOAMqAeaBzKql5ztEnrwBr/aKsoDiQocILMH7Oc55T01uyp7ZGDRJQHjJFe1pJfkssjLqfDAEimwiUyeUCAaEtADoyyVhRsgCqyKJhBhHX2ulHBCEgtMN8YJfEfWDfxD5od8WHCoiQCxnn1i1jXFALEGeMk2o4rif6pG2Jr2DszU1AnIvIG97whjofTj311ArGEVLUD37jmmAOJRgwO7CJ8pJZI+oPZRozc8rYpH5lG/M21okx9Vm7A+b1vyWhQ9IkALF5bB6G3IviQP1xfUiwU+5L4oFQ5Dz72c+uc/OCCy6oMSsQd9akmCSOSy+9tBIPvrN2pcZFLlIj/a//9b8q+RKCKe4Vaetc70v9+s2zAAAinebQDW6hgksuJsJh3TVfK4edcVM13JoDHlzetO+dNs+I/apugSVigU44LJGB6s3sFtiaFmhBwLjt2Jxrxi27n7eyLOAf1TmXfqd84dofbNLx1fe8Y3ni3vcte+2ybbnDL962/j6dmwDQRVkAZNoF9RIXACBDLAAj2YW1Oy6DBNAKwAEt7RF3gHZXuwWXM7krpK0AWNJNKisEBhAXSXuUGr4DzkIeODd+9VENDIkDaQaBUAoPBAZf+MMOO6ym8US0OAA/ZUYi37Y9JONQwaEeAPUDH/hAOf/88yug5dLx6Ec/uqb7TNwA5Qe0j7LJuIB8qlnPdogVKgFqDwEn7YwjctjE2Nkl128KCIRCG4gREGVnpIMdfmDWd9QA1CJ2zVv3mZANLSGibS0hMZXNxlm5CdqrDQkwqk3cdPyGIOMOJFbI6173utqvk08+uRYN0PtOzA9zlwLCO2KFbfQzh7H3QkAgMswrhI33EFfJ/hLFDbtZK0gvdkFohIRq3RVCegXkJ0Cl9YZI4waT71p7mt/qdB1iwZisXbu2zivpbk877bQ6dtyGpKRVBrt85jOfqWoWLjXUPC95yUvqXEdUPPOZz6z9zJgkTe2oTCnjjE8/Z34tMB3xwC3uKY9cXe51j8mZhjanBdMRDlee9bmy9ovrS52WALhxXTnqxG+X65y4aofy9mNWl9Wb0Zh1n7q6HPaJW2eubzPKXiqXIF1eecZN621ZtitrX7Nj2WOaxs/2/Ons0Nq/nrfrTuXtT962juWWngtLZbzm2s5OOMzVgv36boFugW6BboEFscBFV91YPnz5d8t131n/YNYeD/rNu5YnPmL78rs73X2z67a72yoIgBygMS4SfMHJ0GWQyJEI/9nFDbE2G9A8DhGxuZ2KHB+Yiq+8+gBwQSXFsnDwbT/hhBMmUkwiG/QhMQj0s5W/xy0gIA0QlEEACKTSADz322+/8shHPnLCpQN4BPKSpjC7/iEfNrePM12HTOJGAGB7+RtANq4IB+4CCAhxLlrXCX0EXhEX+gdYA6cIJzEQ2oCWvo8bSAI8+hwwm3NHzYt2/FuwPepc9gsZYr5ql+8QC8aUC4sgoS9+8YsnzIJcANaNDzLqoIMOmkhFCvCzh7FJYMW4bEQR5HvzILEb1J/YE9qL/FAHwgH5EcVLXCXacU5MBuWpMylokQPWV0iAuGuEbGF7KVbVccwxx5TPfe5zNWYDEohqYe+9964kAnsIJmoMZEBxnTgllDbGGtnwpCc9qSpWorrbHPXJTHOu/z53C0xFPCj5kbvda87Ew3SEwyQAOg2RMF9EwZTltIRGA4Lnbt1FVMKNN5eTzry2XHJ926ZpCIfZnj9jV28uJ73g2nJJe14z5lt6LszY3GVyQicclslA9m50C3QLdAssBwuIyXDxVTdWRYNYDcPDg+djf39VWbP9Npvd3dkA/tY9ISn9gKcQDsOUe+M0KvXP5tyhnL/dQW936yObjxpBXQA/0AhvETUnAAAgAElEQVSYnXLKKTVrhYOLiB1g2SsCdiOP93titLTtBDYBXQCQW4ryBWsUr0EGkBASAeQhb5yHxHBEwTFO/2dzTgJatjvXXBPEexB0U7BJZIK+crEAZr2kDEU+tMEm1SvNqMwkXDOoJOJu0wZCbON3+D4pgYcpN1sygW0ciU0xirQKwZP51aYgRTZoF9cgu/niFHBhCXlh7PWb8gRI52KACHrUox5VySBzwXdIGOchmzKfEDBJ4aq/6o8CJ64I6vcC4rWLuqQlX1rlRxuPIylnE2QzrknaogzfIzDME0Fa/8//+T/VNUbwRwEw1UexwX3IgWwwB7mMmIMIDEQLdYf2mdcHHnhgde1pCYfMqa7Cm83q2nLnLhTxMK1LRQv0yzbl6cftUg6cLGgrpfy4nHPyl8o7K1Ce6pzx7DQW4TAHBcV4rdgKZ13ztbL/BleSybVPQTjM9vwxujShYFi1TVlz/a2bqlW28FwYo8nL4pROOCyLYeyd6BboFugWWNoWuOGW/yznXf7dSjYMA0He+Y63K/vtds9y4N7bl7v/8u3n1NGAssi/FTZV3AK/hRwIAMy53gM8AzrHbdhsCYeWbGjrGO6UZwe3DY7XZoUBHikS3vKWt1QwB3ja/X3Ws55VXSCSLjTlpC7AjtTerjbgJ2gf1wNKAbvndpvtpOdINoPs/Kf9UVzk+3HtNe55cT8BPDM+bBQCwu468oFvv3fSfq4SFCz6j1gAtoFcUn19FIgxrgMZ5/Qncylge+hOE1eDNrCmvowiHDIPpysjY+kcKoUzzjijkiJPeMITapwDRzt2gLuxAsLFQtA/agiKDW4UVAtRdMRNgoqCcoBixXtSfhpfNvE52YiSglIZceOJSqLNaJE+aY+5hGBIXxIkE7nBTcTYIYbOOuus6jKiP+oWm+HQQw+tJEL6aS5ym0EWCRJ6+umn17S1XEzEOjG24pWYn8OsLLH3uHOrn7flLTDfxMP0MRxaMmEKt4p5cqdgyZVOOKzZdYdy8H53KpefGKXB9ITD2OfPNE0nxnCb8vRDty2XnTHKPWbLzoWZmrxcfu+Ew3IZyd6PboFugW6BJWgB7hLSWgoEOTzudY9fKo/7/VWVbEA6zNfRAv6WSAjBMPTRb4HeEMADVsPglPPVznHLGcry20wQ2UUOwALKKRTsApOs+51/vOB7sm8AfTlXOeJbUDNIvQm06ivQB8TxlwfOKSEcyWDRBoEMuE7KxHYXftz+jXtedumdD9yqK24hKQNYTrpSZALiBfmAUKG8ECxR3wTgdD2SAlAn5c+R+WPs9dln/UsMjcyjUSoUvw2DiU7nVtESXsnmADwD2lxkuAQhfcTjGFW2a7iYCKpIEcHFZIcddqhxNv7oj/6o7vyzibgmxprqwZxos7ZorzFlS4SEc425c5Juku0SQFJ5jrhRUEgga7wjrcxBMRxcYyz0h4pBmWIxUGUYE+QEVxakGOIAwZX1x43HPHYNVwqfZehQhwwdUsGKL0L5gYCIWw97Dt1exp1f/bytY4H5Ih5mCho5k5R+JneKddesK2dfeHO55PrGBXDVNmWfXVaXg/ZdHx8gx6iy2tgBQ0u3cSXW3XhzOfvMdeWb2Z2vJ29T1uy6uhy/IQ7BpOurS8K6ye1qTxgoKWqshAtvKtdNuDxsKHu/bcvqgerjyk9dXdaKRbFqu7L2mOljMGw6e1rXhpljOJQy2/M3rXHCxrvuVC7c78dTxuOY61zYOitlcdfaCYfFPT69dd0C3QLdAsvSAlKjSWs5jFCus9wlHvv79ymP3G0TTeucbRFwl4KGfvMtwGvPGcrE293tLRF8riVJhrvgbZ8CyFr1RVJY6k8yypDkIxEuueSS8oUvfKF+v/vuu9edYkDRrrUXIGcX2o63nX6AnBqAG0Ib/0DZ8Y1v3Qmyy5/YGCFAZhPzYtxBbxUUbVumUog4hxzfi6sIAoJdgGDZQuyQUwJQBeyxxx6bBI5MfdqXfkWm32bx8LvvowIY9dtU87Hte1x6gHy7+wJFGgNpH6U7nS5QpT65BnkkqCYihYKBOgDhtNtuu9XPCAVBI4151A/JIKGPlBDcMKgOBFFFOrBTyIX0P3EdlOMF8CNnkB8ICSoL7h0UDexCbYJAEHzUu3PNsyc/+cnV/giKHMqTrcKcpXzQPmSDNJniN3Adef7zn19VDmxkzg5dWnzeEut23Lnbz5vZAnMlHmYiHCYD2k1dJjYSAqN+u7qs/eKmsYYmejUE9SOCRo5DOGwS7HATsw2A+5QuCc2FE237cbnyrC9NBM/cdESGpMBkJcA+hz6kHLvzzOO48YzZEgizPX/QllbdwGWmTBcAtK1rdnNhNhZYSed2wmEljXbva7dAt0C3wFa0gFSWF33+xqpouOGW/9ikJXs+YNvyuIetKg9cc9cFa2ULzkf5cE8FTlvQ2KocWiCzECA69bbuE6MIhwD7VkkwjCcQEqKV+EspedFFF1VpvvgGOdQHJNpB5nIA0IrRINifowW37WC17hRtZgrfJ67EQtkp8StapUHs18YSCPAfnkflAOwC5lwWkBB246WQRLAAyP62G98qHtSRmBX+jttNO09ie78PXXCmIpNi1xAbifmgfGTRy172stquI444osaYCMmSvrYkSEggc0IfBZSURlT/KB70S/8QSz7rX6tQoBzQzpAQ2mZ+JJ6JukMsIEESMFS9CIm4YziHrZxDfUGhgfChntEu89A1CJ6nPe1pVYmB/HFoKxKBwoJSwlxUFkWEuCRUOjJaaCOb6IN0oWJzZK3H1nGpasdowW46veB5tcA/futHNT0y0np4TBdccmbCYboMBQ0AHcZWaEG9nf5Ddix74MpvvLmcc+a1G2I+THbT2FyXinrd1XcsT99/ddlz5zttUE1MBfzb77cra49b366pUnJObtNO5fgNqoz2fNkcLnzythvMvpQIh6atGb8ZXGSmzlYxzVyY15m+vArrhMPyGs/em26BboFugUVnAcEfP3bF98oFV96wSSBIOdelPnvi3tsXKS63xNGCj7hUBIi0qR9bX/0W+AdQpq2jghXOVz9GKTKmUjiM6kPk+1E5AHlxA4nMXHl2toG+v//7v6+ydMH7KBqAUDvfCV7YkggtYZN6AjSdF0DfAuoA8oUgHaZzTWjHoyVvfG/HHXCNW4C+ci2gBADK7ZxTBPgdGKcG8JLBBJD2vZ36YR1tPIWhAiJ2GNqmLSM2arN95DuuB8A1dwKZGLi2tC4lym3ncluP7/U5bgkCT1J3mAMUHQ94wAOq+4Kx52KDHAj5FBeKZJUwV0KItNkqfGeuIRsSjNO5rvPOfYPbBEUJxYQX8kEZXCD0iWtLUqu6zjmu42rB7gghqV7FfGAH7hMUG1Qcr3jFK2ofZGJJgNeoe/LOJiFi5mu99nK2nAW44/31RetGEg/1f8ojtp8UXHgcwqFMIg+atJfN95PTZs4QSHJSAMKNCoHNJRymsu7o8hpgPBVRMPH9gJyYlKJy6t+uPGuDsmOxu1Q04zehxJgpJses58KWm/tLsaZOOCzFUett7hboFugWWAIWWHfjT+pOlPgM1A3tISaDbBN/uOe95xwIcjamGOV+MAR9ISFCOLQ+90MFhHMBKyBmuGM+m3ZNde4oQDoEzLnW93aQs6vsc8gQ37V/D0kTZQDdsgXobwDmqD4pN3EilJud95AyAdPKaQMkLjS4SxaENrijtrS72Gl7wKZzW/eLjL3rEuQQ0BX7gOuJFzICEBbbAfEglgWgCwS3Ng4B0LqTKLdVIoyaT0M75nPbj0984hOVcKAAEPSTCiC/t3MmcTXacWzJHq4WAftSZsr6IFgjlYD2IwwoCcRS4EKBhEK66CuSJQoHRASb6Bsyw7Vxz6BKQGh4UdGok2uFsrnxKJe6AQHh89FHH13jhCRLBiIC0UDZoHzkD2UOQkjgShlSuFYgSpAZ3C3e/va3V5UEV4uk6wzREJeWljCbj7Xay9g6FpiOeKCae8ojV1fiYSzCYVKcgI1S+qndKWaS+Y+W5s+FcBDD4YqL15XLxHCYlFpyvf03EiKzUTiMSBU5cjjHibUw7jyYyXbDcmZ7fq4foW7w00yEw6znwrj9XpnndcJhZY5773W3QLdAt8CCWcA/lvM+e/3InSeBIO08PXL3exbqhq1xjCIY0o6AsRbUD+MBtKA0IGYUgF+Ivk2neAjBkJ1mREBAr9/0I6kNA2IDuqZSHMT9oFV7pA2tomII6uPeEMDfpnXMd/OtckidbZDPtLsF+aMUF7lmlJog40gRADQD5II2CkoImFMAUDvYUQeUhy4XLTkT8NsqT0bNkyHp1Z6jT4Ii2sWX2hThgCBy+K3NjpG+RuEyVD605SKbECv6xb0E0BdbwfeAPKJA+VE56Hf+Zj+f9VVMhbSDPREQsatzEAxiMiBsfP/Rj360urAgb8Rs8O4adlZnSD2uF4gJ35vbu+yySyUa2FyZDuSGdKCyVey7777lf//v/10Jh5CCoxRMC7FOe5lb3gIzEQ83/fA/y9fX/Xtt2KuPesCUrnubSul/Uk56wYZsCkN3ihlB62gFxOYSDjPHcBhk2Jg2hkMTm2CSEmO6sVt6hENrs0lxJmYcu1EuNtPMhS0/5ZdUjZ1wWFLD1RvbLdAt0C2weC1w0VU3lg9f/t3iwW94/Pav/nJVNJC6LpYjYGyoehgC4aGiIGAwu+TzDZyns88oxUPk+i3gjNtEC0BDiowiVVoSJeRAG4QxsvS0rS0jIDa/TRWvYEjULKTdhmOWvrQBG0PCaPeoXW/g2Qu4HQYYBMil1+RyQdJPJWCHH/FADSDuBeJhzZo1E3EvphpXYNj1FAGIg6SHzPlpZ8ZPX6SNlN70z/7szypId4Q8CvHSxooYZfuhjYbt8zvSgesCRYKXdlIaIAJSDzJCH1rSDbHFHggJKgTpRvNCNFBJiNcgW8qVV15Z3SiOPPLIGuCRmkG9yhe3AdGDCKEsQSggLRANj3/84ydsm75rK3WDGBd+Zx9HMme02Spa8mGx3JN6O+ZugemIh5Q+HeGwiVvF/j8uh51xU710sjuFb2badR/9++YRDgO1xKH3KwfufKfarqnKmyBPVm1T1kxktZB1Ytty8H6r18eacIwBvuc+MsMSZrLdXM9ff/10wTg36dMk15NSZjcX5t9Cy6nETjgsp9HsfekW6BboFtjCFvj3n/ysXHzVjeW8y6+fMhCk+AwIh350Cyw1C4SMat1rEpvBdwgJQFwsAu4WSAiZHBAUiAe773bsERDcELgRAOEAOveC7373uzVoIkANxHNTsPsPeAvgKH7GMBsIVQVQLaPDX/zFX9RgiY4EQlwIIieqiZAfyICoF4B5/fHSt2StSKrQBClN+lhuP+IsyCCh3095ylOqUkP8CIQBezhHBgx9lUkFsUPFIGMF5YL4Em361RBsFCivfvWrK3lzyCGH1IwVjjZl60yqnqU2R3t7R1tgOuLhpc/47fJ7918fjHTTYzKw32fXUi6pGSg2zVZQyixiODTqiM0iHFpSYACMR5bXnL/PAQ8ux+67npwYp89Pl8VhjCRRiy6GQ9PnNbvuVN705G0nkTEzrpUh4TBwq5h+LsxY+oo+oRMOK3r4e+e7BboFugU2zwI33PKf5bzLv1vJBqRDe3CV4DLxxEfct9zrHnfYvAr6Vd0Ci8QCcStpVR5DUG+XH4HABQFoFmhStguA2rnSjdrFl+oRocCF4CMf+UgN0ikmATUAwA3YUxGo60EPelAF1w972MOqOiCH8t/4xjcWwR5f/OIXV1DtOqAaCF/oWBlTDUsCi043bBQLH/zgB8vrX//6Sib84R/+YY3BgFzQLyQFYoGqQZwKMSXEkEjqzhAx6oirRfqr7+z+kpe8pJI7hx9+eI3j4EAMJZbGTMqORTLtejPmyQKjiIe/PHTH8pCdt5uyhpG74kN3ig1XT3JzWLVDWXvIBuXA5mSpGComklmilLJ6qt+uWVdeeca3y3Ub2jOhwpjOTYLiodyxHJyMGkMlQNsPCoobby5nn7mufHOX+5U3TRAXiy9LxWSXkxncP8ZUdcxmLszTlF2WxXTCYVkOa+9Ut0C3QLfAwljAw9uHL7++XHTVDZtUcPdfvn35n3vcqzzuYfcpgkL2o1tgqVugdWFpSYY2IGbiJ6SvfhMHQawBxALwDEwjJPyWlJCUAbJLSElJzQB029l3LaKC24Z4CFwsxCsAnr2U89a3vrWCcQEWZXNIWs5hys35sH+r8lDeTAoK5yM/QtAkdohrxVc46aSTKjGDKDnggAOqy4Uy2ZG7hn5RiyBeuF8gJKRlZYccrVtTm271iiuuqCTMzjvvXP78z/+82tbRqj864TAfs2LplfHsU748VgyH2rMRsQ82daeIDSYD71GWyW57fptS4TCFC0DqHsc9oG3nhAJhmuHaGNfg5nLSydeWS0YEoszlU2foKGVSfISp6ps2pkQuaoiCWZ6/EITD7ObC0lsXW6rFnXDYUpbu9XQLdAt0CyxhC8h5jmj48j/9cJNeSGf5xL3vWx7+4O22WiDIJWza3vQlYIE2BkIAd0A+wNsGqkzQzpxnV59LgLgCJP/SOtrF52rx0Ic+tGZXaA8AnauF2AbSX4p14Du7+4gH5X31q1+t7hbiHlBCcGeIy8KWMOeoWCJDMiDBGrUdmYCAedWrXlU++9nPlqc+9all//33r0QJYiEuGjJPUIYgIaS6fNzjHlfdJ9ojYzEqBsPHPvax8tKXvrTGb0A43PnOd66Xxo1iSD5sCVv1OhaHBcbLUpG2DsH3KHeKtl8/LusoDS68aVLmiDWrtit77b96ItbCBOFwzdemiQvx43LOWV8v76xuHI5tyj6H7lKO3dnfPy5Xfmpdec8nbtqoaFi1XTn4kO3K5SeuD2y5kRRo+jBIi3nlp75e1n5iQ/mb/LauvOfq8foxa5eKWRIIo8D+prOpIShGuFRMOftuvLmctMFmZQr1yvprZzsXFsd8X2yt6ITDYhuR3p5ugW6BboFFYgGpLD/zpZtqrvMbbvmPTVr1oN+8aw0EKfVYP7oFlrMFAOLI8ofAPsETs4ve/h5Xh5ATAdZJXcqVIscw2KNrKAW4XSAe7PwniwSwLXCiGA7/43/8j0o4DNOBLuR4JPtJ6miDiCbehfe4o1BqnHPOOVXhQHWg3dQd3/72t6uSQ0wHrhZiLzz2sY8tBx10UNlxxx2ri0UIhjaORgKVJigqeySY5qmnnlqe/exnl6c97Wm1ea2iYTqyYiHt1cve+haYHeGw9ds71xZs3O0fQZaM6U4w1zb067sFYoFOOPS50C3QLdAt0C0wyQI/+NFPy8eu+F654Mobir+HxyN3u1clGuQ270e3wEqwQNwK9LVNAZq+5/dhQMKA3VHXDO2WVJmj6hCIUpaGa665pqolBKcUoPFFL3rRRAyHFoTP95gM3RDGUTi0yg8BMV/5yldWtYYAkYI/Uj1QayAcpLF873vfW10hKBTEvGiJmJbEaNsS1xYkjwwWZ5xxRnn/+99fjjvuuFqHYxiDow36Od926uUtXgusNMJhcnrPncrx+25bVtfhmewCMrWryOIdy96ypWeBTjgsvTFbdC1+8/n/XL7x3U3T4C26hvYGdQt0C8xoge/d8h/l+z/4afn5f//3pHNv+wu3KXe/y+3Lr9z1DuX2v3ibGcvpJ2xqgX1/957lkbuNEfq7G29RWyAZGzQyqSCniwvQkhAtMeH6ZH2IG0ZUCi2gb8kKSgZZMQBrigBuA8961rOquqEF1vNpwJZsCfCfrvwEc4zSwzXiVbzgBS8o1157bXne855X1RkIE23++te/XtUPn/zkJ8t+++1XCQd9pu5QVqtyiM0TKLJVLFCCvO1tb6vuJgiHRz7ykTV2Q4JZxo4Lmc1jPu3ey5pfC6w0wmEsd4RpXQnm1/69tJVtgU44rOzxn5fetzfxeSmwF9It0C3QLbAMLfCUR64uB++/wzLs2fLu0nA3H4BtlQuAbNQJbYaIAPX81gY3jMValwvXtlkmUof6HG1ASIqA1772teWII44oz3jGM+p1XDBaVcF8jcpsCIe4hYQY8K5tXCoQI9dff315xSteUbN1UDggIgSIPPfcc+u7rBWICb/J/IGsQEyEOEifYueWALn00ktrulC/canYfffdq01cO3RzGYc4mS/79XIWhwVWHOHA7DJlXLyuXPbFWydiPvh6qtgSi2OkeiuWowU64bAcR3UL96kTDlvY4L26boEFtQD1wmR1w4JWt4IK74TD0hzsAP60fiaw2mZxaEmDuDyEeAgRMSrrQ0tSAOWUDYC3l6CTslScf/75dSf/j/7ojybiHIwKpLjQVm8JGe2MKoHdtAfY5w5y2GGH1QwdSAEZORwIAfEbpPnkNiKYJJcLqoak+Ry2f0jkONeBtHj3u99dA2uK3yBWhPJD1rBzj+Gw0LNh8Za/IgmHxTscvWUrzAKdcFhhA74Q3W1v4kc85te7X/dCGLmX2S3QLbAkLXDxVd+fSCHaCYclOYQTaoaWcPB3u+seoN/GUQgwHgZUHCoeUtaoeA8tuI7CQRYHrgNiHxx//PE1VaZ0mgJQjhMrYiFHoQ0mmXSY+v+P//iP5YUvfGG5613vWpUZ2223XW2GdnOlQDjIKEGxse+++1aFQ+wR0iBEDzvEFSXkhrJOP/30GgfiiU98Yn3d6173mhQw0jkhHOIKs5C26GUvLgt0wmFxjUdvzcqyQCccVtZ4L0hv+018QczaC+0W6BZYBhZ4z4Xfrlk+HJ1wWAYDuqELw1gMrUohwDjnDEmAlnCIRQLUh0C4VQ+kjg996EM1hsOqVauq64C0mrI7bLPNNpNcPVprJ45EW99MSo3NHa2WdEhqTIEuTz755LL99tuXE044odzjHveoxf/rv/5rVSa86U1vqsqEo48+ugaMpOQIERN7xRYUE9qezB8UDs55+ctfXj7+8Y9XYgNpgYCJ60Vr85YIGqUu2dx+9+sWtwX6s+riHp/euuVtgU44LO/x3SK96zfxLWLmXkm3QLfAErRAJxyW4KAtsiYDyMB1FA6CRVI4rF69ujz/+c+vAD3uB228Bd1olRc+h3jI+3wD7pANIVmUL0PFxRdfXNv8oAc9qLzsZS+rCgbH97///XLmmWeWt7zlLWX//fevZME973nP6lKR9rZtToaJpMH0W2JEvPjFLy5/93d/V4mN3/md35mI3RBVg/JGERCLbLh7cxbIAv1ZdYEM24vtFhjDAp1wGMNI/ZTpLdBv4n2GdAt0C3QLjLZAJxz6zJgPCyAUgG1A/W/+5m/KaaedVrNVrF27tjziEY+oVST7QgJRAvsJQhnQ3caRmI92DcuICiEKBPXfcsstNaPGeeedVx760IfWuBMB/t/+9rfLu971rvK+972vprE85phjyl3ucpcJ15ChGmHopqIe/VWOYJRs8rrXva7stNNOE+RKiAvvrXtL+3khbNHLXFwW6M+qi2s8emtWlgU64bCyxntBettv4gti1l5ot0C3wDKwQCcclsEgLoIuJGaBuAiCSHJDeNWrXlUOOuig6lZBFYCUSJaKNkXmEGRvCaCtvdqDIJGZ4h3veEfhViELhWwVOaSyFADz05/+dHn6059e03wiKVqSoCVT9K8lNfwmm4WyxXBAZJx44onlvve978hRG167CIa2N2ELWaA/q24hQ/dqugVGWKATDn1azNkC/SY+ZxP2AroFugWWqQU64bBMB3YrdCuuFdwNrr322vJXf/VX5Z/+6Z8qSJeVwTEqNSbyIQQEQB4CYr7dKVqTtITDP//zP5eTTjqpZqF4ylOeUh73uMdNnCpDhfgNX/va18pzn/vcmqEiRxu/Iv1KwMiWNBF48pxzzikf+MAHqnsJtwxBKaeKleHarR1ccytMnxVfZX9WXfFToBtgK1qgEw5b0fjLpep+E18uI9n70S3QLTDfFuiEw3xbdOWVN2pXXpBIYF0ARgQEkL333ntXdcAwyKLP+S5xIBYadMeFQ33IkRe96EU1JeZRRx1V9txzzzqI2iTIowwVt956a/mLv/iL8uhHP3pGwiGuI3EP+clPflJVDVdccUVNESq1JrcMKTrjVpKUmK0tF5JwWXmzdPH3uD+rLv4x6i1cvhbohMPyHdst1rN+E99ipu4VdQt0CywxC3TCYYkN2CJsLnVCgiNqXgJIZmf/lFNOqQBbMEYxEhAQwLbrEsMh3WozaCwk4G6zYnz5y18uz3ve88qOO+5YXvCCF5Tf/M3frM3hGkKZwBXi7ne/eyUcEo9imFUjCo0QB4ndgND40Y9+VMv9l3/5l6r2SFpN5TuPPVq3koUKmLkIp05vUmOB/qzap0O3wNazQCcctp7tl03N/Sa+bIayd6RboFtgni3QCYd5NugKLK5Nrxn3CC4BCcgonoM0mYC1+AiPecxjakpInxP7IfEdXJM4CAvlVjBUZFAeyKaBTDj22GMrueD44Q9/WGM7aHtSYu666661zUNSoFU1uLYlHLhqIBpc85KXvKS6VSRopfcEqMzUSVkLSbiswGm66Lvcn1UX/RD1Bi5jC3TCYRkP7pbqWr+JbylL93q6BboFlpoFOuGw1EZscbeXuiFgPPEYfvCDH5T3v//95eyzz67qByoHKSZ/93d/t9z5zneuHUI4RCURwmGhAPcwdgK3ib/8y78sT3rSk8rRRx89ERTyO9/5TnWnOP/886srBLLkN37jN6qrRdwlWleI/B3CIcTEP/zDP1SXEoEiBdIMoTFVgMgeOHJxz/GFal1/Vl0oy/ZyuwVmtkAnHGa2UT9jBgv0m3ifIt0C3QLdAqMt0AmHPjPmaoEA61bpEPAddwsxHf7u7/6uvO1tbytf//rXq2IA4bD77rtXF4Z73OMec23G2NcjDLQLIeJvCozXvOY15YgjjiiHH374RDna6fvLLrusPPOZzyyHHnpobWfiP0SB0WbccJZjegkAACAASURBVHGrfhC/QYaLV7/61bWvL3/5yycIjVTUBp9cKJJlbOP0E7eaBfqz6lYzfa+4W6B0wqFPgjlboN/E52zCXkC3QLfAMrVAJxyW6cBu4W5RLlApcJNIYEif2xgN4jZ885vfLBdffHENxvitb32rrFmzpjzqUY8qD3vYw6oC4A53uEO9Zq7uFMMYC605kAxtnIn3ve995c1vfnPNQnHIIYdMnPqlL32pZq8Q4+G4444rBx54YHUFCeGQeBPKckTREZcIfbjlllvKBz/4wfKe97yn/MEf/EENTtmSEinLd8qba7+38LD36ubRAv1ZdR6N2YvqFpilBTrhMEuD9dM3tcCsbuI33lzOuXhdueyLt5brJorapqzZddty8H7blj3ueadu4m6BboFugWVjgU44LJuh3KodSaaJgO5WBTDctQfCr7rqqprF4pprrqmg/I53vGP5tV/7tfI7v/M7Zbfddiv3u9/9ataIqY6oCgLe1Ze6ER1IAMQFAmQI8OMO4Xt1v/vd765uE0ceeWQlFXL+pZdeWpUJN910U80yIctGq44IORAXi6TE1Da/+SzlJjJDP5UtQ8Xw6AqHrTp1F03ls3pWXTSt7g3pFlgeFuiEw/IYx63ai3Fv4us+dXU57BO3TtPWbcrTj9ulHHjPrdqdXnm3QLdAt8C8WaATDvNmyl7QGBYAzgPUgf0vfOEL5fLLL68qgn/9138t22yzTfmVX/mVcp/73KcSEFwYvLbffvuy7bbb1r8RCXM9BISksFA/xYWMGgI77rfffhNFizvx2te+ttz+9rcvMm08+MEPrq4Yya6RWBOtK0mCYIZwQDQgK/T7aU972qTy59qHfv3yssC4z6rLq9e9N90Ci8MCnXBYHOOwpFsxzk18MtmwTdnn0PuVY3fO7sqPy5WfWlfe84mflL064bCk50JvfLdAt8BkC3TCoc+ILWUBYJzygOKhJQ2kh/zGN75Rrr766vLFL36xfPWrX63KA0DfeYgGrherVq0q97znPes7UsLvXsB9iAx/t7EVqB2SghNRoC5kw3XXXVdjSchQccMNN5SHP/zhNWDkAx/4wGoO5clQcdppp1WyA2nwgAc8oP7WBnVs41ek3nxH4fD5z3++nHDCCeVXf/VXaxyInXfeeUuZu9ezxCwwzrPqEutSb263wJKxQCcclsxQLd6GzngTv3FdOerEb0+4UOxz6EPKsf2ZYPEOaG9Zt0C3wLxZoBMO82bKXtAYFkh8g/bUuFzceuut5d/+7d+q0uH6668vX/va1yopgBAQdFK2C+9cLZAQAP5d7nKXcre7/f/t3QmUFdWdx/GbczJKQEUDgUFp1LSyuETAiYIbLhhiXKIzcUEEUQH3ZcSouGIwLkSPRjPqKJNREQmaOI64oaJxRRPZghsoo9KuKHEFjTPnZM7vdt/uetVVr6reVvXqfd85HKG7XtW9n1vdSf3evf+7sf27wgd9TyGFgg0VbPz666/tH71P59UWlQodtFNE7969bU0Jnfeggw6yBSMHDhxom6a2aFbDrFmz7BKPiy++2O5Q4X35gwd9z/XFBSCPPPKImTZtmq1ToaKUboeKGFQc0mACkf9ftcE86C4CtRQgcKildk6vFfVLvGB2w9CBZt6YHrEkWlavMbNvbzFvve+v99BkpozpYZo8Z+m4Rk8z9eoBpu+y5ebyeR+ble+3HtTcp58ZO67JDO9lTIv/e0P7mSljmgrOp/f4jzNGtSaazJR9e5gm77KPZcvNqFs/Nvr+sef0N/0eXWGmLtLSkW7m2PGDzeFt4UqS/sQC4iAEEMi8AIFD5ocoNw3UA7oe9l044Io36r9upoK3s5rl8N5779mgQIHBmjVrbPjwxRdf2EDimWeesd9TEKBZCHrp/N5tLxU+qD6Elmqo4OOGG25oQwotzdhyyy3tDIQ5c+bYGRTHHnus2WeffWzdB82CmDp1qnn44YfNwQcfbE477TQ7s8LVjvBuh6mZDEFBhNqhYpG//vWv7eyJsWPHUhQyN3dz5TsS9f9VK39FzogAAk6AwIF7oWyB4r/E15k5Vy02v3UP/vsNMTeMjC4MGV3voTVYGN7W+o7ju5nmPmvbg4bCzvU0+wz92MxfFNDlPv3MjLNc6LDOLJi12EwNOs6+tfDaxhM4+K/tZnMk7U/Zg8IJEEAgEwIEDpkYhoZohAsc1FntRqGHdhc66GtuSYK+7n+I9wIpfHj55Zftg/yqVavscoihQ4fac+l7mt2g0GCDDTawYYNCB7drhYKJrbfe2gYcemmbzptvvtnWZ9htt93MsGHDbBDx0Ucf2Z0ptMRDxSSPOuooO5NCSzT0cltq6u/e5SHeApIqNnnDDTeYe++914YXmkVRbPeMhrgJ6GSoAIEDNwcC6QkQOKRnn5srF/8lvsZMn/yamd/W27jLKewD+pLvmGNHNZldtu/aNvugMLzwnsv/QN88dGDrLIjVa8z0Kzuur2aEfS8oHGjeb6CZMrJ1NoVmPEywMxmMMd6ZGu2BQ+chLThngv7k5uagIwg0uACBQ4PfACl0381A8O9eodkDrsaDe6B34YN/u8gPPvjAXHbZZXa5hLayHD58eHtIoa9ppoPOpWvp3woQtHRC5+vXr5/p2bOnef75581VV11lZ05ceOGFdtaD3qNlFZpdce6555p33nnHXHTRRWb//fe34YVrnwtL/IGD+qBrKvDQtpo33nijrU9xwQUX2GDEbcfp73sKw8AlMyZA4JCxAaE5DSVA4NBQw12dzlYjcAhrqTdYaPbMlii2bCPu91rPZzwzMnwzGYw38PB8zxc4dLRrnTGm+GyOsP5UZ6Q4KwII1FqAwKHW4lxPAm5mg9vOUoGCW6ag77u/ex/M9TDvtr7UzIazzjrLzpSYPHmyGTx4sIVVuKAAQd/XH+0+oZkJ//iP/2hDBtVmUFih782ePdu88MILZttttzW33367aWpqMn/5y1/a26ZZCVq+oZ0qdtllFxsieOs2eJduuFFVG/VSO+fOnWsLT+q6p59+ui0YqRkSmhFB4MDPgV+AwIF7AoH0BAgc0rPPzZWrFTio5sFzj7aYJ1XDoW1JhhctLHDwft0e7wkEor/3VcGMjPBBCgkcitSoSNKf3NwcdASBBhcgcGjwG6DG3XcP5G5nCe+/3dIEt7Wk/ut2nXBf04O8vqZZAyeddJJ9mL/kkkvsMojXX3/dfl0P83qw15IG7VCh7TW1+4R2uHjjjTfsEop58+bZmg46Tl+fMWOG3UlCsxI0u0E1HLQzhYpQaqcKzXrwz7IQnQsgvCGJ+/tNN91ktLXmj3/8YzNmzBi71acLTWrMzuXqQIDAoQ4GiSbmVoDAIbdDW7uOpVPDwZiqBA4/WFOwo0alAofoGg6F/and6HElBBCopgCBQzV1ObdfwC1JcDMaNEvAu8TCffKvB3NX78DNatC/dayCCc1QOPnkk03fvn3NlClT2pcwqIaDAgYVhlSBSZ2nf//+9jgFEHfeeaf53e9+Z3eLGDVqlFm6dKndueKaa66xX1NgoWtopsNvfvMb+17VYdA2nK493lkOLnTw1mZwfdCSj4ceesjOblDooJoS1HDgZyJMwPv/VX/0w96m1yatdUZ4IYBA9QVWf/KNeeTPH9oL6edv8hFbVfSi3/q7N56u6Kk5WVYEolLjBbOe7SjAGGuXCm/dB+300N8cvn3r0oQ4SyqiZzF4ljn4Zz94A4eCQpJFtL1LKgL7l7w/WRlb2oEAAuUJEDiU58e7kwu44MCFDu6h3Tvbwc0m8C9b0IwELW1QMHDqqaeaQYMG2ZkOCg1Uo0EzHRQS6FwLFy60NRO0lEHn+/3vf28uv/xy+zWFAKrZcM8999jaDL/85S9tRxRS6PzanUJbYu6xxx42jNAxbktP91+dU31x/zfShQn6umZWqG6DdsHQuXfeeeeC4pLJ1XhH3gW8/181732lfwhkWYDAIcujk+G2RQUO3iUNrVtHDjaHe7eV9PdtdUvHLAPfA3zVA4eR3iUVMdqqtkcFDiX0J8PDTdMQQCCBAIFDAiwOrZhA0Cf9/pkDupib6eDdtUIzCDQDQYHDrrvuav/75ptv2rZpBwrNRtD7FixYYGspaAcLba955pln2h0jNNtBQYUKSer7hx9+uBk/fryt16BtNlX3QfUd/vjHP5qf/vSntmikll+49ilw8M/Q0HncEhD997XXXrNLMtzSDIUgLlihfkPFbqNcnYjAIVfDSWfqWIDAoY4HL82mRwYOxpiCWQ6mm9lnfH9zdtusBWPWmZZlLebyeV+ZEeMURnhnBPQ0U88ZYIb30i4RLebyW1eZlW2drcqSipFdC9vap5+ZOq7JXl8v1WGYfXuLeWtw/47tPaMCB5O8P2mOJ9dGAIHKCRA4VM6SM1VeQLMR9PI+0OvfKvaoAOFHP/qR3bZy+fLltp6DZjgoHPjqq6/slpbdunWz4YJqM2hWg8ICBQw6r3agaG5utjtQ6H0rVqywu1t8/vnndrtMbb2p2gt6n7bRDAscvEGDggjNwlBYoRoOWtpx6aWXGm3HyQuBYgKP/Hm1+fCvX4OEAAIpCzRv1s3ssl2PiraCJRUV5czmyeIEDgoV5ly12Pw2oPhjR686ZhQUBhTB/a5W4GAUEFz1mplfpK0FyzYiAwd/4BLdn2yONK1CAIGkAgQOScU4vpYC3mUW3gf7p556yi5ZOPDAA83EiRPNsmXL7MwGFzholsKf//xn+8CvwEFbYKq4pHazUG0FzTLQ7IMNN9zQFobUuXWMwgLVgbjuuuts8UiFGUcffbSd0RAUOHhX5br26dp33XWXXcKxzTbbmLPPPtuGIW5mRC39uBYCCCCAQPoCBA7pj0HVWxAvcGhthmYpzJ63xsx/f62nXd1M89AeZuy+PczwXq6+wjqz4LEWM/OhjztmNPTpacaO62mevvI1M9/4ikYuW24m3PqxPWdZNRxG+q6/5OOCHTKa+/Q0I0Y1tdeUsBcsqAMx0NwwMii1S9afqg8aF0AAgZoIEDjUhJmLlCjgLSjpHuhVH+HRRx81V1xxhTn00EPNhAkT7BIL1VnQThPaBlPbYz7++OO2EKSWVChMUNCw0047mWnTptnWKMxwSyM040GzJjQzQkstrr76ahtWKCxQwUe9vLUa9G+FFt7lEW6ZiGZI/OpXv7L1G7QkQ4GFZlroGm4njhI5eBsCCCCAQB0KEDjU4aAlbXKSwCHpuTkeAQQQqGcBAod6Hr18t91f08HNEFi7dq154IEH7HaVRxxxhF32oOUTffr0sfUZFDwolFDgoC0vt9tuOxtQXH/99Wb33Xc3F154oYXT+RQCuPoQWkKhOg5aWnHttdeaAQMGmHPPPdcGFi5wcAGDKxbpDR1c4KCZEVruoV0xtBxjzz33tIUoCRzyfb/SOwQQQCBMgMChAe4NAocGGGS6iAACJQkQOJTExptqIOAvLOn+rcKOKv74n//5nzZsOPjgg+3yCS2d0AwHBQiaZfDkk0/aAGLbbbe121MqcFCRSS2tcAGCggkdr5kOKvT4wQcf2HoP//7v/2722msvc95559lz+gMH/VszJBQ4uB01HMm7775rjj/+eLtcQztUaJmHjtPx3uKXNSDkEggggAACGRAgcMjAIFS7CQQO1Rbm/AggUK8CBA71OnKN124XOGjmgOojzJkzxxx11FF2yYMCB9Vn2GKLLezSB+1Kcf/999uHfW1t+cQTT9jtLYcPH24DB289BoUBmn3wyiuvmJaWFrsU4tZbb7WzJ84//3zTvXt3Gxj4AxBXX8IbImjWxEsvvWTOOOMMW79h+vTptkaE20qTHSoa776lxwgggACBQwPcAwQODTDIdBEBBEoSIHAoiY031VDAv3xBsxC0baUChbFjx5p9993XzkrYYYcdTFNTk93aUssiFDL069fPDBs2zC65uO2228xuu+1m6zIoLFAIoKUOeqlQpHa6UODw3HPP2TBDxSjPOeccOyvBGxS4v3sDBxdGaEmGdqhQuKEZElq+oevoj+o3BG0HWkNKLoUAAgggkIIAgUMK6LW+JIFDrcW5HgII1IsAgUO9jFTjtdM9nOu/rsCjli8oFLjjjjtsjYbx48ebkSNH2sBh4MCBZtNNN7UzFTTLQDMT9McFEAoSFE5o5wkFADqnCxy0BEOBg5ZVPP300+axxx6zdRhOOeWUTsUi3RIKV9DS7WChIEJbbWr2hZZwHHLIIeaEE06w73f1J1zhy8YbTXqMAAIINK4AgUMDjD2BQwMMMl1EAIGSBAgcSmLjTVUW8BaMdOGAHuw12+Dtt9+2sxWeeeYZc9xxx9kQYenSpeb73/++nanw6quv2i0ytaRB733kkUds0UjVVhg9erTd1cKFAC7U+Nvf/ma31lywYIE97+uvv24LRup4vbzHqx3ebTK9sx8UWMyYMcMGF0ceeaT9497vyFhWUeWbh9MjgAACGRMgcMjYgFSjOQQO1VDlnAggkAcBAoc8jGL++uAe8N0uEK5AowIHzURQjQVthTlp0iS788Szzz5rd6fQdphdunSxxSH1b71PxSNVMFJLMRQ2KKRwIYBqN+gaep92qVAwoRkO+vfPf/5zc8ABB7Qf652p4A0cvEHCiy++aLfU1PePOeYYO/vCvfy7buRv1OgRAggggECQAIFDA9wXBA4NMMh0EQEEShIgcCiJjTdVWcAto1AYoJDB/Vt1EBQ0aBaBli9oecQPfvAD81//9V92S8sdd9zR/tFSCvfSbIPf/OY3NqhQkcmjjz7afsst09C516xZY9544w07G0K1H9Zbbz0zefJkM2rUqPbAwTszwYUHLrjQv9VOLfOYOnWq2Xnnne1yiubm5oLAQv/w72pRZUpOjwACCCCQsgCBQ8oDUIvLEzjUQplrIIBAPQoQONTjqDVGm73FIvV3LXvQrAUFCNoSU/896aST7LaX99xzj+nVq5fdhUJbYbqdIxQqKEjQ97WTxf77798+w8HVVdAx77//vvmf//kfW7tBMyI22mgju9PEPvvsExk4uNFQIKHrXHbZZXYphgKHbt262WUd3toNLKlojPuXXiKAAALt//vwd29MjUsuBQgccjmsdAoBBCogQOBQAUROUTUBFzq4GQ6aeaBtMe+8804za9Ysc+yxx5p/+Zd/sSHBxhtvbGc79OjRw7ZHQYKCBwUOKuS4cOFCc+CBB9pCk3q5+g3/+7//a2dLrFy50i6pUB2HPn36mFNPPdXuauE91nXU+38dXYDwzTffmN/+9rfm5ptvtssxtK2mvhe0fWbVwDgxAggggEDmBJjhkLkhqXyDCBwqb8oZEUAgHwIEDvkYxzz2wvtQr1kCCg/cbAEtXVBRx+23395MmTLFhgdaMqFtMAcPHmwf8hUkaEaEgoTrrrvOvPnmm7aIo4IAb4igoEDf0wyHefPm2ZkQAwYMsMs1fvjDH8YOHDRL4oYbbrCzJKZNm2brN3hnabgxYoZDHu9W+oQAAgiECxA4NMDdQeDQAINMFxFAoCQBAoeS2HhTlQW8W2HqUi5wUJFHbWW5atUqM336dBsOaPmC/ixZssTo+woJNNtBAYX+aNcKHas6DSrkqO0q3TlVT0EFIhVKKHTQdpY6p2owqCClAg1vOOG6HTTDQe+75ZZb7PKMCy64wJ5DYYba62Y6uFoPhA5VvoE4PQIIIJAhAQKHDA1GtZpC4FAtWc6LAAL1LkDgUO8jmN/2u6KO3nBAsxZcEcmXXnrJnHfeeeazzz6zdRO23npru9OEXtqlomvXrvbvChyuueYa88knn9iikT/96U/t192Si3Xr1tllFwox5s6dawOHH/3oR3a5Rv/+/WMHDqrfoO06N910U3PaaaeZQYMG2boTWgZC4JDf+5SeIYAAAlECBA5RQjn4PoFDDgaRLiCAQFUECByqwspJKyjgZhN4t8p0RSG13aWWMeyyyy7ml7/8pVF48MILL5ghQ4aYLbfc0qy//vq2uKSO+/TTT+1MCLfVpcILzT7Qe7QcQ3UctNuFaj0ceuihZty4cXaJhl6u3oPrVtAMB+2Ecffdd9vClGPHjrV1ILw7YbhzuK0+K0jEqRBAAAEEMixA4JDhwalU0wgcKiXJeRBAIG8CBA55G9F89cc92OshXcsq9NIyCH1dyyfefvttW5/h4YcftoUaDzroIBsefPjhh2bYsGGmqanJznr49a9/bYMFzXD48Y9/bM/jDRw0W+K9996zu0wsXrzY7mSheg/a+SJO4KBg4ZJLLjHz58+3u1v85Cc/sTtU6KV2ux0x2BIzX/cnvUEAAQTiCBA4xFGq82MIHOp8AGk+AghUTYDAoWq0nLhMARcweGcEuFkCChu0RGKTTTaxu0podoOWLyh02G677cwTTzxhl1godFi2bJm59tpr7WwDzVpQMUcXBCgA+PLLL83SpUvNu+++awMHhQ8KDTTLoXv37kUDB1eLQW05//zz7WyKyy+/3Oy00052GYX64GY56FrUbijzpuDtCCCAQB0KEDjU4aAlbTKBQ1IxjkcAgUYRIHBolJGuv3662Q3uoV3LH7xLGVTsUXUa9N97773X1nPYfffdbT2Hzz//3Lz44otmhx12MN/+9rfNlVdeaZdPHH300fYY7+uLL76wyyjcDAeFBtr5QtttdunSJTJwUPu0w8XUqVPtdTXjYosttrDvU9igP2qD27FCy0EIHurvfqTFCCCAQKkCBA6lytXR+wgc6miwaCoCCNRUgMChptxcrAQBPbDroV4P7Xrpwd0tTXBLFTTD4KKLLrJLGiZMmGBOPvlk8+yzz7bvbnH77bfbJQ5jxowxw4cPL2iF3qtw4oMPPjB/+MMfzIoVK2xoceCBB7ZvxemfZeFth3ai+OMf/2huuukm07NnTzvDoUePHu1LQNwOG64GBYFDCTcBb0EAAQTqWIDAoY4HL27TCRziSnEcAgg0mgCBQ6ONeD77q4f6V155xZxzzjm2fsPVV19tttlmG7tF5eOPP24Dge9///s2cNhxxx3bgwsFCR9//LHdmWL16tXm97//vZ2toJoPbumFlm94QwLvsg6FIFqSod0pHnjgAbuEQ8sxNtpoI1sjws1soFBkPu87eoUAAgjEESBwiKNU58cQONT5ANJ8BBComgCBQ9VoOXGNBfSAP3PmTPtns802s/UctFOEdqi47777zN57721OPPFEu9WltxilggYFDtqlQksz9G+9Rztf6KUwIygwcNtqavcLBRw6h4pWjh8/3i71cLMvdA63nEJ/p3BkjW8MLocAAgikLEDgkPIA1OLyBA61UOYaCCBQjwIEDvU4arQ5TOCjjz6y22RqCcXxxx9vJk6caObOnWuuuuoqs9dee5nTTz/dznTwBg5aSqGwYOXKleb++++3xSe1xaXqP3iPC/u7AgrVfNC1J02aZEaNGmXrRXi30nTLKVzgQA0H7mEEEECgcQQIHBpgrAkcGmCQ6SICCJQkQOBQEhtvypiAm0Gg2QMqAKldKxQE/OIXv7BbW5555plm2223Naeccoppbm4uKD6pYpF6j7bPnDdvni0UqcKPmgnhn6WgbrvdJ9xMhTfffNOceuqp5rvf/a654IIL7O4YQdt4egMLAoeM3UA0BwEEEKiiAIFDFXGzcmoCh6yMBO1AAIGsCRA4ZG1EaE8pAgoG9ECvWgsq4vjII4/YWQcjRoywMw5uvvlmM3jwYHPcccfZHSTclptaFqHAQVtnqnCk6j2o8KNmRGgmhFs2oTZ5d8jwFoLU7Agt31BtCAUd3/nOd2wXtMRDL9VxIGAoZVR5DwIIIJAPAQKHfIxj0V4QODTAINNFBBAoSYDAoSQ23pRBAe8sh7/+9a92pwmFAQohtPXlEUccYY466ijTu3fv9sBByydUWFJbYT799NP2jwIJBQebb755p8BBwYGu47a61JacDz74oJk+fbrd1eL888+3Mm47TB1P4JDBm4UmIYAAAjUUIHCoIXZalyJwSEue6yKAQNYFCByyPkK0L4mAt8Dj8uXL7RaV2kHie9/7nt028+ijjzYbbrhh+2wFBRGa4aCdKbSl5vPPP2+XXmhpRL9+/QqWVLh2eAMH7Yhxxx13mHvuucfugHHSSSe1Bw76iwIHt/TCu6QiSZ84FgEEEECgvgUIHOp7/GK1nsAhFhMHIYBAAwoQODTgoOewy+5hXjMLFDqst956tpcqAnnWWWeZd99919ZzOPnkk+333PGffPKJaWlpMatWrbLLMBYtWmR++MMfmsmTJ5umpiY7U0GBgXdJhFuOoa9rK85/+7d/M2+99ZY55phjzM9+9jN7XW/tB29QoeuyS0UOb0C6hAACCBQRIHBogNuDwKEBBpkuIoBASQIEDiWx8aYMCbilFAoF/u///s+GBAoV9GD/+eefmxtvvNFuc6nCjioeqR0k3Es7Sygs0JaYDz/8sHnppZfM7rvvbk477TSz6aab2vPppWUZbjmFq9+grz/33HPmV7/6ldlkk03MhAkT2rfS9O5Q4WZduGtSzyFDNw9NQQABBGogQOBQA+S0L0HgkPYIcH0EEMiqAIFDVkeGdpUioAd9FWvUn/XXX9/WT3j00UfN2WefbUaPHm1DB1fUUefXkggtp9AMCNViUC2Hfffd1y6NUK0HBQ4KDHQeBRj6u/u33q9dLVQrYtddd7WBgwpN6uUtMOlmSTCzoZQR5T0IIIBA/QsQONT/GEb2gMAhkogDEECgQQUIHBp04HPcbQUCCgpcSPDYY4+ZCy+80BaNPPHEE9uXW4hAQcPKlSuNZjr84Q9/sMsrtCxi7NixdptLhQUuQHDLITRDwf2ZPXu23dFi0qRJtiClZla4GRRu5oXe747PMTtdQwABBBAIESBwaIBbg8ChAQaZLiKAQEkCBA4lsfGmjAl4lzD4m3bvvfeaK664whaMPOGEEwrqMbz99tvmjTfeMJ9++qm58847zZo1a2wthkMOOcRsgzpmEAAAIABJREFUtNFGdqaCwgK364RmKSjI0Ne1w8UNN9xg36eClAcddJCdWeEPHAgbMnaz0BwEEECgxgIEDjUGT+NyBA5pqHNNBBCoBwECh3oYJdoYJVAscNDMBdVZUJBw/PHHF5xK9Ru0m8Vnn31mZs2aZWs+6JgDDjjAbLDBBu2Bg97kllModNAfLcVQ4LB48WI7g2LPPfcsOLe3tgR1G6JGkO8jgAAC+RUgcMjv2Lb3jMChAQaZLiKAQEkCBA4lsfGmjAkUCxzmzJljrr32WnPcccfZOgve15tvvml3mtAMBwUO33zzjTn99NPNyJEjba0H724T+rtmMGiGg4pIPvXUU+bmm2+2Mx3OO+88M2TIkMDAgdoNGbtZaA4CCCBQYwEChxqDp3E5Aoc01LkmAgjUgwCBQz2MEm2MEvAGDv4dIhQkaCaCZi6MHz++4FSapbBs2TLz17/+1dxxxx12OcQ555xji0CqHoN3iYRbVuGWTCjI0Lm1faZCigEDBthzu4KR7r8EDlGjx/cRQACBfAsQOOR7fG3vCBwaYJDpIgIIlCRA4FASG2/KmEBY4KAZCzNnzjQzZswwp5xyihkzZkynwOEvf/mLWb16tQ0cunfvbusxDB061M5icDMa9CbNcNBLX9f1tNXm/fffb5dSjBs3zvTt29ce49rillGwnCJjNwvNQQABBGosQOBQY/A0LkfgkIY610QAgXoQIHCoh1GijXEF3KwC95C/du1ac9ttt9kw4YwzzjCHHXZYp8Bh6dKldrcK7TjRp08f84tf/MIMGjSovVike4NmKnjDg6lTp9plFZo5sd9++9kik9odQy9X58F7MX/b4vaJ4xBAAAEE6luAwKG+xy9W6wkcYjFxEAIINKAAgUMDDnqOu+x/qFdthltvvdXcdddd5uc//7ndfcK9dKx2qNCSCtVyuPvuu83WW29tpk2bZrbYYgt7mAIELaXQMgqFCG72gmY+/Ou//qut/6BtMQcPHmy/r2MVSviXUXi3yGSJRY5vQLqGAAIIBAgQODTAbUHg0ACDTBcRQKAkAQKHkth4U0YF/IGDtrn8j//4D/Pf//3f5txzzzUHHnhge8u13GLlypXm5ZdfNitWrDDaPlPBwaWXXmp69eplj1OAoNBB9RwUJOj8+re205wyZYotGHnLLbeY3r172+ODild6wwYdQ+CQ0ZuHZiGAAAJVEiBwqBJslk5L4JCl0aAtCCCQJQEChyyNBm0pV8AfOKg2gwIH1VrQThL7779/+yW+/PJLu7Xlq6++av888MADZtiwYeayyy4zG264oQ0P3B+FBKrPoPoNWqahY7XzhWZEqCBlt27d2o9VMOGWXuj9rq6DW5JBTYdyR5n3I4AAAvUlQOBQX+NVUmsJHEpi400IINAAAgQODTDIDdRFb0Cgbn/wwQc2cHjwwQc7BQ5abqGlFMuXLzcvvfSSmTdvnhkxYoSd4dClSxc7u0EvhQxuS8z111/f7mihUEKhw8EHH2wuvvhie7y3YKSbxaCvuWKTQXUdGmho6CoCCCDQsAIEDg0w9AQODTDIdBEBBEoSIHAoiY03ZUzAGzQoKNC/v/3tb9tikFry8Oijj5oLLrjAFnfUS9//6KOPTEtLi11WsXDhQvPMM8+YkSNHmvPPP98uoVBQ4GYjaBmF/q5zvvbaa+bYY4+1Mx10TtWF0Nfd7Aqd3zvDwUvF7IaM3Tg0BwEEEKiBAIFDDZDTvgSBQ9ojwPUjBVa3mJOuXGVW6sChA82MMT1MU+SbOACB8gUIHMo35AzpC3hrJ7i6CwoBFCioaOSTTz5pJk+ebA444ID2xr733ntm1apVtnDkCy+8YBYvXmyXXJxzzjmdCkDqnJrpoJBi1qxZZvr06WbUqFF2NoR2tvAuo0hfgxYggAACCGRJgMAhS6NRpbYQOFQJltNWTKDlsSVmwkNr7fma9xtibhjZtWLnruSJWh5bbiY89HHN2tmybLmZcGvr9fYZP8ScvX02XSppXOtzETjUWpzrVUvA7RCh87u/a/bCnXfeaRYtWmROOeUUGxK4mQvvvPOOLf74+uuvm2effdbOXNASiTPPPNMGDprVoCBDQYNbIvHEE0+YCy+80Oi9F110kZ3pwHaX1RpRzosAAgjkQ4DAIR/jWLQXiQKH1WvMnEdbzJOL1rZ+2mxf3Uzz0B5m7L49zPBebQ883k+k245qHjrQ3DCmR3hbli03J936ccF5jz1nsDm8tRh24SuwHcY09+lpRoxqMrts3zXkE/B1ZsGsFWamt/19upl9BjeZ0SP51Lzat7sekC9vH+OeZurVA8zwyIuuM3OuWmx++37rvRZ0T5R23sILtyxrMbPnrTFvve+5txPeGwtmPWumLmo779CBZl6x+z2y39EH1DqIievcsnqNec7/eyLMshq/K1avMdOvfM3MDyJMOKYEDtH3IUdkX0AP/V9//bUNB7QcQi99TVteakaCikOefvrpZrfddjPa0lIzEjT7QUsuFEpoBoTCBwUOxx9/fPuSCp1HAYVmSyiAuO6662z9hn/6p3+ytRuGD4/+DZ99PVqIAAIIIFBNAQKHaupm5NxxAwfvw01w0z0Pg8uWm1Ftn7x2HBv8sNj6fe9DZcc79hm/qzl7e+/VWgODqYtaP+0OffXpaaaOG2CGF4QVa8z0ySEPIRn/5Dwjt0rpzdAD4O2vmfk2NHCvmIGD94G0Tz8z46ymjjCpnPN6WlIQFAT1MmZ4UPMZDrWa+ZHAOdLSP4bV+F0ReE7/wPY0U8/x/47oPPgEDqX/2PPO7AgoXNA2lwoSXOCg1v3pT3+ySypUPPK0004ze+65Z3txRy2l0NdVOPKxxx4z2kLz0EMPNePGjQusyaCdLKZOnWoeeeQRO8th4sSJ7btTuB0osiNCSxBAAAEEsiJA4JCVkahiO+IEDoVhQzezz/j+nunb68yCx1rMzIe+MiPcjATv/+Hv0800t31qHDod3nN8c59uZuX7rYGCP3AofJjpZo4d398c7qaRd3ooKnyg9b63eb+BZoqb0eBmS/Tun9mp+lUc/uqfOvThL17gEPopfpnn9XZ8wawlZqbRLJ2m9pDKf8+HzrapvmDoFWoywyGhs37OZpp+HsvOYWLBz3U1flcUnNMTUvl/R/jDjwBpAocUb3AuXVEBtxuE2y3iH/7hH8yLL75obrvtNqPtMU8++WSzxx572GtqtsIrr7xiazK89dZbdttMzXwYPXq0DR28oYWOV5gxZ84cW7tB4cKNN95odtllFzuLQtcjcKjoUHIyBBBAIFcCBA65Gs7gzkQGDr4pz51nHQSc1/t/+If2M8e+v6ptSnzwQ2Z7GNCnn5k6eI2Z2rZeP/TBxIQ9rBbOYugIOLxfLzbTogEGvNZdbLsXmofqIbSrebp9qnucwKHIcoqyzhsHofBeinXfxzltBY+pZeBQ2vi1ddb3O6QgeKz274pOs2I8BUhDluh4h4jAoYI3LKdKRcDtUOEKNyo4UA0HbVWpQpCa4aBgQbUZtBRCLx2j5Raa1aDA4e677zZdu3a1sxu0k8V3vvMde5xbqqHlFtdcc43d7UJ1IM4++2yz5ZZbptJfLooAAgggUF8CBA71NV4ltTYqcCj4pDfm1HJT8BAx0Mzo3dJe9K/zg1vHg50eRKaYFYHHFs5QCC8cWNDe9oeNygUObq3//LZZGK01LJrMFN/OCXa9+7yPzcr2ZQRtx+3bwzR5lnp0tLf1AbxvQZ0DY/SgN2WMZxlB2yjHbYcO73ysMSZoLXv7uCmU6W/6PeqWr2g2yWBzeNvylgWPLWkNhbR05aw4dRjcrekdhxiBQ7HlFAV3e8LzxvpJSX7PeIs4uofqUse3ddx895Ads/7m7Laimf7AYUrvloJ7LuzeidX9wINKdI4dOFTmd0XB759OsxiSjSuBQ+l3C+/MhoBmK+iPZjSohoO3iKN2n7jppptsrYYpU6aYvfbaqz1IUBihwEFLK1RYsm/fvmbSpElm9913b6/ZoLoQWnbx1FNPmeuvv96e351nk002ad/+MhsStAIBBBBAIIsCBA5ZHJUKt6l44FA4HTr2DgG+wGHevusKtjX0FtPreGhqnXmwy186diToCCcK21H00+aCKeDuodY/rbt1Wcjo0OKSwchF61i0hzGqM7G4o3hgp1MVPmh7+9/cZ60noPC+Mew9Ae30hUJaLlC05oX3gcwTOPjbUtJYdGpesgfW+J/gJztv5I+Qltnc/lrbrJzWrTjjFIAMam8p4xtW08S1241FdF0VBUu+uheRnS92QInOxWZJVfx3hTEEDmUNMm/OmYCWNGhGg5Y1+Jc2KHC49tpr7baXY8eONWPGjLEzExROKHD48MMPjWoz3HHHHWbIkCG2sOT227cmzwopFEiouOTcuXPN/PnzbdFJ1W/o16+fDSV0bYUd+rvbySJnvHQHAQQQQKBMAQKHMgHr4e3FA4cSp5X7HyLGfMez04D34dkTBLQ9GBlPIbyOh9wEn0oWPNxEF7IMmp0QPG6eNngf4lavMwseXWFmmia7C0fhQ2dHrQjvp9/eB1j/Q2N7fQnfevNAiyLtsH0oWMvuKaTpe6BuD5KKFNurfeDgDYmiZkOU+CDsGejgh/duZp/94u9gUjxwaL1Y9PiagntIgcHUcW21JdruCTOqtZhq8nun3N9IpTkX1l7xjWXFf1dEBA6BgWS4CzMcyr1neH9WBNzSClfDQSGAQgPVcNDuEt/73vfMEUccYfbdd1/T1NRkd65Yu3atWbFihT1GYYK2zvzud79rPv74Y/PZZ5/Z9z/++OPm6aefNltvvbWZMGGCrQOh5Rou6FD/vVtnZsWDdiCAAAIIZEOAwCEb41DVVtQmcCh8EG9/ePWEA52noHuKRoaFCEEyRY4t3NbP++Y4dR0KA4f2h8CCNhR7SA7+XrFP8YO/F6cdalTEdpIFTm0Pgb7AoWNGyzpjTNuWp8aY9lkT1VxS4W1f5AyD0h6EvUMXPltAoUPHMoZiP4xRgYN/hlDw+EZvA+rakPzeKfdXSQnOofdUW1s6BQ5l/q7oFLT5ikZ6tsuMM2OLwKHce4b3Z0XABQ6qz6AwYP3117ezDjSTQfUXFi1aZDbYYAMzePBgs9NOO9nQYMMNN7S7VMycOdPsvPPO5phjjrGzH1577TXz3nvv2a0yX375ZbtMQ7tSHHbYYba7+rdmVeilYIMXAggggAACYQIEDg1wb9QqcDAB6/HfmfVs29KDjgd+70NU+TMcgj4ZX2drGhTWV9BAR32Krgdt197WG6O5T08zYlRTx04ZpvjWmx23U8e1ii4bCHgY0zmi26Gjoh4OA2aNfOjZzjTyIb+UH46oNnWcM/g+CLtm/PPGa7V2XlnRXrzUjvV+4XVDigUAycc3fl+Snzte78OPit82ew7fUorApSlB93hZvyt8MxzCOhNzqQmBQ7n3DO/PgoALAFQ4UiGDd5aD25FCW19qN4p33nnHbLXVVmabbbYxzc3NdsmEvq6lFP/8z/9st7rUMov77rvPfPrpp2bvvfc2I0eOtLtSdO/evX1nClekUv/lhQACCCCAAIFDA98DNanhMKZHwCfuTeZt92mj5//8RwcOnbfLLBi+BFOmC5Y5BGzD2fm2WGfmzFphfruoddvO9lefnubYcQPM4cZbAb/YTVVe4GBnLxRrh4pSRhZcDPgkPTOBQ8IH28hwpbQf8OACpOHnSjrDwV9c1daJiBy3jutnO3DwhW9hD/iBoZr/3kzyu6J44NA5JCx+bxA4lPazw7uyJaDAQTMbFDZoxoH+raBB/9ZyB700Y+G5554z8+bNMwsXLrTHDRo0yB6zcuVKM2DAALP55pvbv6uQpJZg7LrrrvaPZkVoRoRe/l0xsiVBaxBAAAEEsibADIesjUgV2hO1S0XBp+lxP/UO+WS+4AGpTzezsm2nB++nx8GBQ/zilQUPiTHa6+1f7K0PVbfhLy1m5hLvLhQ9zdRzupqZV64yKzVOMT9BLeuhMawdV2vniKiH9oDvh4xb5W67qDa1XSlxO2KeN2lHEoRXOnXFA4eIWTdl3TtJLezxcZ19RVqLLb2p+O+KqKKRyTpO4JDMi6OzK6DAQbMN3BKHv/3tb3amg/6tZRJ6aRmElkhotoO2uFTRSAUS33zzjenRo4c9TkGFZkAccsghdscKLc1wIYbbAYMCkdm9D2gZAgggkDUBAoesjUgV2hMVOBR8Chtj33rbxLAHRv8Ua3twYf2EsKn0hWvsw5Y/JC9yWVLg0D4Ommmw2Px2keuH55PYmFaVeWj0t2OwObxXghoOLhyJ+aBf7RoOycck5oOwt2bI0IG2yGexVyozHAoe6ovXFqnMvZPkl0o856JFIv2Xq8LviuK7VCTprzEEDsm8ODq7AgoT3JIKtVIBhJv1sN566xXsIvHll1+aBx54wO48sXr1arNuner4GBs6aEaDllZsuummBZ3V+RU4uGuwlCK79wItQwABBLIkQOCQpdGoUlsiA4dONQNat5Q8e3tXRNDVRPjKjBinB90igUNBIcO2DvlmIYSv3Q/41HTcADNc19Ony6tbzOzbV5n57wec1z5orjFbaMeBH/QwTe49y5abCbd+3PqGqBkJ7hze7TQLdpJofTjs96inzoN3hwHbxjVm9u0t5q3B/c0NI1v9Ej80xmyHxsH/wOzd7cC77WPgLhWhs0MSbFHa6Z6N88Aa5xj/ieO9Jzi00ntbjOl0b7SYy29tm61S0xoOvhodBTuRrDFzHm0xb/9gcKddKjrVmIjxIK8dM24YWTx0KZSOdi40jlGMNTTk8m9l23l70tDfFQW7s5S3LSiBQ5X+h4fT1kxAsxj0RzMVFAK4WQhqgPu7vq7wwW1fqRkNChm0S4V2o9CuFAoltIxCu1SoVoNmMXiXT/g75D034UPNhpsLIYAAAnUnQOBQd0OWvMFxAofCHQ/CrhGyBWWRQEFn8i9jKFos0LdVZFhLmocONFPG9DBN7oDAmRXed8d4MIo4R8cD3xoz/arXOoKPgEaGLSGJ9dAYux26cMBDm689smr/pD/WDIeEgUORrTY7muKZsRKrDTELA/qWJIQHDq+Z+UV+dAqMihxXkSUV9vzF7yH3M5M4rNKp4/q6fiYav7hFU6v8u4LAIfn/EPCO3ApoCYTCBLcrhSsg6QII13E3A8LVe3A1GYJgvCGGvu8PFNz3FUqwvCK3txYdQwABBCoiQOBQEcZsnyRe4NDaB+3uMHveGjO/rfZC61e7meahPczYfXuY4b3aZj14/g9/p09RFRq0b03XeWlE9O4EmlGxpkg7mtpnPXjlXdvfen9ta40Fvfp0M819mgrDiWIPlAH9Dy5Cp10O/DUegna1iD/DwesYNA7hxfCCd+UIPL7YuHlcEi2pSPTAWvjpftGaGgnPa5sfuqQi/ngV+2n2FiEN2ua1WKDUebbBOrNg1gozc1Hh/brP4CYzemRrmBY3cCg4d4YDh4r9rljWYk5ys1OiZi5F/HpmhkO2//eL1kULKEhQ6KD6C25Wgv7tdpFwMxFcbQf9W4GB3qf/6n2ujoO+p5kO+rr3/d6lFGqR2wXDu4QjuqUcgQACCCDQiAIEDg0w6kkChwbgoIupCkRP2U+1eTm4eHSgl4NOVrALBA4VxORUqQp4l1IoEHDBgPu7ggTvkouvvvrKhg6a6aAw4osvvrDf32CDDQqWZbjaDQol3I4XOrcLLhRysKQi1aHn4ggggECmBQgcMj08lWkcgUNlHDlLBQSSfvpegUs21ik8gU6MHVwayya4twQO3AV5EfAWdVQw4AII/84SLihQv90yCwUO7u/e97qAws1w8AYLbpaEvudqQ+TFkn4ggAACCFROgMChcpaZPROBQ2aHpuEalnx3ioYjKq/D7YFO2C4v5Z0+j+8mcMjjqDZWn1yg4F0GoWBAyyr0cjMQ3BIKV3fBFYR0/3bv13tUVFJfV5DgDRn8RSTd7AlmOTTWPUdvEUAAgSQCBA5JtOr0WAKHOh243DXbU4yyT08z9awBZnju+phmh5yvdplp3eWCV7QAgUO0EUdkW8C7W4RrqSscqf+6QEGBg/64pRHeGQ16n6v7oOMVOChoUH2HsMCBZRTZvi9oHQIIIJAVAQKHrIxEFdtB4FBFXE6NAAJ1LUDgUNfDR+MRQAABBBBAIOMCBA4ZH6BKNI/AoRKKnAMBBPIoQOCQx1GlTwgggAACCCCQFQECh6yMRBXbQeBQRVxOjQACdS1A4FDXw0fjEUAAAQQQQCDjAgQOGR+gSjSPwKESipwDAQTyKEDgkMdRpU8IIIAAAgggkBUBAoesjEQV20HgUEVcTo0AAnUtQOBQ18NH4xFAAAEEEEAg4wIEDhkfoEo0j8ChEoqcAwEE8ihA4JDHUaVPCCCAAAIIIJAVAQKHrIxEFdtB4FBFXE6NAAJ1LUDgUNfDR+MRQAABBBBAIOMCBA4ZH6BKNI/AoRKKnAMBBPIoQOCQx1GlTwgggAACCCCQFQECh6yMRBXbQeBQRVxOjQACdS1A4FDXw0fjEUAAAQQQQCDjAgQOGR+gSjTPGzhU4nycAwEEEMijwFE/ajJjR/XLY9foEwIIIIAAAgggkIoAgUMq7LW9KIFDbb25GgII1KcAgUN9jhutRgABBBBAAIHsChA4ZHdsKtYyAoeKUXIiBBDIsQCBQ44Hl64h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1s4uEAAAbwklEQVQ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CCAQCoCBA6psHNRBBBAAAEEEEAAAQQQQAABBPItQOCQ7/GldwgggAACCCCAAAIIIIAAAgikIkDgkAo7F0UAAQQQQAABBBBAAAEEEEAg3wIEDvkeX3qHAAIIIIAAAggggAACCQWWLl1qXn31VfPuu++2v3OzzTYzQ4cONf3792//2ooVK8w777xTcPatttrK9OvXL+EVs3V4FvuVxTbFGbV6bXecvsU5hsAhjhLHIIAAAggggAACCCCAQO4F9HB41llnmblz54b2dcmSJWaHHXaw3//Wt77V6birrrrKTJ48ua6tstivpG3SWD755JPm888/t2Ox0UYbmVGjRtU8DEra7rq+cQIaT+CQtxGlPwgggAACCCCAAAKhAqtXrzZff/11bKHu3bsb/eGVfwE9oA4YMCCyo/Pnzzd77703gUOkVGUPSPLgrp/z3r17d2rAgQceaO67777KNizibEnaXdOG1ehiBA41guYyCCCAAAIIIIAAAukKPP/882b48OElNUKfWu+6665m0KBBBBAlCWb/TSeeeKK56aabIhtK4BBJVJUDkjy4P/7442afffYJbMfbb79d01kOSdpdFbiUT0rgkPIAcHkEEEAAAQQQQACB2ghcffXVdrp8ua+bb77ZHHbYYQQP5UJm6P1xZzeoyQQO6Qxckgf3Rg8cVq1aZQcpC7VECBzS+XnhqggggAACCCCAAAI1FqhU4OCa7X3wrHFXuFyFBVSz4aCDDup01gsuuMBMmzat/esqJrnFFlu0h01JHoIr3OSqni6L/UrSJo3T4MGDA40+/PBD06tXr6r6eU+epN3lNipols7s2bPNEUccUe6pS34/gUPJdLwRAQQQQAABBBBAoJ4EKh04qO9p/5/5evLPclvD7o2o6fe1fJispV8W+5W0TRdeeKG59NJLC9g0O2nixIm1pKxpYdGkRrWAIHCohTLXQAABBBBAAAEEEEhdIOyhUvUZhgwZUtC+tWvXGrdjQVTDVYROxeh41a9A2L3x97//vWinsviAV4lRyGK/SmmTW1ogky5dutR0ZoMbh1LaXeoY1vJacdtI4BBXiuMQQAABBBBAAAEE6log7KEyammEpmfr09JiWyVGfRJe13AN0PigBzV1m8ChY/DT3u4ziw/TcX40atnuWl4rTt91DIFDXCmOQwABBBBAAAEEEKhrgVIDB9fpoCna7nv+tf51DdWAjSdwKBz0TD64futbne7MtEOQOD8qtbSs5bXi9J3AIa4SxyGAAAIIIIAAAgjUvUC5gYMAioUOYbMcNENCU7u1RKN///62cvwOO+zQ7qmZE7fcckv7DIq468x1vkWLFpmXX36501p1LfEYMWJE4q08o9r62Wefmaeeeso8+OCDBVtIKnDZa6+9zN57713yfaJtS5999lnz5JNPFswmUV/0Z/vttzfDhg0r+fz+N2onA/cK20JRs1+8r+22265gWn45D3i6J+StcfT3WdeU6bbbbmuGDh1q75skrzDLE044wZ5vp512KrgH/eeO6pe7D/70pz8V3HuVuA/C+hnVJv/75PrOO++YlStX2m81NzebrbbaKnLnBvVt4cKFZvHixQXjor7pZ1fnCXv57w/7wB0RlJRrGXUfa8wPPfTQgiZ37dq1oj9Lxe5NZjgk+cnlWAQQQAABBBBAAIG6FahE4KCHxM033zzQIKyAZNADh6bqr1692lx//fWdwgKdvNgSDT1IXXPNNQUP/FGDErfORFhbdf5iWw266ysYmDFjRqK18jrvtddeW3TJivf85513XtkPS8XGsZilf4yjHiaDzqX+3n333YnGTw+Nl1xySaRrEkud84orrgjc3rVYvxRmXHbZZUXHq5T7IOoeTmqd9Hhd/3e/+50ZPXp0VFNCvx8UFlbTsthuHFGdqNUyMAKHqJHg+wgggAACCCCAAAK5EKhE4CCIsPPoIUsP9v5X2EN8sdkSYXUlynkgirPsI6ytSXb4SPKwmeS8XtdydweJE54E3fT+KfxJH2qLjXnUD1mUayn3Rth9FtavzTbbLPYDeVR7o/ob5+eo2JKKWo6Na2tQe6ppWep9HBVqJh2bYscTOFRSk3MhgAACCCCAAAIIZFagUoFDsU8VP/zww06fQoc9cJx11lmhVkEPgqU8UPovEBU6BLVV7/FvLxg1yFHX0fu1jGTSpElRpwr9/oIFC0qe6aBP6YcPH5742uUEDprR0rt378TX9L5BsxJuvPHGTufQrJcBAwYkPneSwCHxyY0xlayxkDRASHJ8qcGX3yRu4FApSwKHUiR5DwIIIIAAAggggAACVRCoVOBQ7MExaJpyWEHCYl30nydq6rQe8DfeeGN7yk8//bRoQFBsV45S2hrWj2JTtsMe+PWp+BlnnGHX2rvXc889F/ipetiMkji3TqkP//6lKUkeasOWcfi3ZdWWrP4aGd4+BYVaYTMnNNZey08++cSo7oILeqodOKjdQe2NM0b+Y5JY671xjw8La/QzNXbsWLudpl5vvPGGCav14doa5FnJnym/ZalBUyXHJWosmeEQJcT3EUAAAQQQQAABBHIhUKnAIexhRl8v5YFDD85HHnmknRmhAnd6GPQ/WBx00EGBa+b1UHTqqad2mlWhh9tTTjkl8D3FHtSjHo70cKz3q4ihrjFv3rzQWQrF6kYE9afYFPywT3LLmeWg9rtXWF0OhSbel4oGel9xH2rde9zxmqmgP97iof4fsmIhgr84Z1A7ii07UaHChx56yBb51H0X5+Hee0yS+yBq29m4v1xKtfa3e/LkyQWXDJppEzZDJygoi5rNU8mfqSDLqPtY7Zs4cWJBnxWiBI173LFIchyBQxItjkUAAQQQQAABBBCoW4EsBg56GNDSiu7du4e6hs1uiPqEv9in+EuWLAl82C32cBT2ABvmGjadPqw/UeHBiSee2KnQYtTDXtybNazfKu5Z7JX0IVifSH/11VdFgwZ3vbBPr/2uYTMnynnQr8V9EHds/GFNVICQ9Pig+yrs50PnDjq+2GyeWlomvR+TjkEpxxM4lKLGexBAAAEEEEAAAQTqTiBrgYMCg5kzZxYNG4QcVusgzgNlWN2HsK03wx6Oin1aXmxK+rRp0zrdJ2H9iXq4D+tL1Pvi3Ki1ChzitMV7TJwHyLBgqZwwphb3QTUsktrp+KC+FgsQgn6PFAvLamkZ535J6l7u8QQO5QryfgQQQAABBBBAAIG6EMha4LB8+XK7NCHqFfbAoloNxWZG6LxhYUBY8cGwopFBwUHUw52+HxQGBC2niPNwHLasohLb+9Vz4CDnsCU3cZZuBN1/tbgPou57//eTPkzHPT5p4BC01KXYjIhaWsbtc1L7co4ncChHj/cigAACCCCAAAII1I1AlgKHOA/Ygg379DpqOYUbFK3Vd8Uk/QMVFAaU+sCS5IE96Fg9GB966KFF76XFixfb5Sf+Vx4CB+86fBUndK+gIoVBS1WidjCR709+8hOzxx57RIZUunYt7oOkvziStinu8UEBQlj9kbDlK0mXVMTZvSPJz5SzjNvnpPblHE/gUI4e70UAAQQQQAABBBCoG4FaBA5xd6mI88Ah2GI7G/iL34UNRJIHl1IfWOJeI6w/5dxE9Rg4KEh64YUXiu5GEWYSdO8oWNKOCnPnzo2k1Pt1bLGigdW+DyIbGXBA0jbFPV5mmiHif/mXSWjMrr/++k47wESFf3Hb4b9+3J8p7/tKvVYp4xH3PQQOcaU4DgEEEEAAAQQQQKCuBSoVOBR7aCZwKLxF/LMoCByMiZqNEPVDFhZW6YF4woQJsUIHXSPp9qhxQrJSHpKj+uu+n/RhOu7xxcIahQkjRowoutVsVC2VuO0gcIh7J3AcAggggAACCCCAAAIZFKhU4BD2iai6XMllCjofMxyK30hRny7HvQ1LfVBO+jAZttVl3HbquKgH/ySBRlixw6T9KhYKhP1cJOmzjk3apiTHh9UHiWpjnKVRSdrhvV4p92Sp14rqZznfZ4ZDOXq8FwEEEEAAAQQQQKBuBCoVOARti1fsQbCch4CwwCGs6GPQYCR5cCm1rXGvEdYfPbhNnDgx8b3Ur1+/xO8p1yjqoTAsECgWVOk9Q4YMMX379jVdunRpv8Tmm2/eqblRgYPeoE/tFy5caO6+++5OW4n6TxhUfLTa90Epg5a0TUmODyu6WaydccahlKCknPAmSZ9LGYNS3kPgUIoa70EAAQQQQAABBBCoO4FKBA7FPgmt9KfFAg4rGqnvxdkOstgDftDOE6U+sMQNHMKKWMZ9eKvWTRe3/f7rJ/EKu0Y1Cg5626l7QMFDUMFNHRd03ybpV1QAE/dejRrbpG2Ke3zQ7wVtG6uAKKgmhsKxn/3sZ2aHHXaIarL9ftx2xLm3oixLvVasjpR4EIFDiXC8DQEEEEAAAQQQQKC+BMoNHIo9/Beb2l/uQ0DYg2qcbTXDPlWfPXu2OeKIIzoNYKltTfLAnuTYWt1hpbYprldY8BM2Dq7fcc8fxylsqUVQG0q9bqmOcdqftE1xjg/6mfYuk/DuHqI2ljKjJk47gvpfimXQe+Is+4jjX+oxBA6lyvE+BBBAAAEEEEAAgboSKCdwWLFihf2EOGwXgGoU4HO4Ye3Wp7BRyxDCln8sWbIk8BPaWjwchfUnrE21uMlKebhTu+J6hQUO1So4GGYWt71xj/Nfp1THOGOctE1xjn/++efN8OHDCy5f6Qf0OO2oZuCgc8eZDRVnDEo5hsChFDXegwACCCCAAAIIIFB3AkkDB03/f+utt8xjjz0WOh1dCFH1FEp94HDAQQ9F7nvFHtLDPtGuxmyMJA+aYf1Ru2bMmFF0u0bXb42N/pTyiXOlHu4qETjcd999Rv0OeoWNX9DyEx27yy67FPUIm6ET1IZS79kk90HSXyBJ2xTn+LAlUpr1IU/vq9R7LU47KnVPljMbKul4xD2ewCGuFMchgAACCCCAAAII1LVAWOBQTqfiPCSX+sDhbVexonZ6OBo6dGh7scFPPvnEFgrUn6BXNWZjJH3QDOuPPM844wyz4447mu7duxc0X7ME3nvvPbNs2TIzadIk+71i9Q+SjGvS9rtzxx3bsNoVQfePjr3rrrva++jvhz9w8M6e0Pd0zv79+xe8TefU9y699NJOLEGhVdx++U9WqmOcsUrapjjHF1smVaxNbrvMXXfd1QwbNqxo8+O0o1KBQ9guKGqvZkN169bN1oW58847Y4d7ccam2DEEDuUK8n4EEEAAAQQQQACBuhCodOAQJ2wQTKkPHF7UYrMckuBHTRcvta1JHzQr1Z96CRw0RmHLW/Q9hQHuFVbc0X2/WODgvRfcObULRVDQoGPDZrvU6j5Icu8mbVPc48v9vSBDFWANKyIZtx2VCG+K7YTiP3+lfnaixpDAIUqI7yOAAAIIIIAAAgjkQqDcBwv/w9zkyZNjuZT6wOE/edgU+1iNMMZEhQ3lhCNJAwddq9z+6ByVemgqpf1JvVQHZMCAAXGHyx6nh1l/3ZC4gUOcC4UVHi31ni3VMU5bk7YpyfG33HJL6IySOG3TMWnWRXFtDJtJE9SHSv3sRPkQOEQJ8X0EEEAAAQQQQACBXAhU4qFChRpHjRqVqHZAkgefKOhi23IWe2/cbSdLbWupD5ql9sc9jKv+QCVepbY/qVeS/rqAyH+NoLEstuQmzKdY/Y+k/XLXKNUxzhgmbVPc45cuXWoGDx4cpwlFj8nKbJG49xiBQ9lDzgkQQAABBBBAAAEEEOgQ0Nrliy++OLS2gd9KD3wbb7yxXQ+vT6b96+Lj2gZNpY/aDrHYufUp5kMPPWRGjx4d2YSkAUmpbQ1aOx435HD90brysF1AvB3VuOy///5m0KBBneo8RIKEHBAURsWZEVKKl2Y6XHPNNaH3oatjsffee9vW+sOEsN1JZKd+RBnq3ttvv/2K2pXSL7W1nPsgauyStinO8WE1HPw/n65Iqdr43HPPhf7sBc0YidOOoL6XY6klS5dddlnovRD3ZzNqTOJ8nxkOcZQ4BgEEEEAAAQQQQACBMgVU3K9Lly6xdmGIeylXSHHdunUFb9lqq60SzcLwX6/UtuoBTq9evXrF7ULBcbquil6uWbOm4Os9evQwm2yySVl9itOgUttfipeu9f777xf0NWzckuzKEXTerl27mk033TSxXyn9knOpjnHGKGmbih0f9FAfJ2gKWw5UrCBr0nY7i3Is/b8f+vbta3r37l2xoC7OeBE4xFHiGAQQQAABBBBAAAEEEEAAgdwIhM1uKLbUxHU+bNlCscAhN3AJO0LgkBCMwxFAAAEEEEAAAQQQQAABBOpbwLudqLcncQKHsBkOcd5b32rJW0/gkNyMdyCAAAIIIIAAAggggAACCNSxQFjgoCUV2pq0e/fugb0rtqXr3//+9zoWqU7TCRyq48pZEUAAAQQQQAABBBBAAAEEMioQtYWkCisOGTKkvfVagvHkk0+GFvvUjikq+MmrUIDAgTsCAQQQQAABBBBAAAEEEECg4QS0o4d2ASn3FafQZLnXqNf3EzjU68jRbgQQQAABBBBAAAEEEEAAgbIEwuoxxD0pMxuKSxE4xL2TOA4BBBBAAAEEEEAAAQQQQCB3AqrnMG/ePDNp0qRYfdPSiSOPPNLst99+Nd1iMlbjMnYQgUPGBoTmIIAAAggggAACCCCAAAIIpCOg8OGTTz4xa9as6dSAvn37mo033tj06tUrncbV4VUJ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Qgc6nDQaDICCCCAAAIIIIAAAggggAACWRcgcMj6CNE+BBBAAAEEEEAAAQQQQAABBOpQgMChDgeNJiOAAAIIIIAAAggggAACCCCQdQECh6yPEO1DAAEEEEAAAQQQQAABBBBAoA4FCBzqcNBoMgIIIIAAAggggAACCCCAAAJZFyBwyPoI0T4EEEAAAQQQQAABBBBAAAEE6lCAwKEOB40mI4AAAggggAACCCCAAAIIIJB1AQKHrI8Q7UMAAQQQQAABBBBAAAEEEECgDgUIHOpw0GgyAggggAACCCCAAAIIIIAAAlkXIHDI+gjRPgQQQAABBBBAAAEEEEAAAQTqUIDAoQ4HjSYjgAACCCCAAAIIIIAAAgggkHUBAoesjxDtQwABBBBAAAEEEEAAAQQQQKAOBf4fu6cVwodziiQAAAAASUVORK5CYII="/>
          <p:cNvSpPr>
            <a:spLocks noChangeAspect="1" noChangeArrowheads="1"/>
          </p:cNvSpPr>
          <p:nvPr/>
        </p:nvSpPr>
        <p:spPr bwMode="auto">
          <a:xfrm>
            <a:off x="612775" y="5413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6386" name="Picture 2" descr="Mediatek Dimensity 9200 2 2 &amp;Raquo; Tech Newsroom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 b="17886"/>
          <a:stretch/>
        </p:blipFill>
        <p:spPr bwMode="auto">
          <a:xfrm>
            <a:off x="1156542" y="3509822"/>
            <a:ext cx="6914438" cy="334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95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Drone System (3/10)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3" y="1457609"/>
            <a:ext cx="7772400" cy="45481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/>
              <a:t>Sensors</a:t>
            </a:r>
          </a:p>
          <a:p>
            <a:r>
              <a:rPr lang="en-US" altLang="zh-TW" sz="2000" b="0" dirty="0"/>
              <a:t>Gyroscope</a:t>
            </a:r>
          </a:p>
          <a:p>
            <a:pPr lvl="1"/>
            <a:r>
              <a:rPr lang="en-US" altLang="zh-TW" sz="1600" dirty="0"/>
              <a:t>Calculate the tilt angle of the body and is an indispensable sensor stabilizing</a:t>
            </a:r>
          </a:p>
          <a:p>
            <a:r>
              <a:rPr lang="en-US" altLang="zh-TW" sz="2000" b="0" dirty="0"/>
              <a:t>Barometer</a:t>
            </a:r>
          </a:p>
          <a:p>
            <a:pPr lvl="1"/>
            <a:r>
              <a:rPr lang="en-US" altLang="zh-TW" sz="1600" dirty="0"/>
              <a:t>Sense the relative and absolute height of an object through changes in air pressure</a:t>
            </a:r>
          </a:p>
          <a:p>
            <a:r>
              <a:rPr lang="en-US" altLang="zh-TW" sz="2000" b="0" dirty="0"/>
              <a:t>Accelerometer</a:t>
            </a:r>
          </a:p>
          <a:p>
            <a:pPr lvl="1"/>
            <a:r>
              <a:rPr lang="en-US" altLang="zh-TW" sz="1600" dirty="0"/>
              <a:t>Sense the magnitude and direction of combined linear and gravitational acceleration</a:t>
            </a:r>
          </a:p>
          <a:p>
            <a:r>
              <a:rPr lang="en-US" altLang="zh-TW" sz="2000" b="0" dirty="0"/>
              <a:t>GPS</a:t>
            </a:r>
            <a:endParaRPr lang="en-US" altLang="zh-TW" sz="1600" dirty="0"/>
          </a:p>
          <a:p>
            <a:r>
              <a:rPr lang="en-US" altLang="zh-TW" sz="2000" b="0" dirty="0"/>
              <a:t>Magnetic field orientation sensor (magnetometer or compass)</a:t>
            </a:r>
          </a:p>
          <a:p>
            <a:pPr lvl="1"/>
            <a:r>
              <a:rPr lang="en-US" altLang="zh-TW" sz="1600" dirty="0"/>
              <a:t>Sense the earth's magnetic field (geomagnetism), so as to know the direction of the drone face to</a:t>
            </a:r>
            <a:endParaRPr lang="zh-TW" altLang="en-US" sz="1600" b="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17" y="5242152"/>
            <a:ext cx="19367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723" y="5113872"/>
            <a:ext cx="1698825" cy="1744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02" y="5096268"/>
            <a:ext cx="1620481" cy="170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371" y="5096268"/>
            <a:ext cx="1597673" cy="1669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6427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Drone System (4/10)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3" y="1522926"/>
            <a:ext cx="7772400" cy="4548187"/>
          </a:xfrm>
        </p:spPr>
        <p:txBody>
          <a:bodyPr/>
          <a:lstStyle/>
          <a:p>
            <a:r>
              <a:rPr lang="en-US" altLang="zh-TW" sz="2000" b="0" dirty="0"/>
              <a:t>Consists of three kinds of drone</a:t>
            </a:r>
          </a:p>
          <a:p>
            <a:pPr lvl="1"/>
            <a:r>
              <a:rPr lang="en-US" altLang="zh-TW" sz="1600" dirty="0"/>
              <a:t>Drone equipped with projector, flash light, speaker, and 5G small cell, respectively</a:t>
            </a:r>
          </a:p>
          <a:p>
            <a:pPr marL="0" indent="0">
              <a:buNone/>
            </a:pPr>
            <a:r>
              <a:rPr lang="en-US" altLang="zh-TW" sz="2000" dirty="0"/>
              <a:t>Projector</a:t>
            </a:r>
          </a:p>
          <a:p>
            <a:r>
              <a:rPr lang="en-US" altLang="zh-TW" sz="2000" b="0" dirty="0"/>
              <a:t>Inspired by the Google patent – placing a screen on a drone</a:t>
            </a:r>
          </a:p>
          <a:p>
            <a:r>
              <a:rPr lang="en-US" altLang="zh-TW" sz="2000" b="0" dirty="0"/>
              <a:t>We placed a outdoor projector screen rather than a screen</a:t>
            </a:r>
          </a:p>
          <a:p>
            <a:pPr lvl="1"/>
            <a:r>
              <a:rPr lang="en-US" altLang="zh-TW" sz="1600" dirty="0"/>
              <a:t>To reduce the loading of the drone</a:t>
            </a:r>
          </a:p>
          <a:p>
            <a:r>
              <a:rPr lang="en-US" altLang="zh-TW" sz="2000" b="0" dirty="0"/>
              <a:t>We adopt the product from Elite Screens</a:t>
            </a:r>
          </a:p>
          <a:p>
            <a:pPr lvl="1"/>
            <a:r>
              <a:rPr lang="en-US" altLang="zh-TW" sz="1600" dirty="0"/>
              <a:t>The Yard Master Electric</a:t>
            </a:r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r>
              <a:rPr lang="en-US" altLang="zh-TW" sz="2000" b="0" dirty="0"/>
              <a:t>Product features</a:t>
            </a:r>
          </a:p>
          <a:p>
            <a:pPr lvl="1"/>
            <a:r>
              <a:rPr lang="en-US" altLang="zh-TW" sz="1600" dirty="0"/>
              <a:t>Designed for outdoor use without compromising its home theater visual appeal</a:t>
            </a:r>
          </a:p>
          <a:p>
            <a:pPr lvl="1"/>
            <a:r>
              <a:rPr lang="en-US" altLang="zh-TW" sz="1600" dirty="0"/>
              <a:t>Wide diffusion uniformity allows viewers to enjoy a clear and bright picture from any angle</a:t>
            </a:r>
            <a:endParaRPr lang="en-US" altLang="zh-TW" sz="1600" b="0" dirty="0"/>
          </a:p>
          <a:p>
            <a:endParaRPr lang="en-US" altLang="zh-TW" sz="2000" b="0" dirty="0"/>
          </a:p>
          <a:p>
            <a:endParaRPr lang="en-US" altLang="zh-TW" sz="1600" dirty="0"/>
          </a:p>
        </p:txBody>
      </p:sp>
      <p:pic>
        <p:nvPicPr>
          <p:cNvPr id="6" name="Google Shape;290;g1c6927524ed_0_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92085" y="3488086"/>
            <a:ext cx="3014797" cy="2100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22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Drone System (5/10)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3" y="1522926"/>
            <a:ext cx="7772400" cy="4548187"/>
          </a:xfrm>
        </p:spPr>
        <p:txBody>
          <a:bodyPr/>
          <a:lstStyle/>
          <a:p>
            <a:r>
              <a:rPr lang="en-US" altLang="zh-TW" sz="2000" b="0" dirty="0"/>
              <a:t>The screen provide the information to evacuate</a:t>
            </a:r>
          </a:p>
          <a:p>
            <a:endParaRPr lang="en-US" altLang="zh-TW" sz="1600" dirty="0"/>
          </a:p>
        </p:txBody>
      </p:sp>
      <p:pic>
        <p:nvPicPr>
          <p:cNvPr id="18434" name="Picture 2" descr="https://lh4.googleusercontent.com/mrkNk1J0pIXCM32KoQDiIBeFRWdkPOhjPJsui8XCnxixXEXwMV0Um8VNuY_IIIZQ6066ojUfZTWibZaHTRVuSmC2bawCsY9Q0UMqCU10HETn-L-QS021VDjHMGq_c7Z4T3beoaQrDNEedNl83sk-qPbWiG0GC9ebSf9Fu7kGubjd8n95rQdsMEiVnqf9T06W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0"/>
          <a:stretch/>
        </p:blipFill>
        <p:spPr bwMode="auto">
          <a:xfrm>
            <a:off x="13009" y="3050948"/>
            <a:ext cx="3355343" cy="289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323;g1c67cc1621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352" y="2061099"/>
            <a:ext cx="5840963" cy="4227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42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06;g1c67cc1621e_0_30"/>
          <p:cNvPicPr preferRelativeResize="0"/>
          <p:nvPr/>
        </p:nvPicPr>
        <p:blipFill rotWithShape="1">
          <a:blip r:embed="rId2">
            <a:alphaModFix/>
          </a:blip>
          <a:srcRect b="20785"/>
          <a:stretch/>
        </p:blipFill>
        <p:spPr>
          <a:xfrm>
            <a:off x="3553471" y="2656181"/>
            <a:ext cx="5590529" cy="30961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Drone System (6/10)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3" y="1446245"/>
            <a:ext cx="7772400" cy="480215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/>
              <a:t>Flash Light</a:t>
            </a:r>
          </a:p>
          <a:p>
            <a:r>
              <a:rPr lang="en-US" altLang="zh-TW" sz="2000" b="0" dirty="0"/>
              <a:t>DJI Mavic air 2 mini pro flash light</a:t>
            </a:r>
          </a:p>
          <a:p>
            <a:pPr lvl="1"/>
            <a:r>
              <a:rPr lang="en-US" altLang="zh-TW" sz="1600" dirty="0"/>
              <a:t>Maximum power: 10 W</a:t>
            </a:r>
          </a:p>
          <a:p>
            <a:pPr lvl="1"/>
            <a:r>
              <a:rPr lang="en-US" altLang="zh-TW" sz="1600" b="0" dirty="0"/>
              <a:t>Battery Capacity: 380 </a:t>
            </a:r>
            <a:r>
              <a:rPr lang="en-US" altLang="zh-TW" sz="1600" b="0" dirty="0" err="1"/>
              <a:t>mAh</a:t>
            </a:r>
            <a:endParaRPr lang="en-US" altLang="zh-TW" sz="1600" b="0" dirty="0"/>
          </a:p>
          <a:p>
            <a:pPr lvl="1"/>
            <a:r>
              <a:rPr lang="en-US" altLang="zh-TW" sz="1600" dirty="0"/>
              <a:t>Working time:</a:t>
            </a:r>
          </a:p>
          <a:p>
            <a:pPr lvl="2"/>
            <a:r>
              <a:rPr lang="en-US" altLang="zh-TW" sz="1400" dirty="0"/>
              <a:t>Single flash: 6h</a:t>
            </a:r>
          </a:p>
          <a:p>
            <a:pPr lvl="2"/>
            <a:r>
              <a:rPr lang="en-US" altLang="zh-TW" sz="1400" dirty="0"/>
              <a:t>Dual flash: 3h</a:t>
            </a:r>
          </a:p>
          <a:p>
            <a:pPr lvl="1"/>
            <a:r>
              <a:rPr lang="en-US" altLang="zh-TW" sz="1600" b="0" dirty="0"/>
              <a:t>Brightness (lumens): 1000 Lm</a:t>
            </a:r>
          </a:p>
          <a:p>
            <a:endParaRPr lang="en-US" altLang="zh-TW" sz="1600" dirty="0"/>
          </a:p>
        </p:txBody>
      </p:sp>
      <p:pic>
        <p:nvPicPr>
          <p:cNvPr id="4" name="Google Shape;281;g1c6927524ed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40" y="4164496"/>
            <a:ext cx="3338000" cy="2494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085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Drone System (7/10)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Combine multiple drone’s LED to generate different pattern</a:t>
            </a:r>
            <a:endParaRPr lang="en-US" altLang="zh-TW" sz="1600" dirty="0"/>
          </a:p>
          <a:p>
            <a:r>
              <a:rPr lang="en-US" altLang="zh-TW" sz="2000" b="0" dirty="0"/>
              <a:t>Simp4live Records (a musical group)</a:t>
            </a:r>
          </a:p>
          <a:p>
            <a:pPr lvl="1"/>
            <a:r>
              <a:rPr lang="en-US" altLang="zh-TW" sz="1600" dirty="0"/>
              <a:t>Specializing in light sculpture shows</a:t>
            </a:r>
          </a:p>
          <a:p>
            <a:r>
              <a:rPr lang="en-US" altLang="zh-TW" sz="2000" b="0" dirty="0"/>
              <a:t>The pattern generate by the drones can guide the crowd where to evacuation</a:t>
            </a:r>
          </a:p>
          <a:p>
            <a:pPr lvl="1"/>
            <a:r>
              <a:rPr lang="en-US" altLang="zh-TW" sz="1600" dirty="0"/>
              <a:t>E.g., form an arrow shape to navigate the direction</a:t>
            </a:r>
            <a:endParaRPr lang="en-US" altLang="zh-TW" sz="1600" b="0" dirty="0"/>
          </a:p>
        </p:txBody>
      </p:sp>
      <p:pic>
        <p:nvPicPr>
          <p:cNvPr id="6" name="Google Shape;272;g1c6927524ed_0_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7283" y="3965510"/>
            <a:ext cx="4348728" cy="243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73;g1c6927524ed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115" y="3965510"/>
            <a:ext cx="4438711" cy="2436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7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Drone System (8/10)</a:t>
            </a:r>
            <a:endParaRPr lang="zh-TW" altLang="en-US" sz="3200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F6C357E7-FA8F-4B7E-B390-CA8D6F571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876384"/>
            <a:ext cx="7772400" cy="45481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/>
              <a:t>Speaker Specification</a:t>
            </a:r>
            <a:endParaRPr lang="zh-TW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C74D1C63-0F60-4E7A-9457-570907225C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2490437"/>
                  </p:ext>
                </p:extLst>
              </p:nvPr>
            </p:nvGraphicFramePr>
            <p:xfrm>
              <a:off x="25167" y="2413277"/>
              <a:ext cx="3897086" cy="39916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85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485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1784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Spec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7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Brand</a:t>
                          </a:r>
                          <a:r>
                            <a:rPr lang="en-US" altLang="zh-TW" sz="1800" b="1" baseline="0" dirty="0">
                              <a:solidFill>
                                <a:schemeClr val="accent4"/>
                              </a:solidFill>
                            </a:rPr>
                            <a:t> name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Global Drone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7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Speaker controller battery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3.7</a:t>
                          </a:r>
                          <a:r>
                            <a:rPr lang="en-US" altLang="zh-TW" sz="1800" b="1" baseline="0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V, 800mAh 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7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Speaker action</a:t>
                          </a:r>
                          <a:r>
                            <a:rPr lang="en-US" altLang="zh-TW" sz="1800" b="1" baseline="0" dirty="0">
                              <a:solidFill>
                                <a:schemeClr val="accent4"/>
                              </a:solidFill>
                            </a:rPr>
                            <a:t> time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About 2 hours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17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Speaker size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13.5</a:t>
                          </a:r>
                          <a:r>
                            <a:rPr lang="en-US" altLang="zh-TW" sz="1800" b="1" baseline="0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 *10.2* 3.8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TW" sz="1800" b="0" i="0" baseline="0" smtClean="0">
                                  <a:solidFill>
                                    <a:schemeClr val="tx2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c</m:t>
                              </m:r>
                              <m:sSup>
                                <m:sSupPr>
                                  <m:ctrlPr>
                                    <a:rPr lang="en-US" altLang="zh-TW" sz="1800" b="0" i="1" baseline="0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800" b="0" i="0" baseline="0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altLang="zh-TW" sz="1800" b="0" i="0" baseline="0" smtClean="0">
                                      <a:solidFill>
                                        <a:schemeClr val="tx2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TW" sz="1800" b="1" baseline="0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)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7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Speaker weight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95g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17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Control distance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1000m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C74D1C63-0F60-4E7A-9457-570907225C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2490437"/>
                  </p:ext>
                </p:extLst>
              </p:nvPr>
            </p:nvGraphicFramePr>
            <p:xfrm>
              <a:off x="25167" y="2413277"/>
              <a:ext cx="3897086" cy="39916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485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485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17849">
                    <a:tc>
                      <a:txBody>
                        <a:bodyPr/>
                        <a:lstStyle/>
                        <a:p>
                          <a:pPr algn="ctr"/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Spec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7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Brand</a:t>
                          </a:r>
                          <a:r>
                            <a:rPr lang="en-US" altLang="zh-TW" sz="1800" b="1" baseline="0" dirty="0">
                              <a:solidFill>
                                <a:schemeClr val="accent4"/>
                              </a:solidFill>
                            </a:rPr>
                            <a:t> name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Global Drone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Speaker controller battery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3.7</a:t>
                          </a:r>
                          <a:r>
                            <a:rPr lang="en-US" altLang="zh-TW" sz="1800" b="1" baseline="0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V, 800mAh 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Speaker action</a:t>
                          </a:r>
                          <a:r>
                            <a:rPr lang="en-US" altLang="zh-TW" sz="1800" b="1" baseline="0" dirty="0">
                              <a:solidFill>
                                <a:schemeClr val="accent4"/>
                              </a:solidFill>
                            </a:rPr>
                            <a:t> time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About 2 hours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Speaker size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13" t="-363810" r="-1250" b="-16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7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Speaker weight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95g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517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accent4"/>
                              </a:solidFill>
                            </a:rPr>
                            <a:t>Control distance</a:t>
                          </a:r>
                          <a:endParaRPr lang="zh-TW" altLang="en-US" sz="1800" b="1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800" b="1" dirty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</a:rPr>
                            <a:t>1000m</a:t>
                          </a:r>
                          <a:endParaRPr lang="zh-TW" altLang="en-US" sz="1800" b="1" dirty="0">
                            <a:solidFill>
                              <a:schemeClr val="tx2">
                                <a:lumMod val="75000"/>
                              </a:schemeClr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圖片 10">
            <a:extLst>
              <a:ext uri="{FF2B5EF4-FFF2-40B4-BE49-F238E27FC236}">
                <a16:creationId xmlns:a16="http://schemas.microsoft.com/office/drawing/2014/main" id="{123E7B38-F75C-42FA-8A3D-A246F785A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630" y="1268415"/>
            <a:ext cx="5145196" cy="3748288"/>
          </a:xfrm>
          <a:prstGeom prst="rect">
            <a:avLst/>
          </a:prstGeom>
        </p:spPr>
      </p:pic>
      <p:pic>
        <p:nvPicPr>
          <p:cNvPr id="12" name="Picture 3" descr="E:\交大\碩二\晶片系統應用簡介\group project\Speaker_230107.jpg">
            <a:extLst>
              <a:ext uri="{FF2B5EF4-FFF2-40B4-BE49-F238E27FC236}">
                <a16:creationId xmlns:a16="http://schemas.microsoft.com/office/drawing/2014/main" id="{4AB6345F-F65C-4533-96FE-3EFB5313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587" y="4400319"/>
            <a:ext cx="2303594" cy="209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314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Drone System (9/10)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2000" dirty="0"/>
              <a:t>5G Small Cell</a:t>
            </a:r>
          </a:p>
          <a:p>
            <a:r>
              <a:rPr lang="en-US" altLang="zh-TW" sz="2000" b="0" dirty="0"/>
              <a:t>Due to the physical characteristic of high frequency signal</a:t>
            </a:r>
            <a:r>
              <a:rPr lang="zh-TW" altLang="en-US" sz="2000" b="0" dirty="0"/>
              <a:t> </a:t>
            </a:r>
            <a:r>
              <a:rPr lang="en-US" altLang="zh-TW" sz="2000" b="0" dirty="0"/>
              <a:t>and the demand of 5G</a:t>
            </a:r>
            <a:r>
              <a:rPr lang="zh-TW" altLang="en-US" sz="2000" b="0" dirty="0"/>
              <a:t> </a:t>
            </a:r>
            <a:r>
              <a:rPr lang="en-US" altLang="zh-TW" sz="2000" b="0" dirty="0"/>
              <a:t>signal</a:t>
            </a:r>
          </a:p>
          <a:p>
            <a:pPr lvl="1"/>
            <a:r>
              <a:rPr lang="en-US" altLang="zh-TW" sz="1600" dirty="0"/>
              <a:t>It is necessary to extend the signal coverage for 5G network</a:t>
            </a:r>
            <a:r>
              <a:rPr lang="zh-TW" altLang="en-US" sz="1600" dirty="0"/>
              <a:t>  </a:t>
            </a:r>
            <a:r>
              <a:rPr lang="en-US" altLang="zh-TW" sz="1600" dirty="0"/>
              <a:t>to achieve low latency, high data rate</a:t>
            </a:r>
          </a:p>
          <a:p>
            <a:r>
              <a:rPr lang="en-US" altLang="zh-TW" sz="2000" b="0" dirty="0"/>
              <a:t>Small cell is a major feature for 5G network</a:t>
            </a:r>
          </a:p>
          <a:p>
            <a:pPr lvl="1"/>
            <a:r>
              <a:rPr lang="en-US" altLang="zh-TW" sz="1600" dirty="0"/>
              <a:t>To deal with the short communication range of 5G network </a:t>
            </a:r>
          </a:p>
          <a:p>
            <a:pPr lvl="1"/>
            <a:r>
              <a:rPr lang="en-US" altLang="zh-TW" sz="1600" dirty="0"/>
              <a:t>It enables network to extend coverage and to deliver low latency</a:t>
            </a:r>
          </a:p>
        </p:txBody>
      </p:sp>
      <p:pic>
        <p:nvPicPr>
          <p:cNvPr id="19458" name="Picture 2" descr="https://cdn.shortpixel.ai/spai/q_lossless+ret_img+to_webp/https:/www.litepoint.com/wp-content/uploads/2021/08/image3-1024x43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7"/>
          <a:stretch/>
        </p:blipFill>
        <p:spPr bwMode="auto">
          <a:xfrm>
            <a:off x="680681" y="4497354"/>
            <a:ext cx="7380968" cy="236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550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Drone System (10/10)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Cell on Wings (COW) – Flying COW</a:t>
            </a:r>
          </a:p>
          <a:p>
            <a:pPr lvl="1"/>
            <a:r>
              <a:rPr lang="en-US" altLang="zh-TW" sz="1800" dirty="0"/>
              <a:t>Increase the coverage of mobile signal from the sky</a:t>
            </a:r>
          </a:p>
          <a:p>
            <a:r>
              <a:rPr lang="en-US" altLang="zh-TW" sz="2000" b="0" dirty="0"/>
              <a:t>AT&amp;T launched their COW technology  in 2022 – 5G Flying COWs</a:t>
            </a:r>
            <a:endParaRPr lang="en-US" altLang="zh-TW" sz="1600" b="0" dirty="0"/>
          </a:p>
          <a:p>
            <a:pPr lvl="1"/>
            <a:r>
              <a:rPr lang="en-US" altLang="zh-TW" sz="1600" dirty="0"/>
              <a:t>The drones with a tether to the ground that provides power and fiber optic cable to broadcast data</a:t>
            </a:r>
          </a:p>
          <a:p>
            <a:r>
              <a:rPr lang="en-US" altLang="zh-TW" sz="2000" b="0" dirty="0"/>
              <a:t>Chunghwa Telecom (CHT) and THUNDER TIGER have proposed COW application</a:t>
            </a:r>
          </a:p>
        </p:txBody>
      </p:sp>
      <p:pic>
        <p:nvPicPr>
          <p:cNvPr id="23554" name="Picture 2" descr="Slide 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11" y="4187921"/>
            <a:ext cx="3410324" cy="212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lh6.googleusercontent.com/TMwUMtuvEQS1Q0hBDq3zwhtevB75BkbX_E2R1lHGxluTMBiPkUhSOj5pv_mVow2x8YBz9T9ngZRdokRC4oxZvXkEJjvEYwhcGK1RQqj-u63fHONX5XvuGhKNMvduhblGoyCcY82LBLV1u5mlOMPPQgqOrLpxv-Fs2Z7IZGuVPlavcKLqGNEs-HyrZgCygb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402" y="3965509"/>
            <a:ext cx="4274026" cy="234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22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Introduction</a:t>
            </a:r>
            <a:endParaRPr lang="en-US" altLang="zh-TW" sz="1600" dirty="0"/>
          </a:p>
          <a:p>
            <a:r>
              <a:rPr lang="en-US" altLang="zh-TW" sz="2000" dirty="0"/>
              <a:t>System Architecture</a:t>
            </a:r>
          </a:p>
          <a:p>
            <a:r>
              <a:rPr lang="en-US" altLang="zh-TW" sz="2000" dirty="0"/>
              <a:t>Specification and Technology Analysis</a:t>
            </a:r>
          </a:p>
          <a:p>
            <a:pPr lvl="1"/>
            <a:r>
              <a:rPr lang="en-US" altLang="zh-TW" sz="1600" dirty="0"/>
              <a:t>Drone system</a:t>
            </a:r>
          </a:p>
          <a:p>
            <a:pPr lvl="1"/>
            <a:r>
              <a:rPr lang="en-US" altLang="zh-TW" sz="1600" dirty="0"/>
              <a:t>Camera - Electronic Image Stabilization (EIS)</a:t>
            </a:r>
          </a:p>
          <a:p>
            <a:pPr lvl="1"/>
            <a:r>
              <a:rPr lang="en-US" altLang="zh-TW" sz="1600" dirty="0"/>
              <a:t>AI algorithm</a:t>
            </a:r>
          </a:p>
          <a:p>
            <a:pPr lvl="1"/>
            <a:r>
              <a:rPr lang="en-US" altLang="zh-TW" sz="1600" dirty="0"/>
              <a:t>Edge server</a:t>
            </a:r>
          </a:p>
          <a:p>
            <a:r>
              <a:rPr lang="en-US" altLang="zh-TW" sz="2000" dirty="0"/>
              <a:t>Industrial Analysis</a:t>
            </a:r>
          </a:p>
          <a:p>
            <a:pPr lvl="1"/>
            <a:r>
              <a:rPr lang="en-US" altLang="zh-TW" sz="1600" dirty="0"/>
              <a:t>Porter’s 5 force analysis</a:t>
            </a:r>
          </a:p>
          <a:p>
            <a:pPr lvl="1"/>
            <a:r>
              <a:rPr lang="en-US" altLang="zh-TW" sz="1600" dirty="0"/>
              <a:t>S.W.O.T analysis</a:t>
            </a:r>
          </a:p>
          <a:p>
            <a:r>
              <a:rPr lang="en-US" altLang="zh-TW" sz="2000" dirty="0"/>
              <a:t>Conclusion</a:t>
            </a:r>
          </a:p>
          <a:p>
            <a:r>
              <a:rPr lang="en-US" altLang="zh-TW" sz="2000" dirty="0"/>
              <a:t>Task Partition</a:t>
            </a:r>
          </a:p>
          <a:p>
            <a:r>
              <a:rPr lang="en-US" altLang="zh-TW" sz="2000" dirty="0"/>
              <a:t>References</a:t>
            </a:r>
            <a:endParaRPr lang="zh-TW" altLang="en-US" sz="2000" dirty="0"/>
          </a:p>
        </p:txBody>
      </p:sp>
      <p:sp>
        <p:nvSpPr>
          <p:cNvPr id="4" name="AutoShape 2" descr="嘉義市國際管樂節及2019跨年晚會攜手迎新年| 大紀元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314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9" y="238480"/>
            <a:ext cx="7415212" cy="936625"/>
          </a:xfrm>
        </p:spPr>
        <p:txBody>
          <a:bodyPr/>
          <a:lstStyle/>
          <a:p>
            <a:r>
              <a:rPr lang="en-US" altLang="zh-TW" sz="3200" dirty="0"/>
              <a:t>Camera - Electronic Image Stabilization (EIS) (1/2)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An image enhancement technique that effectively adjusts and balances the captured image</a:t>
            </a:r>
          </a:p>
          <a:p>
            <a:r>
              <a:rPr lang="en-US" altLang="zh-TW" sz="2000" b="0" dirty="0"/>
              <a:t>The system includes a sensor integrated into the camera</a:t>
            </a:r>
          </a:p>
          <a:p>
            <a:pPr lvl="1"/>
            <a:r>
              <a:rPr lang="en-US" altLang="zh-TW" sz="1600" dirty="0"/>
              <a:t> Reducing jittering and capturing the best stable photos</a:t>
            </a:r>
            <a:endParaRPr lang="en-US" altLang="zh-TW" sz="1600" b="0" dirty="0"/>
          </a:p>
          <a:p>
            <a:r>
              <a:rPr lang="en-US" altLang="zh-TW" sz="2000" b="0" dirty="0"/>
              <a:t>EIS incorporates two techniques to make the image stable</a:t>
            </a:r>
          </a:p>
          <a:p>
            <a:pPr lvl="1"/>
            <a:r>
              <a:rPr lang="en-US" altLang="zh-TW" sz="1600" dirty="0"/>
              <a:t>It digitally zooms in to capture a more prominent image</a:t>
            </a:r>
          </a:p>
          <a:p>
            <a:pPr lvl="1"/>
            <a:r>
              <a:rPr lang="en-US" altLang="zh-TW" sz="1600" dirty="0"/>
              <a:t>It corporates a larger sensor to resize the image to fit the available space (hardware-based)</a:t>
            </a:r>
          </a:p>
          <a:p>
            <a:r>
              <a:rPr lang="en-US" altLang="zh-TW" sz="1800" b="0" dirty="0"/>
              <a:t>Compare</a:t>
            </a:r>
            <a:r>
              <a:rPr lang="zh-TW" altLang="en-US" sz="1800" b="0" dirty="0"/>
              <a:t> </a:t>
            </a:r>
            <a:r>
              <a:rPr lang="en-US" altLang="zh-TW" sz="1800" b="0" dirty="0"/>
              <a:t>with the optical image stabilization (OIS) method</a:t>
            </a:r>
          </a:p>
          <a:p>
            <a:pPr lvl="1"/>
            <a:r>
              <a:rPr lang="en-US" altLang="zh-TW" sz="1600" dirty="0"/>
              <a:t>EIS has a better stabilize performance</a:t>
            </a:r>
          </a:p>
          <a:p>
            <a:pPr lvl="1"/>
            <a:r>
              <a:rPr lang="en-US" altLang="zh-TW" sz="1600" b="0" dirty="0"/>
              <a:t>EIS keeps improving the appearance through equal shifting, whereas the gimbal stabilizer works only drone has shifted</a:t>
            </a:r>
          </a:p>
          <a:p>
            <a:pPr lvl="1"/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2189687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9" y="210487"/>
            <a:ext cx="7415212" cy="936625"/>
          </a:xfrm>
        </p:spPr>
        <p:txBody>
          <a:bodyPr/>
          <a:lstStyle/>
          <a:p>
            <a:r>
              <a:rPr lang="en-US" altLang="zh-TW" sz="3200" dirty="0"/>
              <a:t>Camera - Electronic Image Stabilization (EIS) (2/2)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How EIS work?</a:t>
            </a:r>
          </a:p>
          <a:p>
            <a:pPr marL="0" indent="0">
              <a:buNone/>
            </a:pPr>
            <a:endParaRPr lang="zh-TW" altLang="en-US" sz="2000" b="0" dirty="0"/>
          </a:p>
        </p:txBody>
      </p:sp>
      <p:pic>
        <p:nvPicPr>
          <p:cNvPr id="4" name="圖片 3" descr="https://shopdelta.eu/obrazki_art/eis_img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1" y="2033293"/>
            <a:ext cx="5602002" cy="293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330458" y="5130732"/>
            <a:ext cx="3271295" cy="1204751"/>
          </a:xfrm>
          <a:prstGeom prst="rect">
            <a:avLst/>
          </a:prstGeom>
        </p:spPr>
      </p:pic>
      <p:pic>
        <p:nvPicPr>
          <p:cNvPr id="6" name="圖片 5" descr="https://shopdelta.eu/obrazki_art/eis_img1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55" y="3828851"/>
            <a:ext cx="3732245" cy="2603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2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9" y="210487"/>
            <a:ext cx="7415212" cy="936625"/>
          </a:xfrm>
        </p:spPr>
        <p:txBody>
          <a:bodyPr/>
          <a:lstStyle/>
          <a:p>
            <a:r>
              <a:rPr lang="en-US" altLang="zh-TW" sz="3200" dirty="0"/>
              <a:t>AI Algorithms - Crowd Density Recognition (1/3)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Combined both RGB image and received signal strength (RSS)</a:t>
            </a:r>
          </a:p>
          <a:p>
            <a:pPr lvl="1"/>
            <a:r>
              <a:rPr lang="en-US" altLang="zh-TW" sz="1600" dirty="0"/>
              <a:t>To deal with the low quality images, such as occlusion, or poor light condition</a:t>
            </a:r>
          </a:p>
          <a:p>
            <a:r>
              <a:rPr lang="en-US" altLang="zh-TW" sz="2000" b="0" dirty="0"/>
              <a:t>Received signal strength (RSS)</a:t>
            </a:r>
          </a:p>
          <a:p>
            <a:pPr lvl="1"/>
            <a:r>
              <a:rPr lang="en-US" altLang="zh-TW" sz="1600" dirty="0"/>
              <a:t>A measurement of the power in a received radio signal</a:t>
            </a:r>
          </a:p>
          <a:p>
            <a:pPr lvl="1"/>
            <a:r>
              <a:rPr lang="en-US" altLang="zh-TW" sz="1600" b="0" dirty="0"/>
              <a:t>It can be measures from each received packet in the MAC layer</a:t>
            </a:r>
          </a:p>
          <a:p>
            <a:pPr lvl="1"/>
            <a:r>
              <a:rPr lang="en-US" altLang="zh-TW" sz="1600" dirty="0"/>
              <a:t>It can be described how far a person is from the UAV</a:t>
            </a:r>
          </a:p>
          <a:p>
            <a:r>
              <a:rPr lang="en-US" altLang="zh-TW" sz="2000" b="0" dirty="0"/>
              <a:t>The original RSS is transform into the human density map (RDM)</a:t>
            </a:r>
          </a:p>
          <a:p>
            <a:pPr marL="0" indent="0">
              <a:buNone/>
            </a:pPr>
            <a:endParaRPr lang="zh-TW" altLang="en-US" sz="2000" b="0" dirty="0"/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011115" y="4034601"/>
            <a:ext cx="6924736" cy="27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75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The model (</a:t>
            </a:r>
            <a:r>
              <a:rPr lang="en-US" altLang="zh-TW" sz="2000" b="0" dirty="0" err="1"/>
              <a:t>RIFNet</a:t>
            </a:r>
            <a:r>
              <a:rPr lang="en-US" altLang="zh-TW" sz="2000" b="0" dirty="0"/>
              <a:t>) has been divided into two branch</a:t>
            </a:r>
          </a:p>
          <a:p>
            <a:pPr lvl="1"/>
            <a:r>
              <a:rPr lang="en-US" altLang="zh-TW" sz="1600" b="0" dirty="0"/>
              <a:t>The image-based branch and the signal-based branch</a:t>
            </a:r>
          </a:p>
          <a:p>
            <a:r>
              <a:rPr lang="en-US" altLang="zh-TW" sz="2000" b="0" dirty="0"/>
              <a:t>The overall architecture</a:t>
            </a:r>
          </a:p>
          <a:p>
            <a:pPr marL="0" indent="0">
              <a:buNone/>
            </a:pPr>
            <a:endParaRPr lang="zh-TW" altLang="en-US" sz="2000" b="0" dirty="0"/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889816" y="2726237"/>
            <a:ext cx="6982256" cy="3935820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9" y="210487"/>
            <a:ext cx="7415212" cy="936625"/>
          </a:xfrm>
        </p:spPr>
        <p:txBody>
          <a:bodyPr/>
          <a:lstStyle/>
          <a:p>
            <a:r>
              <a:rPr lang="en-US" altLang="zh-TW" sz="3200" dirty="0"/>
              <a:t>AI Algorithms - Crowd Density Recognition (2/3)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83414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The performance of </a:t>
            </a:r>
            <a:r>
              <a:rPr lang="en-US" altLang="zh-TW" sz="2000" b="0" dirty="0" err="1"/>
              <a:t>RIFNet</a:t>
            </a:r>
            <a:r>
              <a:rPr lang="en-US" altLang="zh-TW" sz="2000" b="0" dirty="0"/>
              <a:t> is better than the state-of-the-art methods</a:t>
            </a:r>
          </a:p>
          <a:p>
            <a:r>
              <a:rPr lang="en-US" altLang="zh-TW" sz="2000" b="0" dirty="0"/>
              <a:t>The scenario is as follows:</a:t>
            </a:r>
          </a:p>
          <a:p>
            <a:endParaRPr lang="en-US" altLang="zh-TW" sz="2000" b="0" dirty="0"/>
          </a:p>
          <a:p>
            <a:endParaRPr lang="en-US" altLang="zh-TW" sz="2000" b="0" dirty="0"/>
          </a:p>
          <a:p>
            <a:endParaRPr lang="en-US" altLang="zh-TW" sz="2000" b="0" dirty="0"/>
          </a:p>
          <a:p>
            <a:endParaRPr lang="en-US" altLang="zh-TW" sz="2000" b="0" dirty="0"/>
          </a:p>
          <a:p>
            <a:endParaRPr lang="en-US" altLang="zh-TW" sz="2000" b="0" dirty="0"/>
          </a:p>
          <a:p>
            <a:endParaRPr lang="en-US" altLang="zh-TW" sz="2000" b="0" dirty="0"/>
          </a:p>
          <a:p>
            <a:endParaRPr lang="en-US" altLang="zh-TW" sz="2000" b="0" dirty="0"/>
          </a:p>
          <a:p>
            <a:endParaRPr lang="en-US" altLang="zh-TW" sz="2000" b="0" dirty="0"/>
          </a:p>
          <a:p>
            <a:r>
              <a:rPr lang="en-US" altLang="zh-TW" sz="2000" b="0" dirty="0"/>
              <a:t>After obtain the crowd density</a:t>
            </a:r>
          </a:p>
          <a:p>
            <a:pPr lvl="1"/>
            <a:r>
              <a:rPr lang="en-US" altLang="zh-TW" sz="1600" dirty="0"/>
              <a:t>We set a threshold to decide whether the density is overloaded or not to prevent a crowd crush</a:t>
            </a:r>
            <a:endParaRPr lang="en-US" altLang="zh-TW" sz="1600" b="0" dirty="0"/>
          </a:p>
          <a:p>
            <a:pPr marL="0" indent="0">
              <a:buNone/>
            </a:pPr>
            <a:endParaRPr lang="zh-TW" altLang="en-US" sz="2000" b="0" dirty="0"/>
          </a:p>
        </p:txBody>
      </p:sp>
      <p:pic>
        <p:nvPicPr>
          <p:cNvPr id="5" name="圖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402999" y="2463995"/>
            <a:ext cx="5867775" cy="3143703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9" y="210487"/>
            <a:ext cx="7415212" cy="936625"/>
          </a:xfrm>
        </p:spPr>
        <p:txBody>
          <a:bodyPr/>
          <a:lstStyle/>
          <a:p>
            <a:r>
              <a:rPr lang="en-US" altLang="zh-TW" sz="3200" dirty="0"/>
              <a:t>AI Algorithms - Crowd Density Recognition (3/3)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38831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AI Algorithms - Traffic Analysis</a:t>
            </a:r>
            <a:r>
              <a:rPr lang="zh-TW" altLang="en-US" sz="3200" dirty="0"/>
              <a:t> </a:t>
            </a:r>
            <a:r>
              <a:rPr lang="en-US" altLang="zh-TW" sz="3200" dirty="0"/>
              <a:t>(1/2)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The system can analyze the traffic</a:t>
            </a:r>
          </a:p>
          <a:p>
            <a:pPr lvl="1"/>
            <a:r>
              <a:rPr lang="en-US" altLang="zh-TW" sz="1600" dirty="0"/>
              <a:t>Based on the video captured by drone and deep learning method</a:t>
            </a:r>
          </a:p>
          <a:p>
            <a:r>
              <a:rPr lang="en-US" altLang="zh-TW" sz="2000" b="0" dirty="0"/>
              <a:t>We adopt the You Look Only Once  version 5 (YOLOv5) model</a:t>
            </a:r>
          </a:p>
          <a:p>
            <a:pPr lvl="1"/>
            <a:r>
              <a:rPr lang="en-US" altLang="zh-TW" sz="1600" dirty="0"/>
              <a:t>To deal with the object detection task</a:t>
            </a:r>
          </a:p>
          <a:p>
            <a:pPr lvl="1"/>
            <a:r>
              <a:rPr lang="en-US" altLang="zh-TW" sz="1600" dirty="0"/>
              <a:t>It identifies objects more rapidly and more precisely than other recognition systems</a:t>
            </a:r>
            <a:endParaRPr lang="en-US" altLang="zh-TW" sz="1600" b="0" dirty="0"/>
          </a:p>
          <a:p>
            <a:pPr marL="0" indent="0">
              <a:buNone/>
            </a:pPr>
            <a:endParaRPr lang="zh-TW" altLang="en-US" sz="2000" b="0" dirty="0"/>
          </a:p>
        </p:txBody>
      </p:sp>
      <p:pic>
        <p:nvPicPr>
          <p:cNvPr id="5" name="圖片 4" descr="https://miro.medium.com/max/1155/0*39XSwgNHQQGuINMY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105" y="3387013"/>
            <a:ext cx="5234473" cy="3405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6121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AI Algorithms - Traffic Analysis</a:t>
            </a:r>
            <a:r>
              <a:rPr lang="zh-TW" altLang="en-US" sz="3200" dirty="0"/>
              <a:t> </a:t>
            </a:r>
            <a:r>
              <a:rPr lang="en-US" altLang="zh-TW" sz="3200" dirty="0"/>
              <a:t>(2/2)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We estimate the speed of each object from the object detection results</a:t>
            </a:r>
          </a:p>
          <a:p>
            <a:r>
              <a:rPr lang="en-US" altLang="zh-TW" sz="2000" b="0" dirty="0"/>
              <a:t>If several objects’ speed is lower than a threshold, a traffic jam may occur</a:t>
            </a:r>
          </a:p>
          <a:p>
            <a:pPr lvl="1"/>
            <a:r>
              <a:rPr lang="en-US" altLang="zh-TW" sz="1600" dirty="0"/>
              <a:t>Adjust the duration of the traffic light</a:t>
            </a:r>
            <a:endParaRPr lang="en-US" altLang="zh-TW" sz="1600" b="0" dirty="0"/>
          </a:p>
        </p:txBody>
      </p:sp>
      <p:pic>
        <p:nvPicPr>
          <p:cNvPr id="6" name="圖片 5" descr="YOLOv5 : The Latest Model for Object Detection | by David Cochard |  axinc-ai | Mediu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51" y="3407692"/>
            <a:ext cx="374269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-12959" y="3328635"/>
            <a:ext cx="5274310" cy="26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90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Processing Flow</a:t>
            </a:r>
            <a:endParaRPr lang="zh-TW" altLang="en-US" sz="3200" dirty="0"/>
          </a:p>
        </p:txBody>
      </p:sp>
      <p:pic>
        <p:nvPicPr>
          <p:cNvPr id="46" name="圖片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08" y="1272064"/>
            <a:ext cx="5546529" cy="534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5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9" y="257142"/>
            <a:ext cx="7559836" cy="936625"/>
          </a:xfrm>
        </p:spPr>
        <p:txBody>
          <a:bodyPr/>
          <a:lstStyle/>
          <a:p>
            <a:r>
              <a:rPr lang="en-US" altLang="zh-TW" sz="3200" dirty="0"/>
              <a:t>AI Algorithms - Drone Management</a:t>
            </a:r>
            <a:r>
              <a:rPr lang="zh-TW" altLang="en-US" sz="3200" dirty="0"/>
              <a:t> </a:t>
            </a:r>
            <a:r>
              <a:rPr lang="en-US" altLang="zh-TW" sz="3200" dirty="0"/>
              <a:t>(1/3)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6221" y="1410966"/>
            <a:ext cx="7772400" cy="4548187"/>
          </a:xfrm>
        </p:spPr>
        <p:txBody>
          <a:bodyPr/>
          <a:lstStyle/>
          <a:p>
            <a:r>
              <a:rPr lang="en-US" altLang="zh-TW" sz="2000" b="0" dirty="0"/>
              <a:t>The advantages of AI-based autonomous drone</a:t>
            </a:r>
          </a:p>
          <a:p>
            <a:pPr lvl="1"/>
            <a:r>
              <a:rPr lang="en-US" altLang="zh-TW" sz="1600" dirty="0"/>
              <a:t>The system is cheaper and safer since no human error</a:t>
            </a:r>
          </a:p>
        </p:txBody>
      </p:sp>
      <p:pic>
        <p:nvPicPr>
          <p:cNvPr id="25602" name="Picture 2" descr="AI to automate dro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" b="-1"/>
          <a:stretch/>
        </p:blipFill>
        <p:spPr bwMode="auto">
          <a:xfrm>
            <a:off x="1082351" y="2155147"/>
            <a:ext cx="6624735" cy="475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05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9" y="257142"/>
            <a:ext cx="7559836" cy="936625"/>
          </a:xfrm>
        </p:spPr>
        <p:txBody>
          <a:bodyPr/>
          <a:lstStyle/>
          <a:p>
            <a:r>
              <a:rPr lang="en-US" altLang="zh-TW" sz="3200" dirty="0"/>
              <a:t>AI Algorithms - Drone Management</a:t>
            </a:r>
            <a:r>
              <a:rPr lang="zh-TW" altLang="en-US" sz="3200" dirty="0"/>
              <a:t> </a:t>
            </a:r>
            <a:r>
              <a:rPr lang="en-US" altLang="zh-TW" sz="3200" dirty="0"/>
              <a:t>(2/3)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6221" y="1410966"/>
            <a:ext cx="7772400" cy="45481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/>
              <a:t>AI-powered flight controller</a:t>
            </a:r>
          </a:p>
          <a:p>
            <a:r>
              <a:rPr lang="en-US" altLang="zh-TW" sz="2000" b="0" dirty="0"/>
              <a:t>An AI-powered flight controller is necessary that has the right types of sensor</a:t>
            </a:r>
          </a:p>
          <a:p>
            <a:r>
              <a:rPr lang="en-US" altLang="zh-TW" sz="2000" b="0" dirty="0"/>
              <a:t>Capable of following a preprogrammed flight path and therefore perfect for autonomous navigation</a:t>
            </a:r>
          </a:p>
          <a:p>
            <a:pPr marL="0" indent="0">
              <a:buNone/>
            </a:pPr>
            <a:r>
              <a:rPr lang="en-US" altLang="zh-TW" sz="2000" dirty="0"/>
              <a:t>Positioning system</a:t>
            </a:r>
          </a:p>
          <a:p>
            <a:r>
              <a:rPr lang="en-US" altLang="zh-TW" sz="2000" b="0" dirty="0"/>
              <a:t>Depend on our GPS and vision-based methods</a:t>
            </a:r>
          </a:p>
          <a:p>
            <a:pPr marL="0" indent="0">
              <a:buNone/>
            </a:pPr>
            <a:r>
              <a:rPr lang="en-US" altLang="zh-TW" sz="2000" dirty="0"/>
              <a:t>Path planning for multi-drone system</a:t>
            </a:r>
          </a:p>
          <a:p>
            <a:r>
              <a:rPr lang="en-US" altLang="zh-TW" sz="2000" b="0" dirty="0"/>
              <a:t>By considering several information</a:t>
            </a:r>
          </a:p>
          <a:p>
            <a:pPr lvl="1"/>
            <a:r>
              <a:rPr lang="en-US" altLang="zh-TW" sz="1600" b="0" dirty="0"/>
              <a:t>Battery recharge time</a:t>
            </a:r>
          </a:p>
          <a:p>
            <a:pPr lvl="1"/>
            <a:r>
              <a:rPr lang="en-US" altLang="zh-TW" sz="1600" dirty="0"/>
              <a:t>Battery capacity</a:t>
            </a:r>
          </a:p>
          <a:p>
            <a:pPr lvl="1"/>
            <a:r>
              <a:rPr lang="en-US" altLang="zh-TW" sz="1600" b="0" dirty="0"/>
              <a:t>Arrival time at each node</a:t>
            </a:r>
          </a:p>
          <a:p>
            <a:pPr lvl="1"/>
            <a:r>
              <a:rPr lang="en-US" altLang="zh-TW" sz="1600" dirty="0"/>
              <a:t>Position</a:t>
            </a:r>
          </a:p>
          <a:p>
            <a:pPr lvl="1"/>
            <a:r>
              <a:rPr lang="en-US" altLang="zh-TW" sz="1600" b="0" dirty="0"/>
              <a:t>Crowd density</a:t>
            </a:r>
          </a:p>
          <a:p>
            <a:pPr lvl="1"/>
            <a:r>
              <a:rPr lang="en-US" altLang="zh-TW" sz="1600" dirty="0"/>
              <a:t>Objectives of other drones</a:t>
            </a:r>
            <a:endParaRPr lang="en-US" altLang="zh-TW" sz="1600" b="0" dirty="0"/>
          </a:p>
        </p:txBody>
      </p:sp>
      <p:pic>
        <p:nvPicPr>
          <p:cNvPr id="27650" name="Picture 2" descr="https://lh6.googleusercontent.com/VJDPruWOmV9_FALvUcDEKDHA_xjJDXq4ebrtD5tLP1_u5dKc3mzPXpk3ftJCFK8h-sS6AzHnP9jexqLlMAYqX1cZdxkTlXCu6mI9UfQiY7N-W1e199HXD11ugGZrNXFEsOzxUTPkEQ8FUWKxsrGMwf9tHt3oQWOmLRp1m1Jt067u1ENUhL5swop4lVG0HGP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3" t="46140" r="12044" b="8367"/>
          <a:stretch/>
        </p:blipFill>
        <p:spPr bwMode="auto">
          <a:xfrm>
            <a:off x="3722911" y="4763935"/>
            <a:ext cx="5271797" cy="202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34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Introduction</a:t>
            </a:r>
            <a:endParaRPr lang="en-US" altLang="zh-TW" sz="1600" dirty="0"/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System Architecture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Specification and Technology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Drone system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Camera - Electronic Image Stabilization (EIS)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AI algorithm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Edge server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Industrial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Porter’s 5 force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S.W.O.T analysis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Task Partition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  <a:endParaRPr lang="zh-TW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AutoShape 2" descr="嘉義市國際管樂節及2019跨年晚會攜手迎新年| 大紀元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661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9" y="257142"/>
            <a:ext cx="7559836" cy="936625"/>
          </a:xfrm>
        </p:spPr>
        <p:txBody>
          <a:bodyPr/>
          <a:lstStyle/>
          <a:p>
            <a:r>
              <a:rPr lang="en-US" altLang="zh-TW" sz="3200" dirty="0"/>
              <a:t>AI Algorithms - Drone Management</a:t>
            </a:r>
            <a:r>
              <a:rPr lang="zh-TW" altLang="en-US" sz="3200" dirty="0"/>
              <a:t> </a:t>
            </a:r>
            <a:r>
              <a:rPr lang="en-US" altLang="zh-TW" sz="3200" dirty="0"/>
              <a:t>(3/3)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56221" y="1410966"/>
            <a:ext cx="7772400" cy="45481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/>
              <a:t>General Drone Scheduling Problem (GDSP)</a:t>
            </a:r>
          </a:p>
          <a:p>
            <a:r>
              <a:rPr lang="en-US" altLang="zh-TW" sz="2000" b="0" dirty="0"/>
              <a:t>One of the key problems that have received increasing attention over the last decade</a:t>
            </a:r>
          </a:p>
          <a:p>
            <a:r>
              <a:rPr lang="en-US" altLang="zh-TW" sz="2000" b="0" dirty="0"/>
              <a:t>Associate with several features</a:t>
            </a:r>
          </a:p>
          <a:p>
            <a:pPr lvl="1"/>
            <a:r>
              <a:rPr lang="en-US" altLang="zh-TW" sz="1600" dirty="0"/>
              <a:t>Such as launch points, nodes, objectives, monitoring, and battery capacities</a:t>
            </a:r>
          </a:p>
          <a:p>
            <a:r>
              <a:rPr lang="en-US" altLang="zh-TW" sz="2000" b="0" dirty="0"/>
              <a:t>Under the limited amount of the flying time</a:t>
            </a:r>
          </a:p>
          <a:p>
            <a:pPr lvl="1"/>
            <a:r>
              <a:rPr lang="en-US" altLang="zh-TW" sz="1600" b="0" dirty="0"/>
              <a:t>The drone is designed to served the designated customers and return the launch point</a:t>
            </a:r>
          </a:p>
          <a:p>
            <a:r>
              <a:rPr lang="en-US" altLang="zh-TW" sz="2000" b="0" dirty="0"/>
              <a:t>We plan to use GDSP to help with the task of calculating flight paths</a:t>
            </a:r>
          </a:p>
          <a:p>
            <a:r>
              <a:rPr lang="en-US" altLang="zh-TW" sz="2000" b="0" dirty="0"/>
              <a:t>GDSP is basically a set of rules and constraints</a:t>
            </a:r>
          </a:p>
          <a:p>
            <a:pPr lvl="1"/>
            <a:r>
              <a:rPr lang="en-US" altLang="zh-TW" sz="1600" dirty="0"/>
              <a:t>That make sure the path planning is in the most optimized way</a:t>
            </a:r>
            <a:endParaRPr lang="en-US" altLang="zh-TW" sz="1600" b="0" dirty="0"/>
          </a:p>
        </p:txBody>
      </p:sp>
    </p:spTree>
    <p:extLst>
      <p:ext uri="{BB962C8B-B14F-4D97-AF65-F5344CB8AC3E}">
        <p14:creationId xmlns:p14="http://schemas.microsoft.com/office/powerpoint/2010/main" val="1345345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Edge Server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3" y="1789043"/>
            <a:ext cx="7772400" cy="4459359"/>
          </a:xfrm>
        </p:spPr>
        <p:txBody>
          <a:bodyPr/>
          <a:lstStyle/>
          <a:p>
            <a:r>
              <a:rPr lang="en-US" altLang="zh-TW" sz="2000" b="0" dirty="0"/>
              <a:t>The AI algorithms is computed by the edge server</a:t>
            </a:r>
          </a:p>
          <a:p>
            <a:r>
              <a:rPr lang="en-US" altLang="zh-TW" sz="2000" b="0" dirty="0"/>
              <a:t>Upgraded from W332-Z00 AMD </a:t>
            </a:r>
            <a:r>
              <a:rPr lang="en-US" altLang="zh-TW" sz="2000" b="0" dirty="0" err="1"/>
              <a:t>Ryzen</a:t>
            </a:r>
            <a:r>
              <a:rPr lang="en-US" altLang="zh-TW" sz="2000" b="0" dirty="0"/>
              <a:t>™ Tower Entry Workstation</a:t>
            </a:r>
            <a:endParaRPr lang="en-US" altLang="zh-TW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050469"/>
              </p:ext>
            </p:extLst>
          </p:nvPr>
        </p:nvGraphicFramePr>
        <p:xfrm>
          <a:off x="814873" y="2741005"/>
          <a:ext cx="3803780" cy="3725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1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091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000" b="1" dirty="0"/>
                        <a:t>Specification</a:t>
                      </a:r>
                      <a:endParaRPr lang="zh-TW" altLang="en-US" sz="2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9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Motherboard</a:t>
                      </a:r>
                      <a:endParaRPr lang="zh-TW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MC13-NB0</a:t>
                      </a:r>
                      <a:endParaRPr lang="zh-TW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9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Memory</a:t>
                      </a:r>
                      <a:endParaRPr lang="zh-TW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256gb</a:t>
                      </a:r>
                      <a:r>
                        <a:rPr lang="en-US" altLang="zh-TW" sz="16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DDR5</a:t>
                      </a:r>
                      <a:endParaRPr lang="zh-TW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9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CPU</a:t>
                      </a:r>
                      <a:endParaRPr lang="zh-TW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AMD EPYC™ 9004</a:t>
                      </a:r>
                      <a:endParaRPr lang="zh-TW" altLang="en-US" sz="3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09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GPU</a:t>
                      </a:r>
                      <a:endParaRPr lang="zh-TW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NVIDIA</a:t>
                      </a:r>
                      <a:r>
                        <a:rPr lang="en-US" altLang="zh-TW" sz="16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A100 40/80GB </a:t>
                      </a:r>
                      <a:r>
                        <a:rPr lang="en-US" altLang="zh-TW" sz="1600" b="0" i="0" u="none" strike="noStrike" kern="1200" baseline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PCIe</a:t>
                      </a:r>
                      <a:r>
                        <a:rPr lang="en-US" altLang="zh-TW" sz="1600" b="0" i="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GPU</a:t>
                      </a:r>
                      <a:endParaRPr lang="zh-TW" altLang="en-US" sz="3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91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Power Supply</a:t>
                      </a:r>
                      <a:endParaRPr lang="zh-TW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Cosair</a:t>
                      </a:r>
                      <a:r>
                        <a:rPr lang="en-US" altLang="zh-TW" sz="16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AX1600i</a:t>
                      </a:r>
                      <a:endParaRPr lang="zh-TW" alt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5720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22452"/>
            <a:ext cx="3213749" cy="355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774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System Architecture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Specification and Technology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Drone system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Camera - Electronic Image Stabilization (EIS)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AI algorithm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Edge server</a:t>
            </a:r>
          </a:p>
          <a:p>
            <a:r>
              <a:rPr lang="en-US" altLang="zh-TW" sz="2000" dirty="0"/>
              <a:t>Industrial Analysis</a:t>
            </a:r>
          </a:p>
          <a:p>
            <a:pPr lvl="1"/>
            <a:r>
              <a:rPr lang="en-US" altLang="zh-TW" sz="1600" dirty="0"/>
              <a:t>Porter’s 5 force analysis</a:t>
            </a:r>
          </a:p>
          <a:p>
            <a:pPr lvl="1"/>
            <a:r>
              <a:rPr lang="en-US" altLang="zh-TW" sz="1600" dirty="0"/>
              <a:t>S.W.O.T analysis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Task Partition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  <a:endParaRPr lang="zh-TW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AutoShape 2" descr="嘉義市國際管樂節及2019跨年晚會攜手迎新年| 大紀元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661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Porter’s 5 Force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3" y="1476271"/>
            <a:ext cx="7772400" cy="4548187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000" dirty="0"/>
              <a:t>Bargaining power of customers</a:t>
            </a:r>
          </a:p>
          <a:p>
            <a:r>
              <a:rPr lang="en-US" altLang="zh-TW" sz="2000" b="0" dirty="0"/>
              <a:t>Low, our product is very innovative and is specifically designed for use by the police.</a:t>
            </a:r>
          </a:p>
          <a:p>
            <a:pPr marL="0" indent="0">
              <a:buNone/>
            </a:pPr>
            <a:r>
              <a:rPr lang="en-US" altLang="zh-TW" sz="2000" dirty="0"/>
              <a:t>Bargaining power of suppliers</a:t>
            </a:r>
          </a:p>
          <a:p>
            <a:r>
              <a:rPr lang="en-US" altLang="zh-TW" sz="2000" b="0" dirty="0"/>
              <a:t>High, many patents or technologies are only offered by a single manufacturer.</a:t>
            </a:r>
          </a:p>
          <a:p>
            <a:pPr marL="0" indent="0">
              <a:buNone/>
            </a:pPr>
            <a:r>
              <a:rPr lang="en-US" altLang="zh-TW" sz="2000" dirty="0"/>
              <a:t>Threat of new entrants</a:t>
            </a:r>
          </a:p>
          <a:p>
            <a:r>
              <a:rPr lang="en-US" altLang="zh-TW" sz="2000" b="0" dirty="0"/>
              <a:t>Low, our product is mainly designed for the police and is not easily accessible for the general public to purchase.</a:t>
            </a:r>
            <a:endParaRPr lang="en-US" altLang="zh-TW" sz="1600" b="0" dirty="0"/>
          </a:p>
          <a:p>
            <a:pPr marL="0" indent="0">
              <a:buNone/>
            </a:pPr>
            <a:r>
              <a:rPr lang="en-US" altLang="zh-TW" sz="2000" dirty="0"/>
              <a:t>Threat of substitutes</a:t>
            </a:r>
          </a:p>
          <a:p>
            <a:r>
              <a:rPr lang="en-US" altLang="zh-TW" sz="2000" b="0" dirty="0"/>
              <a:t>Low, our product is designed by combining the technologies and patents of different manufacturers and is mainly for use by the police.</a:t>
            </a:r>
            <a:endParaRPr lang="en-US" altLang="zh-TW" sz="1600" b="0" dirty="0"/>
          </a:p>
          <a:p>
            <a:pPr marL="0" indent="0">
              <a:buNone/>
            </a:pPr>
            <a:r>
              <a:rPr lang="en-US" altLang="zh-TW" sz="2000" dirty="0"/>
              <a:t>Competitive rivalry</a:t>
            </a:r>
          </a:p>
          <a:p>
            <a:r>
              <a:rPr lang="en-US" altLang="zh-TW" sz="2000" b="0" dirty="0"/>
              <a:t>None, there are no competitors in the market.</a:t>
            </a:r>
            <a:endParaRPr lang="zh-TW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060341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S.W.O.T</a:t>
            </a:r>
            <a:r>
              <a:rPr lang="zh-TW" altLang="en-US" dirty="0"/>
              <a:t> </a:t>
            </a:r>
            <a:r>
              <a:rPr lang="en-US" altLang="zh-TW" dirty="0"/>
              <a:t>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Strength</a:t>
            </a:r>
          </a:p>
          <a:p>
            <a:pPr lvl="1"/>
            <a:r>
              <a:rPr lang="en-US" altLang="zh-TW" sz="1600" dirty="0"/>
              <a:t>Product is unique</a:t>
            </a:r>
          </a:p>
          <a:p>
            <a:pPr lvl="1"/>
            <a:r>
              <a:rPr lang="en-US" altLang="zh-TW" sz="1600" dirty="0"/>
              <a:t>Applications such as Sim4live Records first been used on evacuation</a:t>
            </a:r>
          </a:p>
          <a:p>
            <a:pPr lvl="1"/>
            <a:r>
              <a:rPr lang="en-US" altLang="zh-TW" sz="1600" dirty="0"/>
              <a:t>A variety of option for different scenarios (speaker, projector, and LED)</a:t>
            </a:r>
          </a:p>
          <a:p>
            <a:r>
              <a:rPr lang="en-US" altLang="zh-TW" sz="2000" dirty="0"/>
              <a:t>Weakness</a:t>
            </a:r>
          </a:p>
          <a:p>
            <a:pPr lvl="1"/>
            <a:r>
              <a:rPr lang="en-US" altLang="zh-TW" sz="1600" dirty="0"/>
              <a:t>Only suitable for the police</a:t>
            </a:r>
          </a:p>
          <a:p>
            <a:pPr lvl="1"/>
            <a:r>
              <a:rPr lang="en-US" altLang="zh-TW" sz="1600" dirty="0"/>
              <a:t>Expensive</a:t>
            </a:r>
          </a:p>
          <a:p>
            <a:r>
              <a:rPr lang="en-US" altLang="zh-TW" sz="2000" dirty="0"/>
              <a:t>Opportunities</a:t>
            </a:r>
          </a:p>
          <a:p>
            <a:pPr lvl="1"/>
            <a:r>
              <a:rPr lang="en-US" altLang="zh-TW" sz="1600" dirty="0"/>
              <a:t>The product can be sold to police in other countries</a:t>
            </a:r>
          </a:p>
          <a:p>
            <a:pPr lvl="1"/>
            <a:r>
              <a:rPr lang="en-US" altLang="zh-TW" sz="1600" dirty="0"/>
              <a:t>Military surveillance applications</a:t>
            </a:r>
          </a:p>
          <a:p>
            <a:pPr lvl="1"/>
            <a:r>
              <a:rPr lang="en-US" altLang="zh-TW" sz="1600" dirty="0"/>
              <a:t>Rent to the organizer of big event</a:t>
            </a:r>
          </a:p>
          <a:p>
            <a:r>
              <a:rPr lang="en-US" altLang="zh-TW" sz="2000" dirty="0"/>
              <a:t>Threat</a:t>
            </a:r>
          </a:p>
          <a:p>
            <a:pPr lvl="1"/>
            <a:r>
              <a:rPr lang="en-US" altLang="zh-TW" sz="1600" dirty="0"/>
              <a:t>Privacy and security issues</a:t>
            </a:r>
          </a:p>
          <a:p>
            <a:pPr lvl="1"/>
            <a:r>
              <a:rPr lang="en-US" altLang="zh-TW" sz="1600" dirty="0"/>
              <a:t>DJI rescue services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29572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System Architecture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Specification and Technology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Drone system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Camera - Electronic Image Stabilization (EIS)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AI algorithm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Edge server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Industrial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Porter’s 5 force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S.W.O.T analysis</a:t>
            </a:r>
          </a:p>
          <a:p>
            <a:r>
              <a:rPr lang="en-US" altLang="zh-TW" sz="2000" dirty="0"/>
              <a:t>Conclusion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Task Partition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  <a:endParaRPr lang="zh-TW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AutoShape 2" descr="嘉義市國際管樂節及2019跨年晚會攜手迎新年| 大紀元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661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In this work, we propose a drone-aided police control system to assist the police task</a:t>
            </a:r>
          </a:p>
          <a:p>
            <a:r>
              <a:rPr lang="en-US" altLang="zh-TW" sz="2000" b="0" dirty="0"/>
              <a:t>The system provides a way to evacuate the crowd when an emergency occurs</a:t>
            </a:r>
          </a:p>
          <a:p>
            <a:r>
              <a:rPr lang="en-US" altLang="zh-TW" sz="2000" b="0" dirty="0"/>
              <a:t>It broadcast the alert by speaker, projector, etc. </a:t>
            </a:r>
          </a:p>
          <a:p>
            <a:pPr lvl="1"/>
            <a:r>
              <a:rPr lang="en-US" altLang="zh-TW" sz="1600" dirty="0"/>
              <a:t>Everyone can notice the alert from the sky and the crowd can be evacuated with a more clear instruction</a:t>
            </a:r>
            <a:endParaRPr lang="en-US" altLang="zh-TW" sz="1600" b="0" dirty="0"/>
          </a:p>
          <a:p>
            <a:r>
              <a:rPr lang="en-US" altLang="zh-TW" sz="2000" b="0" dirty="0"/>
              <a:t>The system also provide a traffic analysis in real-time</a:t>
            </a:r>
          </a:p>
          <a:p>
            <a:pPr lvl="1"/>
            <a:r>
              <a:rPr lang="en-US" altLang="zh-TW" sz="1600" dirty="0"/>
              <a:t>Control the traffic light when a traffic jam is appear</a:t>
            </a:r>
          </a:p>
          <a:p>
            <a:r>
              <a:rPr lang="en-US" altLang="zh-TW" sz="2000" b="0" dirty="0"/>
              <a:t>The industrial analysis shows the novelty of the proposed system </a:t>
            </a:r>
          </a:p>
          <a:p>
            <a:r>
              <a:rPr lang="en-US" altLang="zh-TW" sz="2000" b="0" dirty="0"/>
              <a:t>The weight of the drone and the battery life is the points that can improve in the future</a:t>
            </a:r>
            <a:endParaRPr lang="zh-TW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500990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Task Partition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Proposal - All</a:t>
            </a:r>
          </a:p>
          <a:p>
            <a:r>
              <a:rPr lang="en-US" altLang="zh-TW" sz="2000" b="0" dirty="0" err="1"/>
              <a:t>SoC</a:t>
            </a:r>
            <a:r>
              <a:rPr lang="en-US" altLang="zh-TW" sz="2000" b="0" dirty="0"/>
              <a:t> specification - </a:t>
            </a:r>
            <a:r>
              <a:rPr lang="zh-TW" altLang="en-US" sz="2000" b="0" dirty="0"/>
              <a:t>許芷毓</a:t>
            </a:r>
            <a:endParaRPr lang="en-US" altLang="zh-TW" sz="2000" b="0" dirty="0"/>
          </a:p>
          <a:p>
            <a:r>
              <a:rPr lang="en-US" altLang="zh-TW" sz="2000" b="0" dirty="0"/>
              <a:t>Technology analysis</a:t>
            </a:r>
          </a:p>
          <a:p>
            <a:pPr lvl="1"/>
            <a:r>
              <a:rPr lang="en-US" altLang="zh-TW" sz="1600" b="0" dirty="0"/>
              <a:t>Drone - </a:t>
            </a:r>
            <a:r>
              <a:rPr lang="zh-TW" altLang="en-US" sz="1600" dirty="0"/>
              <a:t>陳俊翰</a:t>
            </a:r>
            <a:endParaRPr lang="en-US" altLang="zh-TW" sz="1600" b="0" dirty="0"/>
          </a:p>
          <a:p>
            <a:pPr lvl="1"/>
            <a:r>
              <a:rPr lang="en-US" altLang="zh-TW" sz="1600" dirty="0"/>
              <a:t>Camera - </a:t>
            </a:r>
            <a:r>
              <a:rPr lang="zh-TW" altLang="en-US" sz="1600" dirty="0"/>
              <a:t>楊士緯</a:t>
            </a:r>
            <a:endParaRPr lang="en-US" altLang="zh-TW" sz="1600" dirty="0"/>
          </a:p>
          <a:p>
            <a:pPr lvl="1"/>
            <a:r>
              <a:rPr lang="en-US" altLang="zh-TW" sz="1600" b="0" dirty="0"/>
              <a:t>LED, projector, speaker - </a:t>
            </a:r>
            <a:r>
              <a:rPr lang="zh-TW" altLang="en-US" sz="1600" dirty="0"/>
              <a:t>楊智勝</a:t>
            </a:r>
            <a:endParaRPr lang="en-US" altLang="zh-TW" sz="1600" b="0" dirty="0"/>
          </a:p>
          <a:p>
            <a:pPr lvl="1"/>
            <a:r>
              <a:rPr lang="en-US" altLang="zh-TW" sz="1600" dirty="0"/>
              <a:t>Edge server - </a:t>
            </a:r>
            <a:r>
              <a:rPr lang="zh-TW" altLang="en-US" sz="1600" dirty="0"/>
              <a:t>郭義安、陳俊翰</a:t>
            </a:r>
            <a:endParaRPr lang="en-US" altLang="zh-TW" sz="1600" dirty="0"/>
          </a:p>
          <a:p>
            <a:pPr lvl="1"/>
            <a:r>
              <a:rPr lang="en-US" altLang="zh-TW" sz="1600" b="0" dirty="0"/>
              <a:t>5G communication - </a:t>
            </a:r>
            <a:r>
              <a:rPr lang="zh-TW" altLang="en-US" sz="1600" dirty="0"/>
              <a:t>許芷毓</a:t>
            </a:r>
            <a:endParaRPr lang="en-US" altLang="zh-TW" sz="1600" b="0" dirty="0"/>
          </a:p>
          <a:p>
            <a:pPr lvl="1"/>
            <a:r>
              <a:rPr lang="en-US" altLang="zh-TW" sz="1600" dirty="0"/>
              <a:t>Drone management and path planning algorithm - </a:t>
            </a:r>
            <a:r>
              <a:rPr lang="zh-TW" altLang="en-US" sz="1600" dirty="0"/>
              <a:t>郭義安</a:t>
            </a:r>
            <a:endParaRPr lang="en-US" altLang="zh-TW" sz="1600" dirty="0"/>
          </a:p>
          <a:p>
            <a:pPr lvl="1"/>
            <a:r>
              <a:rPr lang="en-US" altLang="zh-TW" sz="1600" dirty="0"/>
              <a:t>Monitoring system (crowd density) and traffic analysis algorithm - </a:t>
            </a:r>
            <a:r>
              <a:rPr lang="zh-TW" altLang="en-US" sz="1600" dirty="0"/>
              <a:t>楊士緯</a:t>
            </a:r>
            <a:endParaRPr lang="en-US" altLang="zh-TW" sz="1600" dirty="0"/>
          </a:p>
          <a:p>
            <a:pPr marL="257175" lvl="1" indent="-257175">
              <a:spcAft>
                <a:spcPct val="10000"/>
              </a:spcAft>
            </a:pPr>
            <a:r>
              <a:rPr lang="en-US" altLang="zh-TW" b="0" dirty="0">
                <a:solidFill>
                  <a:srgbClr val="333399"/>
                </a:solidFill>
              </a:rPr>
              <a:t>Industrial analysis - </a:t>
            </a:r>
            <a:r>
              <a:rPr lang="zh-TW" altLang="en-US" dirty="0">
                <a:solidFill>
                  <a:srgbClr val="333399"/>
                </a:solidFill>
              </a:rPr>
              <a:t>楊智勝</a:t>
            </a:r>
            <a:endParaRPr lang="en-US" altLang="zh-TW" dirty="0">
              <a:solidFill>
                <a:srgbClr val="333399"/>
              </a:solidFill>
            </a:endParaRPr>
          </a:p>
          <a:p>
            <a:r>
              <a:rPr lang="en-US" altLang="zh-TW" sz="2000" b="0" dirty="0"/>
              <a:t>Organize report - </a:t>
            </a:r>
            <a:r>
              <a:rPr lang="zh-TW" altLang="en-US" sz="2000" b="0" dirty="0"/>
              <a:t>楊智勝、許芷毓</a:t>
            </a:r>
            <a:endParaRPr lang="en-US" altLang="zh-TW" sz="2000" b="0" dirty="0"/>
          </a:p>
          <a:p>
            <a:r>
              <a:rPr lang="en-US" altLang="zh-TW" sz="2000" b="0" dirty="0"/>
              <a:t>Presentation - </a:t>
            </a:r>
            <a:r>
              <a:rPr lang="zh-TW" altLang="en-US" sz="2000" b="0" dirty="0"/>
              <a:t>楊士緯、郭義安、陳俊翰</a:t>
            </a:r>
            <a:endParaRPr lang="en-US" altLang="zh-TW" sz="2000" b="0" dirty="0"/>
          </a:p>
          <a:p>
            <a:pPr marL="0" indent="0">
              <a:buNone/>
            </a:pPr>
            <a:endParaRPr lang="zh-TW" altLang="en-US" sz="2000" b="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57197" y="6152321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TW" dirty="0"/>
              <a:t>Note that the task partition is described with more detail in the final report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7935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References (1/4)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391479"/>
            <a:ext cx="7772400" cy="4856924"/>
          </a:xfrm>
        </p:spPr>
        <p:txBody>
          <a:bodyPr/>
          <a:lstStyle/>
          <a:p>
            <a:r>
              <a:rPr lang="en-US" altLang="zh-TW" sz="1200" b="0" dirty="0"/>
              <a:t>Wikipedia-Seoul Halloween crowd crush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3"/>
              </a:rPr>
              <a:t>https://en.wikipedia.org/wiki/Seoul_Halloween_crowd_crush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/>
              <a:t>CNN-‘Somebody is going to die’: How Seoul’s deadly Halloween crush unfolded.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4"/>
              </a:rPr>
              <a:t>https://edition.cnn.com/2022/11/04/asia/itaewon-seoul-korea-halloween-crush-timeline-intl-hnk-dst/index.html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/>
              <a:t>156 die in Halloween crowd crush in Korea's </a:t>
            </a:r>
            <a:r>
              <a:rPr lang="en-US" altLang="zh-TW" sz="1200" b="0" dirty="0" err="1"/>
              <a:t>Itaewon</a:t>
            </a:r>
            <a:r>
              <a:rPr lang="en-US" altLang="zh-TW" sz="1200" b="0" dirty="0"/>
              <a:t> 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5"/>
              </a:rPr>
              <a:t>https://koreajoongangdaily.joins.com/2022/10/30/national/socialAffairs/Korea/20221030191108962.html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/>
              <a:t>Camera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6"/>
              </a:rPr>
              <a:t>https://www.allaboutcircuits.com/technical-articles/introduction-to-cmos-image-sensors/</a:t>
            </a:r>
            <a:br>
              <a:rPr lang="en-US" altLang="zh-TW" sz="1200" b="0" u="sng" dirty="0">
                <a:hlinkClick r:id="rId6"/>
              </a:rPr>
            </a:br>
            <a:r>
              <a:rPr lang="en-US" altLang="zh-TW" sz="1200" b="0" u="sng" dirty="0">
                <a:hlinkClick r:id="rId7"/>
              </a:rPr>
              <a:t>https://www.dronescend.co.uk/blogs/news/electronic-image-stabilisation</a:t>
            </a:r>
            <a:endParaRPr lang="en-US" altLang="zh-TW" sz="1200" b="0" dirty="0"/>
          </a:p>
          <a:p>
            <a:r>
              <a:rPr lang="en-US" altLang="zh-TW" sz="1200" b="0" dirty="0"/>
              <a:t>Introduction to RSS: 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8"/>
              </a:rPr>
              <a:t>https://info-nrlte.com/2021/05/09/an-introduction-to-csi-rs/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 err="1"/>
              <a:t>RIFNet</a:t>
            </a:r>
            <a:r>
              <a:rPr lang="en-US" altLang="zh-TW" sz="1200" b="0" dirty="0"/>
              <a:t>: Kai-Wei Yang, Yen-Yun Huang, Jen-Wei Huang, </a:t>
            </a:r>
            <a:r>
              <a:rPr lang="en-US" altLang="zh-TW" sz="1200" b="0" dirty="0" err="1"/>
              <a:t>Ya</a:t>
            </a:r>
            <a:r>
              <a:rPr lang="en-US" altLang="zh-TW" sz="1200" b="0" dirty="0"/>
              <a:t>-Rou Hsu, Chang-Lin Wan, Hong-Han </a:t>
            </a:r>
            <a:r>
              <a:rPr lang="en-US" altLang="zh-TW" sz="1200" b="0" dirty="0" err="1"/>
              <a:t>Shuai</a:t>
            </a:r>
            <a:r>
              <a:rPr lang="en-US" altLang="zh-TW" sz="1200" b="0" dirty="0"/>
              <a:t>, Li-Chun Wang, and Wen-Huang Cheng. 2022. Improving Crowd Density Estimation by Fusing Aerial Images and Radio Signals. ACM Trans. Multimedia </a:t>
            </a:r>
            <a:r>
              <a:rPr lang="en-US" altLang="zh-TW" sz="1200" b="0" dirty="0" err="1"/>
              <a:t>Comput</a:t>
            </a:r>
            <a:r>
              <a:rPr lang="en-US" altLang="zh-TW" sz="1200" b="0" dirty="0"/>
              <a:t>. </a:t>
            </a:r>
            <a:r>
              <a:rPr lang="en-US" altLang="zh-TW" sz="1200" b="0" dirty="0" err="1"/>
              <a:t>Commun</a:t>
            </a:r>
            <a:r>
              <a:rPr lang="en-US" altLang="zh-TW" sz="1200" b="0" dirty="0"/>
              <a:t>. Appl. 18, 3, Article 84 (August 2022), 23 pages.</a:t>
            </a:r>
          </a:p>
          <a:p>
            <a:r>
              <a:rPr lang="en-US" altLang="zh-TW" sz="1200" b="0" dirty="0"/>
              <a:t>Traffic analysis: H. Zhang, M. </a:t>
            </a:r>
            <a:r>
              <a:rPr lang="en-US" altLang="zh-TW" sz="1200" b="0" dirty="0" err="1"/>
              <a:t>Liptrott</a:t>
            </a:r>
            <a:r>
              <a:rPr lang="en-US" altLang="zh-TW" sz="1200" b="0" dirty="0"/>
              <a:t>, N. </a:t>
            </a:r>
            <a:r>
              <a:rPr lang="en-US" altLang="zh-TW" sz="1200" b="0" dirty="0" err="1"/>
              <a:t>Bessis</a:t>
            </a:r>
            <a:r>
              <a:rPr lang="en-US" altLang="zh-TW" sz="1200" b="0" dirty="0"/>
              <a:t> and J. Cheng, "Real-Time Traffic Analysis using Deep Learning Techniques and UAV based Video," </a:t>
            </a:r>
            <a:r>
              <a:rPr lang="en-US" altLang="zh-TW" sz="1200" b="0" i="1" dirty="0"/>
              <a:t>2019 16th IEEE International Conference on Advanced Video and Signal Based Surveillance (AVSS)</a:t>
            </a:r>
            <a:r>
              <a:rPr lang="en-US" altLang="zh-TW" sz="1200" b="0" dirty="0"/>
              <a:t>, 2019, pp. 1-5.</a:t>
            </a:r>
          </a:p>
          <a:p>
            <a:r>
              <a:rPr lang="en-US" altLang="zh-TW" sz="1200" b="0" dirty="0"/>
              <a:t>YOLOv5: 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9"/>
              </a:rPr>
              <a:t>https://blog.roboflow.com/yolov5-improvements-and-evaluation/</a:t>
            </a:r>
            <a:r>
              <a:rPr lang="en-US" altLang="zh-TW" sz="1200" b="0" dirty="0"/>
              <a:t> 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10"/>
              </a:rPr>
              <a:t>https://www.researchgate.net/figure/YOLOv4-Tiny-network-architecture-based-on-CSPDarknet53-Tiny-backbone-and-CSPBlocks_fig2_360985952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u="sng" dirty="0">
                <a:hlinkClick r:id="rId11"/>
              </a:rPr>
              <a:t>https://pedin024.medium.com/</a:t>
            </a:r>
            <a:r>
              <a:rPr lang="zh-TW" altLang="en-US" sz="1200" b="0" u="sng" dirty="0">
                <a:hlinkClick r:id="rId11"/>
              </a:rPr>
              <a:t>初探</a:t>
            </a:r>
            <a:r>
              <a:rPr lang="en-US" altLang="zh-TW" sz="1200" b="0" u="sng" dirty="0">
                <a:hlinkClick r:id="rId11"/>
              </a:rPr>
              <a:t>yolov5-71f13b4ba78</a:t>
            </a:r>
            <a:r>
              <a:rPr lang="en-US" altLang="zh-TW" sz="1200" b="0" dirty="0"/>
              <a:t>d</a:t>
            </a:r>
          </a:p>
          <a:p>
            <a:r>
              <a:rPr lang="zh-TW" altLang="en-US" sz="1200" b="0" dirty="0"/>
              <a:t>論無人機商用服務與整合技術</a:t>
            </a:r>
            <a:br>
              <a:rPr lang="zh-TW" altLang="en-US" sz="1200" b="0" dirty="0"/>
            </a:br>
            <a:r>
              <a:rPr lang="en-US" altLang="zh-TW" sz="1200" b="0" u="sng" dirty="0">
                <a:hlinkClick r:id="rId12"/>
              </a:rPr>
              <a:t>http://www.cie.org.tw/cms/JournalFiles/10912_chapter07.pdf</a:t>
            </a:r>
            <a:r>
              <a:rPr lang="en-US" altLang="zh-TW" sz="1200" b="0" dirty="0"/>
              <a:t> </a:t>
            </a:r>
            <a:endParaRPr lang="zh-TW" altLang="zh-TW" sz="1200" dirty="0"/>
          </a:p>
        </p:txBody>
      </p:sp>
    </p:spTree>
    <p:extLst>
      <p:ext uri="{BB962C8B-B14F-4D97-AF65-F5344CB8AC3E}">
        <p14:creationId xmlns:p14="http://schemas.microsoft.com/office/powerpoint/2010/main" val="529359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References (2/4)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331843"/>
            <a:ext cx="7772400" cy="5267740"/>
          </a:xfrm>
        </p:spPr>
        <p:txBody>
          <a:bodyPr/>
          <a:lstStyle/>
          <a:p>
            <a:r>
              <a:rPr lang="en-US" altLang="zh-TW" sz="1200" b="0" dirty="0"/>
              <a:t>Qualcomm® QRB5165 </a:t>
            </a:r>
            <a:r>
              <a:rPr lang="en-US" altLang="zh-TW" sz="1200" b="0" dirty="0" err="1"/>
              <a:t>SoC</a:t>
            </a:r>
            <a:r>
              <a:rPr lang="en-US" altLang="zh-TW" sz="1200" b="0" dirty="0"/>
              <a:t> for </a:t>
            </a:r>
            <a:r>
              <a:rPr lang="en-US" altLang="zh-TW" sz="1200" b="0" dirty="0" err="1"/>
              <a:t>IoT</a:t>
            </a:r>
            <a:r>
              <a:rPr lang="en-US" altLang="zh-TW" sz="1200" b="0" dirty="0"/>
              <a:t> Product Brief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3"/>
              </a:rPr>
              <a:t>https://www.qualcomm.com/content/dam/qcomm-martech/dm-assets/documents/qrb5165-soc-product-brief_87-28730-1-b.pdf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/>
              <a:t>Qualcomm’s latest drone platform features 5G and seven cameras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4"/>
              </a:rPr>
              <a:t>https://linuxgizmos.com/qualcomms-latest-drone-platform-features-5g-and-seven-cameras/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/>
              <a:t>Qualcomm-5G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5"/>
              </a:rPr>
              <a:t>https://www.qualcomm.com/5g/what-is-5g#:~:text=Q%3A%20What%20is%205G%3F,machines%2C%20objects%2C%20and%20devices</a:t>
            </a:r>
            <a:r>
              <a:rPr lang="en-US" altLang="zh-TW" sz="1200" b="0" dirty="0"/>
              <a:t>. </a:t>
            </a:r>
          </a:p>
          <a:p>
            <a:r>
              <a:rPr lang="en-US" altLang="zh-TW" sz="1200" b="0" dirty="0"/>
              <a:t>Wikipedia-5G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6"/>
              </a:rPr>
              <a:t>https://en.wikipedia.org/wiki/5G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 err="1"/>
              <a:t>Digi</a:t>
            </a:r>
            <a:r>
              <a:rPr lang="en-US" altLang="zh-TW" sz="1200" b="0" dirty="0"/>
              <a:t>: Comparison between 4G </a:t>
            </a:r>
            <a:r>
              <a:rPr lang="en-US" altLang="zh-TW" sz="1200" b="0" dirty="0" err="1"/>
              <a:t>vs</a:t>
            </a:r>
            <a:r>
              <a:rPr lang="en-US" altLang="zh-TW" sz="1200" b="0" dirty="0"/>
              <a:t> 5G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7"/>
              </a:rPr>
              <a:t>https://www.malaysiainternet.my/2019/04/digi-comparison-between-4g-vs-5g/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/>
              <a:t>EMF-5G EXPLAINED - HOW 5G WORKS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8"/>
              </a:rPr>
              <a:t>https://www.emfexplained.info/?ID=25916#How%20does%205G%20work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/>
              <a:t>LITEPOINT- An Introduction to the 5G Small Cell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9"/>
              </a:rPr>
              <a:t>https://www.litepoint.com/blog/an-introduction-to-the-5g-small-cell/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 err="1"/>
              <a:t>iThome</a:t>
            </a:r>
            <a:r>
              <a:rPr lang="en-US" altLang="zh-TW" sz="1200" b="0" dirty="0"/>
              <a:t>- 9</a:t>
            </a:r>
            <a:r>
              <a:rPr lang="zh-TW" altLang="en-US" sz="1200" b="0" dirty="0"/>
              <a:t>個</a:t>
            </a:r>
            <a:r>
              <a:rPr lang="en-US" altLang="zh-TW" sz="1200" b="0" dirty="0"/>
              <a:t>QA</a:t>
            </a:r>
            <a:r>
              <a:rPr lang="zh-TW" altLang="en-US" sz="1200" b="0" dirty="0"/>
              <a:t>快速認識</a:t>
            </a:r>
            <a:r>
              <a:rPr lang="en-US" altLang="zh-TW" sz="1200" b="0" dirty="0"/>
              <a:t>5G 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10"/>
              </a:rPr>
              <a:t>https://www.ithome.com.tw/news/138745</a:t>
            </a:r>
            <a:r>
              <a:rPr lang="en-US" altLang="zh-TW" sz="1200" b="0" dirty="0"/>
              <a:t> </a:t>
            </a:r>
          </a:p>
          <a:p>
            <a:r>
              <a:rPr lang="zh-TW" altLang="en-US" sz="1200" b="0" dirty="0"/>
              <a:t>消防署） 「警消微波網路系統移頻計畫」 </a:t>
            </a:r>
            <a:r>
              <a:rPr lang="en-US" altLang="zh-TW" sz="1200" b="0" dirty="0"/>
              <a:t>- </a:t>
            </a:r>
            <a:r>
              <a:rPr lang="zh-TW" altLang="en-US" sz="1200" b="0" dirty="0"/>
              <a:t>行政院</a:t>
            </a:r>
            <a:br>
              <a:rPr lang="zh-TW" altLang="en-US" sz="1200" b="0" dirty="0"/>
            </a:br>
            <a:r>
              <a:rPr lang="en-US" altLang="zh-TW" sz="1200" b="0" u="sng" dirty="0">
                <a:hlinkClick r:id="rId11"/>
              </a:rPr>
              <a:t>https://www.google.com/url?sa=i&amp;rct=j&amp;q=&amp;esrc=s&amp;source=web&amp;cd=&amp;ved=0CAMQw7AJahcKEwiws_Wj0aj8AhUAAAAAHQAAAAAQBQ&amp;url=https%3A%2F%2Fwww.ey.gov.tw%2FFile%2F214A16AB14520C65&amp;psig=AOvVaw3ir4H7r7mptTubitMzeUD9&amp;ust=1672740280890298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 err="1"/>
              <a:t>MediaTek</a:t>
            </a:r>
            <a:r>
              <a:rPr lang="en-US" altLang="zh-TW" sz="1200" b="0" dirty="0"/>
              <a:t> </a:t>
            </a:r>
            <a:r>
              <a:rPr lang="en-US" altLang="zh-TW" sz="1200" b="0" dirty="0" err="1"/>
              <a:t>Dimensity</a:t>
            </a:r>
            <a:r>
              <a:rPr lang="en-US" altLang="zh-TW" sz="1200" b="0" dirty="0"/>
              <a:t> 9200 with TSMC N4P, Arm Cortex-X3, and ray tracing is now released 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12"/>
              </a:rPr>
              <a:t>https://technewsrooms.com/mediatek-dimensity-9200-released/</a:t>
            </a:r>
            <a:r>
              <a:rPr lang="en-US" altLang="zh-TW" sz="1200" b="0" dirty="0"/>
              <a:t> </a:t>
            </a:r>
            <a:endParaRPr lang="zh-TW" altLang="zh-TW" sz="1200" dirty="0"/>
          </a:p>
        </p:txBody>
      </p:sp>
    </p:spTree>
    <p:extLst>
      <p:ext uri="{BB962C8B-B14F-4D97-AF65-F5344CB8AC3E}">
        <p14:creationId xmlns:p14="http://schemas.microsoft.com/office/powerpoint/2010/main" val="238918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Introduction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b="0" dirty="0"/>
              <a:t>We propose a drone-aided police control system, which assist the police for real-time surveillance on big events</a:t>
            </a:r>
          </a:p>
          <a:p>
            <a:r>
              <a:rPr lang="en-US" altLang="zh-TW" sz="2000" b="0" dirty="0"/>
              <a:t>Target market</a:t>
            </a:r>
          </a:p>
          <a:p>
            <a:pPr lvl="1"/>
            <a:r>
              <a:rPr lang="en-US" altLang="zh-TW" sz="1600" dirty="0"/>
              <a:t>Police, event host, telecom operator (CHT, FET, TWM)</a:t>
            </a:r>
            <a:endParaRPr lang="en-US" altLang="zh-TW" sz="1600" b="0" dirty="0"/>
          </a:p>
          <a:p>
            <a:r>
              <a:rPr lang="en-US" altLang="zh-TW" sz="2000" b="0" dirty="0"/>
              <a:t>Application scenarios</a:t>
            </a:r>
          </a:p>
          <a:p>
            <a:pPr lvl="1"/>
            <a:r>
              <a:rPr lang="en-US" altLang="zh-TW" sz="1600" dirty="0"/>
              <a:t>Concert, new year eve’s party, baseball game</a:t>
            </a:r>
          </a:p>
          <a:p>
            <a:pPr lvl="1"/>
            <a:r>
              <a:rPr lang="en-US" altLang="zh-TW" sz="1600" dirty="0"/>
              <a:t>Traffic jam during commute time</a:t>
            </a:r>
            <a:endParaRPr lang="zh-TW" altLang="en-US" sz="1600" dirty="0"/>
          </a:p>
        </p:txBody>
      </p:sp>
      <p:pic>
        <p:nvPicPr>
          <p:cNvPr id="12290" name="Picture 2" descr="高流幸福式演唱會愛河灣湧進13萬觀眾等待大港花火| 高屏離島| 地方| 聯合新聞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9" y="4208623"/>
            <a:ext cx="3602187" cy="239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2021台北跨年晚會照辦管制區限8萬人實聯制登錄入場| 台灣英文新聞| 2020-12-29 16:51: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2021台北跨年晚會照辦管制區限8萬人實聯制登錄入場| 台灣英文新聞| 2020-12-29 16:51: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8" descr="2021台北跨年晚會照辦管制區限8萬人實聯制登錄入場| 台灣英文新聞| 2020-12-29 16:51:00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0" descr="嘉義市國際管樂節及2019跨年晚會攜手迎新年| 大紀元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12" descr="嘉義市國際管樂節及2019跨年晚會攜手迎新年| 大紀元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14" descr="全球最塞車城市是孟買高雄、台北、台中也榜上有名-風傳媒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AutoShape 16" descr="全球最塞車城市是孟買高雄、台北、台中也榜上有名-風傳媒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30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81" y="4208622"/>
            <a:ext cx="3602189" cy="2397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9559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References (3/4)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331843"/>
            <a:ext cx="7772400" cy="5267740"/>
          </a:xfrm>
        </p:spPr>
        <p:txBody>
          <a:bodyPr/>
          <a:lstStyle/>
          <a:p>
            <a:r>
              <a:rPr lang="en-US" altLang="zh-TW" sz="1200" b="0" dirty="0"/>
              <a:t>Chipset for Incredible Performance and Unmatched Power Savings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3"/>
              </a:rPr>
              <a:t>https://corp.mediatek.com/news-events/press-releases/mediatek-launches-flagship-dimensity-9200-chipset-for-incredible-performance-and-unmatched-power-savings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/>
              <a:t>Wikipedia-Mobile cell sites 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4"/>
              </a:rPr>
              <a:t>https://en.wikipedia.org/wiki/Mobile_cell_sites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 err="1"/>
              <a:t>Youube</a:t>
            </a:r>
            <a:r>
              <a:rPr lang="en-US" altLang="zh-TW" sz="1200" b="0" dirty="0"/>
              <a:t>-</a:t>
            </a:r>
            <a:r>
              <a:rPr lang="zh-TW" altLang="en-US" sz="1200" b="0" dirty="0"/>
              <a:t>行動基地台車是什麼原理？直擊中央公園跨年現場！五大電信訊務擴充部署情形 </a:t>
            </a:r>
            <a:r>
              <a:rPr lang="en-US" altLang="zh-TW" sz="1200" b="0" dirty="0"/>
              <a:t>&amp; 4G/5G</a:t>
            </a:r>
            <a:r>
              <a:rPr lang="zh-TW" altLang="en-US" sz="1200" b="0" dirty="0"/>
              <a:t>測速</a:t>
            </a:r>
            <a:br>
              <a:rPr lang="zh-TW" altLang="en-US" sz="1200" b="0" dirty="0"/>
            </a:br>
            <a:r>
              <a:rPr lang="en-US" altLang="zh-TW" sz="1200" b="0" u="sng" dirty="0">
                <a:hlinkClick r:id="rId5"/>
              </a:rPr>
              <a:t>https://www.youtube.com/watch?v=Q6J-I_E-uf8&amp;ab_channel=%E6%84%9B%E8%93%81AiZhen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/>
              <a:t>When COWs Fly: AT&amp;T Sending LTE Signals from Drones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6"/>
              </a:rPr>
              <a:t>https://about.att.com/innovationblog/cows_fly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/>
              <a:t>How cell tower 'COW' drones will keep fans safe at the Super Bowl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7"/>
              </a:rPr>
              <a:t>https://www.zdnet.com/home-and-office/networking/how-cell-tower-cow-drones-will-keep-fans-safe-at-the-super-bowl/</a:t>
            </a:r>
            <a:r>
              <a:rPr lang="en-US" altLang="zh-TW" sz="1200" b="0" dirty="0"/>
              <a:t> </a:t>
            </a:r>
          </a:p>
          <a:p>
            <a:r>
              <a:rPr lang="zh-TW" altLang="en-US" sz="1200" b="0" dirty="0"/>
              <a:t>緊急空中基地台系統</a:t>
            </a:r>
            <a:br>
              <a:rPr lang="zh-TW" altLang="en-US" sz="1200" b="0" dirty="0"/>
            </a:br>
            <a:r>
              <a:rPr lang="en-US" altLang="zh-TW" sz="1200" b="0" u="sng" dirty="0">
                <a:hlinkClick r:id="rId8"/>
              </a:rPr>
              <a:t>https://www.taiwanexcellence.org/tw/award/product/109423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dirty="0"/>
              <a:t>YouTube-【</a:t>
            </a:r>
            <a:r>
              <a:rPr lang="zh-TW" altLang="en-US" sz="1200" b="0" dirty="0"/>
              <a:t>中華電信 </a:t>
            </a:r>
            <a:r>
              <a:rPr lang="en-US" altLang="zh-TW" sz="1200" b="0" dirty="0"/>
              <a:t>+ </a:t>
            </a:r>
            <a:r>
              <a:rPr lang="zh-TW" altLang="en-US" sz="1200" b="0" dirty="0"/>
              <a:t>雷虎科技</a:t>
            </a:r>
            <a:r>
              <a:rPr lang="en-US" altLang="zh-TW" sz="1200" b="0" dirty="0"/>
              <a:t>】</a:t>
            </a:r>
            <a:r>
              <a:rPr lang="zh-TW" altLang="en-US" sz="1200" b="0" dirty="0"/>
              <a:t>緊急空中基地台系統 </a:t>
            </a:r>
            <a:r>
              <a:rPr lang="en-US" altLang="zh-TW" sz="1200" b="0" dirty="0"/>
              <a:t>Flying Mobile Base Station for Emergency Recovery</a:t>
            </a:r>
            <a:br>
              <a:rPr lang="en-US" altLang="zh-TW" sz="1200" b="0" dirty="0"/>
            </a:br>
            <a:r>
              <a:rPr lang="en-US" altLang="zh-TW" sz="1200" b="0" u="sng" dirty="0">
                <a:hlinkClick r:id="rId9"/>
              </a:rPr>
              <a:t>https://www.youtube.com/watch?v=izmbLGrBWTk&amp;ab_channel=ThunderTiger%E9%9B%B7%E8%99%8E%E7%A7%91%E6%8A%80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u="sng" dirty="0">
                <a:hlinkClick r:id="rId10"/>
              </a:rPr>
              <a:t>http://www.simp4live.com/projection-mapping-big/body-projection-mapping-vj-4hkbd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u="sng" dirty="0">
                <a:hlinkClick r:id="rId11"/>
              </a:rPr>
              <a:t>https://shopee.tw/DJI</a:t>
            </a:r>
            <a:r>
              <a:rPr lang="zh-TW" altLang="en-US" sz="1200" b="0" u="sng" dirty="0">
                <a:hlinkClick r:id="rId11"/>
              </a:rPr>
              <a:t>大疆御</a:t>
            </a:r>
            <a:r>
              <a:rPr lang="en-US" altLang="zh-TW" sz="1200" b="0" u="sng" dirty="0">
                <a:hlinkClick r:id="rId11"/>
              </a:rPr>
              <a:t>-Mavic-air-2-mini-2-pro</a:t>
            </a:r>
            <a:r>
              <a:rPr lang="zh-TW" altLang="en-US" sz="1200" b="0" u="sng" dirty="0">
                <a:hlinkClick r:id="rId11"/>
              </a:rPr>
              <a:t>爆閃燈</a:t>
            </a:r>
            <a:r>
              <a:rPr lang="en-US" altLang="zh-TW" sz="1200" b="0" u="sng" dirty="0">
                <a:hlinkClick r:id="rId11"/>
              </a:rPr>
              <a:t>-phantom</a:t>
            </a:r>
            <a:r>
              <a:rPr lang="zh-TW" altLang="en-US" sz="1200" b="0" u="sng" dirty="0">
                <a:hlinkClick r:id="rId11"/>
              </a:rPr>
              <a:t>精靈</a:t>
            </a:r>
            <a:r>
              <a:rPr lang="en-US" altLang="zh-TW" sz="1200" b="0" u="sng" dirty="0">
                <a:hlinkClick r:id="rId11"/>
              </a:rPr>
              <a:t>4</a:t>
            </a:r>
            <a:r>
              <a:rPr lang="zh-TW" altLang="en-US" sz="1200" b="0" u="sng" dirty="0">
                <a:hlinkClick r:id="rId11"/>
              </a:rPr>
              <a:t>夜航燈</a:t>
            </a:r>
            <a:r>
              <a:rPr lang="en-US" altLang="zh-TW" sz="1200" b="0" u="sng" dirty="0">
                <a:hlinkClick r:id="rId11"/>
              </a:rPr>
              <a:t>-</a:t>
            </a:r>
            <a:r>
              <a:rPr lang="zh-TW" altLang="en-US" sz="1200" b="0" u="sng" dirty="0">
                <a:hlinkClick r:id="rId11"/>
              </a:rPr>
              <a:t>閃光燈</a:t>
            </a:r>
            <a:r>
              <a:rPr lang="en-US" altLang="zh-TW" sz="1200" b="0" u="sng" dirty="0">
                <a:hlinkClick r:id="rId11"/>
              </a:rPr>
              <a:t>-10w</a:t>
            </a:r>
            <a:r>
              <a:rPr lang="zh-TW" altLang="en-US" sz="1200" b="0" u="sng" dirty="0">
                <a:hlinkClick r:id="rId11"/>
              </a:rPr>
              <a:t>警示燈</a:t>
            </a:r>
            <a:r>
              <a:rPr lang="en-US" altLang="zh-TW" sz="1200" b="0" u="sng" dirty="0">
                <a:hlinkClick r:id="rId11"/>
              </a:rPr>
              <a:t>-i.307929595.8605216889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u="sng" dirty="0">
                <a:hlinkClick r:id="rId12"/>
              </a:rPr>
              <a:t>https://urbenq.com/2016/08/12/google%e6%96%b0%e5%b0%88%e5%88%a9%ef%bc%9a%e7%94%a8%e7%84%a1%e4%ba%ba%e6%a9%9f%e6%90%ad%e8%9e%a2%e5%b9%95%e3%80%81%e6%8a%95%e5%bd%b1%e6%a9%9f%e4%be%86%e9%96%8b%e8%a6%96%e8%a8%8a%e6%9c%83%e8%ad%b0/</a:t>
            </a:r>
            <a:r>
              <a:rPr lang="en-US" altLang="zh-TW" sz="1200" b="0" dirty="0"/>
              <a:t> </a:t>
            </a:r>
            <a:endParaRPr lang="zh-TW" altLang="zh-TW" sz="1200" dirty="0"/>
          </a:p>
        </p:txBody>
      </p:sp>
    </p:spTree>
    <p:extLst>
      <p:ext uri="{BB962C8B-B14F-4D97-AF65-F5344CB8AC3E}">
        <p14:creationId xmlns:p14="http://schemas.microsoft.com/office/powerpoint/2010/main" val="3732313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References (4/4)</a:t>
            </a:r>
            <a:endParaRPr lang="zh-TW" altLang="en-US" sz="3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331843"/>
            <a:ext cx="7772400" cy="5267740"/>
          </a:xfrm>
        </p:spPr>
        <p:txBody>
          <a:bodyPr/>
          <a:lstStyle/>
          <a:p>
            <a:r>
              <a:rPr lang="en-US" altLang="zh-TW" sz="1200" b="0" u="sng" dirty="0">
                <a:hlinkClick r:id="rId3"/>
              </a:rPr>
              <a:t>https://patents.google.com/patent/AU2016226595B2/en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u="sng" dirty="0">
                <a:hlinkClick r:id="rId4"/>
              </a:rPr>
              <a:t>https://elitescreens.com/products/yard-master-electric-series/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u="sng" dirty="0">
                <a:hlinkClick r:id="rId5"/>
              </a:rPr>
              <a:t>https://www.alibaba.com/product-detail/Global-Drone-Speaker-Portable-Drone-Megaphone_62558745815.html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u="sng" dirty="0">
                <a:hlinkClick r:id="rId6"/>
              </a:rPr>
              <a:t>https://zh.wikipedia.org/zh-tw/Bayraktar_TB2</a:t>
            </a:r>
            <a:r>
              <a:rPr lang="en-US" altLang="zh-TW" sz="1200" b="0" dirty="0"/>
              <a:t> </a:t>
            </a:r>
          </a:p>
          <a:p>
            <a:r>
              <a:rPr lang="en-US" altLang="zh-TW" sz="1200" b="0" u="sng" dirty="0">
                <a:hlinkClick r:id="rId7"/>
              </a:rPr>
              <a:t>https://zh.m.wikipedia.org/zh-tw/</a:t>
            </a:r>
            <a:r>
              <a:rPr lang="zh-TW" altLang="en-US" sz="1200" b="0" u="sng" dirty="0">
                <a:hlinkClick r:id="rId7"/>
              </a:rPr>
              <a:t>無人機表演</a:t>
            </a:r>
            <a:r>
              <a:rPr lang="zh-TW" altLang="en-US" sz="1200" b="0" dirty="0"/>
              <a:t> </a:t>
            </a:r>
          </a:p>
          <a:p>
            <a:r>
              <a:rPr lang="en-US" altLang="zh-TW" sz="1200" b="0" u="sng" dirty="0">
                <a:hlinkClick r:id="rId8"/>
              </a:rPr>
              <a:t>https://www.grandviewresearch.com/industry-analysis/consumer-drone-market</a:t>
            </a:r>
            <a:r>
              <a:rPr lang="en-US" altLang="zh-TW" sz="1200" b="0" dirty="0"/>
              <a:t> </a:t>
            </a:r>
          </a:p>
          <a:p>
            <a:endParaRPr lang="zh-TW" altLang="zh-TW" sz="1200" dirty="0"/>
          </a:p>
        </p:txBody>
      </p:sp>
    </p:spTree>
    <p:extLst>
      <p:ext uri="{BB962C8B-B14F-4D97-AF65-F5344CB8AC3E}">
        <p14:creationId xmlns:p14="http://schemas.microsoft.com/office/powerpoint/2010/main" val="3349195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429958" y="2791838"/>
            <a:ext cx="5992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21099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Motivation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4213" y="1431235"/>
            <a:ext cx="7772400" cy="4817167"/>
          </a:xfrm>
        </p:spPr>
        <p:txBody>
          <a:bodyPr/>
          <a:lstStyle/>
          <a:p>
            <a:r>
              <a:rPr lang="en-US" altLang="zh-TW" sz="2000" b="0" dirty="0" err="1"/>
              <a:t>Itaewon</a:t>
            </a:r>
            <a:r>
              <a:rPr lang="en-US" altLang="zh-TW" sz="2000" b="0" dirty="0"/>
              <a:t> crowd crush (</a:t>
            </a:r>
            <a:r>
              <a:rPr lang="zh-TW" altLang="en-US" sz="2000" b="0" dirty="0"/>
              <a:t>梨泰院</a:t>
            </a:r>
            <a:r>
              <a:rPr lang="en-US" altLang="zh-TW" sz="2000" b="0" dirty="0"/>
              <a:t>)</a:t>
            </a:r>
          </a:p>
          <a:p>
            <a:pPr lvl="1"/>
            <a:r>
              <a:rPr lang="en-US" altLang="zh-TW" sz="1600" dirty="0"/>
              <a:t>It’s difficult for the police to rescue since the space is full people</a:t>
            </a:r>
          </a:p>
          <a:p>
            <a:r>
              <a:rPr lang="en-US" altLang="zh-TW" sz="2000" b="0" dirty="0"/>
              <a:t>To prevent the tragedy happens again</a:t>
            </a:r>
          </a:p>
          <a:p>
            <a:pPr lvl="1"/>
            <a:r>
              <a:rPr lang="en-US" altLang="zh-TW" sz="1600" dirty="0"/>
              <a:t>We aim to propose a framework provide a better efficiency to evacuate crowd</a:t>
            </a:r>
            <a:endParaRPr lang="zh-TW" altLang="en-US" sz="1600" dirty="0"/>
          </a:p>
        </p:txBody>
      </p:sp>
      <p:pic>
        <p:nvPicPr>
          <p:cNvPr id="1026" name="Picture 2" descr="Itaewon (이태원) 2022 Hallow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3" y="2950589"/>
            <a:ext cx="3219314" cy="390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eGWt_EDqBifhARtvH4byKiBMB6uL8Cowrno3E7-gPP4gjKNqMIt-r6w-nz5AHKcOTGrDU2CnJiCQomjx15nfanmrB_7rIpPNKh602iOzDe-rgPhiThII1JnCAfM5kNO_rOMtaGwlVNXQpjsFVqp6mvP5Gfvp_Wj3qOdzbv3Bg-DiDD-NbYl78Olt-Yik6H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276" y="2966033"/>
            <a:ext cx="3299150" cy="38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33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000" dirty="0"/>
              <a:t>System Architecture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Specification and Technology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Drone system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Camera - Electronic Image Stabilization (EIS)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AI algorithm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Edge server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Industrial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Porter’s 5 force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S.W.O.T analysis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Task Partition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  <a:endParaRPr lang="zh-TW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AutoShape 2" descr="嘉義市國際管樂節及2019跨年晚會攜手迎新年| 大紀元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66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System Architecture</a:t>
            </a:r>
            <a:endParaRPr lang="zh-TW" altLang="en-US" sz="32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5" y="1846066"/>
            <a:ext cx="8955441" cy="3988204"/>
          </a:xfrm>
        </p:spPr>
      </p:pic>
    </p:spTree>
    <p:extLst>
      <p:ext uri="{BB962C8B-B14F-4D97-AF65-F5344CB8AC3E}">
        <p14:creationId xmlns:p14="http://schemas.microsoft.com/office/powerpoint/2010/main" val="146502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66" name="群組 65"/>
          <p:cNvGrpSpPr/>
          <p:nvPr/>
        </p:nvGrpSpPr>
        <p:grpSpPr>
          <a:xfrm>
            <a:off x="587827" y="1744818"/>
            <a:ext cx="7940351" cy="4086808"/>
            <a:chOff x="587827" y="1744818"/>
            <a:chExt cx="7940351" cy="4086808"/>
          </a:xfrm>
        </p:grpSpPr>
        <p:sp>
          <p:nvSpPr>
            <p:cNvPr id="8" name="圓角矩形 7"/>
            <p:cNvSpPr/>
            <p:nvPr/>
          </p:nvSpPr>
          <p:spPr>
            <a:xfrm>
              <a:off x="6599853" y="2541036"/>
              <a:ext cx="1679510" cy="886409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593632" y="4290526"/>
              <a:ext cx="1679510" cy="886409"/>
            </a:xfrm>
            <a:prstGeom prst="roundRect">
              <a:avLst/>
            </a:prstGeom>
            <a:solidFill>
              <a:srgbClr val="9BE59F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1" name="群組 10"/>
            <p:cNvGrpSpPr/>
            <p:nvPr/>
          </p:nvGrpSpPr>
          <p:grpSpPr>
            <a:xfrm>
              <a:off x="3374571" y="2276669"/>
              <a:ext cx="2488163" cy="1648410"/>
              <a:chOff x="3315477" y="3130418"/>
              <a:chExt cx="2488163" cy="1648410"/>
            </a:xfrm>
          </p:grpSpPr>
          <p:sp>
            <p:nvSpPr>
              <p:cNvPr id="7" name="圓角矩形 6"/>
              <p:cNvSpPr/>
              <p:nvPr/>
            </p:nvSpPr>
            <p:spPr>
              <a:xfrm>
                <a:off x="3315477" y="3130418"/>
                <a:ext cx="2488163" cy="1648410"/>
              </a:xfrm>
              <a:prstGeom prst="roundRect">
                <a:avLst/>
              </a:prstGeom>
              <a:solidFill>
                <a:srgbClr val="FEC082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3360574" y="3215959"/>
                <a:ext cx="2397968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00" b="1" dirty="0"/>
                  <a:t>Edge server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altLang="zh-TW" dirty="0"/>
                  <a:t>Crowd density recognition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altLang="zh-TW" dirty="0"/>
                  <a:t>Traffic analyze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altLang="zh-TW" dirty="0"/>
                  <a:t>Drones management</a:t>
                </a:r>
                <a:endParaRPr lang="zh-TW" altLang="en-US" dirty="0"/>
              </a:p>
            </p:txBody>
          </p:sp>
        </p:grpSp>
        <p:sp>
          <p:nvSpPr>
            <p:cNvPr id="4" name="圓角矩形 3"/>
            <p:cNvSpPr/>
            <p:nvPr/>
          </p:nvSpPr>
          <p:spPr>
            <a:xfrm>
              <a:off x="923731" y="2276669"/>
              <a:ext cx="1679510" cy="8864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951719" y="2291053"/>
              <a:ext cx="16888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2">
                      <a:lumMod val="25000"/>
                    </a:schemeClr>
                  </a:solidFill>
                </a:rPr>
                <a:t>Drone with LED &amp; speaker</a:t>
              </a:r>
              <a:endParaRPr lang="zh-TW" altLang="en-US" b="1" dirty="0">
                <a:solidFill>
                  <a:schemeClr val="accent2">
                    <a:lumMod val="25000"/>
                  </a:schemeClr>
                </a:solidFill>
              </a:endParaRPr>
            </a:p>
          </p:txBody>
        </p:sp>
        <p:sp>
          <p:nvSpPr>
            <p:cNvPr id="5" name="圓角矩形 4"/>
            <p:cNvSpPr/>
            <p:nvPr/>
          </p:nvSpPr>
          <p:spPr>
            <a:xfrm>
              <a:off x="914400" y="3185151"/>
              <a:ext cx="1679510" cy="88640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14400" y="3185151"/>
              <a:ext cx="16795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>
                  <a:solidFill>
                    <a:schemeClr val="accent2">
                      <a:lumMod val="25000"/>
                    </a:schemeClr>
                  </a:solidFill>
                </a:rPr>
                <a:t>Drone with projector &amp; speaker</a:t>
              </a:r>
              <a:endParaRPr lang="zh-TW" altLang="en-US" b="1" dirty="0">
                <a:solidFill>
                  <a:schemeClr val="accent2">
                    <a:lumMod val="25000"/>
                  </a:schemeClr>
                </a:solidFill>
              </a:endParaRP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14401" y="4733731"/>
              <a:ext cx="1688840" cy="886409"/>
              <a:chOff x="914401" y="4733731"/>
              <a:chExt cx="1688840" cy="886409"/>
            </a:xfrm>
          </p:grpSpPr>
          <p:sp>
            <p:nvSpPr>
              <p:cNvPr id="6" name="圓角矩形 5"/>
              <p:cNvSpPr/>
              <p:nvPr/>
            </p:nvSpPr>
            <p:spPr>
              <a:xfrm>
                <a:off x="923731" y="4733731"/>
                <a:ext cx="1679510" cy="88640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文字方塊 13"/>
              <p:cNvSpPr txBox="1"/>
              <p:nvPr/>
            </p:nvSpPr>
            <p:spPr>
              <a:xfrm>
                <a:off x="914401" y="4853769"/>
                <a:ext cx="16888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accent2">
                        <a:lumMod val="25000"/>
                      </a:schemeClr>
                    </a:solidFill>
                  </a:rPr>
                  <a:t>Drone with 5G small cell</a:t>
                </a:r>
                <a:endParaRPr lang="zh-TW" altLang="en-US" b="1" dirty="0">
                  <a:solidFill>
                    <a:schemeClr val="accent2">
                      <a:lumMod val="25000"/>
                    </a:schemeClr>
                  </a:solidFill>
                </a:endParaRPr>
              </a:p>
            </p:txBody>
          </p:sp>
        </p:grpSp>
        <p:cxnSp>
          <p:nvCxnSpPr>
            <p:cNvPr id="19" name="肘形接點 18"/>
            <p:cNvCxnSpPr>
              <a:stCxn id="6" idx="3"/>
              <a:endCxn id="7" idx="2"/>
            </p:cNvCxnSpPr>
            <p:nvPr/>
          </p:nvCxnSpPr>
          <p:spPr>
            <a:xfrm flipV="1">
              <a:off x="2603241" y="3925079"/>
              <a:ext cx="2015412" cy="1251857"/>
            </a:xfrm>
            <a:prstGeom prst="bentConnector2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肘形接點 22"/>
            <p:cNvCxnSpPr/>
            <p:nvPr/>
          </p:nvCxnSpPr>
          <p:spPr>
            <a:xfrm rot="10800000" flipV="1">
              <a:off x="2603241" y="3925078"/>
              <a:ext cx="1838132" cy="1010816"/>
            </a:xfrm>
            <a:prstGeom prst="bentConnector3">
              <a:avLst>
                <a:gd name="adj1" fmla="val 761"/>
              </a:avLst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/>
            <p:cNvSpPr txBox="1"/>
            <p:nvPr/>
          </p:nvSpPr>
          <p:spPr>
            <a:xfrm>
              <a:off x="2593910" y="5176936"/>
              <a:ext cx="2687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GPS, Video,  and RSS data</a:t>
              </a:r>
              <a:endParaRPr lang="zh-TW" altLang="en-US" dirty="0"/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2772747" y="4605050"/>
              <a:ext cx="1536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Control signal</a:t>
              </a:r>
              <a:endParaRPr lang="zh-TW" altLang="en-US" dirty="0"/>
            </a:p>
          </p:txBody>
        </p:sp>
        <p:cxnSp>
          <p:nvCxnSpPr>
            <p:cNvPr id="31" name="直線單箭頭接點 30"/>
            <p:cNvCxnSpPr/>
            <p:nvPr/>
          </p:nvCxnSpPr>
          <p:spPr>
            <a:xfrm flipH="1">
              <a:off x="2612571" y="3181740"/>
              <a:ext cx="762002" cy="3411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1744824" y="4089819"/>
              <a:ext cx="0" cy="322005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>
              <a:off x="1744824" y="4411824"/>
              <a:ext cx="2258009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/>
            <p:nvPr/>
          </p:nvCxnSpPr>
          <p:spPr>
            <a:xfrm flipV="1">
              <a:off x="4002833" y="3925079"/>
              <a:ext cx="0" cy="486745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1744824" y="4054160"/>
              <a:ext cx="1107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GPS data</a:t>
              </a:r>
              <a:endParaRPr lang="zh-TW" altLang="en-US" dirty="0"/>
            </a:p>
          </p:txBody>
        </p:sp>
        <p:cxnSp>
          <p:nvCxnSpPr>
            <p:cNvPr id="42" name="弧形接點 41"/>
            <p:cNvCxnSpPr/>
            <p:nvPr/>
          </p:nvCxnSpPr>
          <p:spPr>
            <a:xfrm rot="16200000" flipH="1">
              <a:off x="2475094" y="3789156"/>
              <a:ext cx="1548581" cy="340568"/>
            </a:xfrm>
            <a:prstGeom prst="curvedConnector3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46"/>
            <p:cNvSpPr txBox="1"/>
            <p:nvPr/>
          </p:nvSpPr>
          <p:spPr>
            <a:xfrm>
              <a:off x="6643397" y="2579331"/>
              <a:ext cx="1635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/>
                <a:t>Traffic light</a:t>
              </a:r>
              <a:endParaRPr lang="zh-TW" altLang="en-US" b="1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6621625" y="4549064"/>
              <a:ext cx="1635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b="1" dirty="0"/>
                <a:t>Monitor</a:t>
              </a:r>
              <a:endParaRPr lang="zh-TW" altLang="en-US" b="1" dirty="0"/>
            </a:p>
          </p:txBody>
        </p:sp>
        <p:pic>
          <p:nvPicPr>
            <p:cNvPr id="15362" name="Picture 2" descr="Traffic Light Icon 的圖片結果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2" t="34239" r="5614" b="35045"/>
            <a:stretch/>
          </p:blipFill>
          <p:spPr bwMode="auto">
            <a:xfrm>
              <a:off x="6841361" y="2960305"/>
              <a:ext cx="1240038" cy="44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直線接點 49"/>
            <p:cNvCxnSpPr/>
            <p:nvPr/>
          </p:nvCxnSpPr>
          <p:spPr>
            <a:xfrm>
              <a:off x="5281127" y="3959440"/>
              <a:ext cx="0" cy="20901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>
              <a:off x="5281127" y="4168451"/>
              <a:ext cx="2276669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單箭頭接點 53"/>
            <p:cNvCxnSpPr/>
            <p:nvPr/>
          </p:nvCxnSpPr>
          <p:spPr>
            <a:xfrm flipV="1">
              <a:off x="7557796" y="3427445"/>
              <a:ext cx="0" cy="741006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5859625" y="3839553"/>
              <a:ext cx="1536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Control signal</a:t>
              </a:r>
              <a:endParaRPr lang="zh-TW" altLang="en-US" dirty="0"/>
            </a:p>
          </p:txBody>
        </p:sp>
        <p:cxnSp>
          <p:nvCxnSpPr>
            <p:cNvPr id="59" name="直線接點 58"/>
            <p:cNvCxnSpPr/>
            <p:nvPr/>
          </p:nvCxnSpPr>
          <p:spPr>
            <a:xfrm>
              <a:off x="4935894" y="3959440"/>
              <a:ext cx="9330" cy="77429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60"/>
            <p:cNvCxnSpPr>
              <a:endCxn id="9" idx="1"/>
            </p:cNvCxnSpPr>
            <p:nvPr/>
          </p:nvCxnSpPr>
          <p:spPr>
            <a:xfrm>
              <a:off x="4945224" y="4733731"/>
              <a:ext cx="1648408" cy="0"/>
            </a:xfrm>
            <a:prstGeom prst="straightConnector1">
              <a:avLst/>
            </a:prstGeom>
            <a:ln w="190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/>
            <p:cNvSpPr txBox="1"/>
            <p:nvPr/>
          </p:nvSpPr>
          <p:spPr>
            <a:xfrm>
              <a:off x="5150497" y="4366341"/>
              <a:ext cx="1268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Video data</a:t>
              </a:r>
              <a:endParaRPr lang="zh-TW" altLang="en-US" dirty="0"/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4833261" y="4705737"/>
              <a:ext cx="1797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Warning message</a:t>
              </a:r>
              <a:endParaRPr lang="zh-TW" altLang="en-US" dirty="0"/>
            </a:p>
          </p:txBody>
        </p:sp>
        <p:sp>
          <p:nvSpPr>
            <p:cNvPr id="62" name="圓角矩形 61"/>
            <p:cNvSpPr/>
            <p:nvPr/>
          </p:nvSpPr>
          <p:spPr>
            <a:xfrm>
              <a:off x="587827" y="1744818"/>
              <a:ext cx="7940351" cy="4086808"/>
            </a:xfrm>
            <a:prstGeom prst="roundRect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873827" y="1787012"/>
              <a:ext cx="3545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tx2"/>
                  </a:solidFill>
                </a:rPr>
                <a:t>Data Flow</a:t>
              </a:r>
              <a:endParaRPr lang="zh-TW" altLang="en-US" sz="24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03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  <a:endParaRPr lang="en-US" altLang="zh-TW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System Architecture</a:t>
            </a:r>
          </a:p>
          <a:p>
            <a:r>
              <a:rPr lang="en-US" altLang="zh-TW" sz="2000" dirty="0"/>
              <a:t>Specification and Technology Analysis</a:t>
            </a:r>
          </a:p>
          <a:p>
            <a:pPr lvl="1"/>
            <a:r>
              <a:rPr lang="en-US" altLang="zh-TW" sz="1600" dirty="0"/>
              <a:t>Drone system</a:t>
            </a:r>
          </a:p>
          <a:p>
            <a:pPr lvl="1"/>
            <a:r>
              <a:rPr lang="en-US" altLang="zh-TW" sz="1600" dirty="0"/>
              <a:t>Camera - Electronic Image Stabilization (EIS)</a:t>
            </a:r>
          </a:p>
          <a:p>
            <a:pPr lvl="1"/>
            <a:r>
              <a:rPr lang="en-US" altLang="zh-TW" sz="1600" dirty="0"/>
              <a:t>AI algorithm</a:t>
            </a:r>
          </a:p>
          <a:p>
            <a:pPr lvl="1"/>
            <a:r>
              <a:rPr lang="en-US" altLang="zh-TW" sz="1600" dirty="0"/>
              <a:t>Edge server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Industrial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Porter’s 5 force analysis</a:t>
            </a:r>
          </a:p>
          <a:p>
            <a:pPr lvl="1"/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S.W.O.T analysis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Task Partition</a:t>
            </a:r>
          </a:p>
          <a:p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References</a:t>
            </a:r>
            <a:endParaRPr lang="zh-TW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AutoShape 2" descr="嘉義市國際管樂節及2019跨年晚會攜手迎新年| 大紀元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661877"/>
      </p:ext>
    </p:extLst>
  </p:cSld>
  <p:clrMapOvr>
    <a:masterClrMapping/>
  </p:clrMapOvr>
</p:sld>
</file>

<file path=ppt/theme/theme1.xml><?xml version="1.0" encoding="utf-8"?>
<a:theme xmlns:a="http://schemas.openxmlformats.org/drawingml/2006/main" name="晶片系統佈景主題">
  <a:themeElements>
    <a:clrScheme name="SUMIPNTG 1">
      <a:dk1>
        <a:srgbClr val="545472"/>
      </a:dk1>
      <a:lt1>
        <a:srgbClr val="FFFFFF"/>
      </a:lt1>
      <a:dk2>
        <a:srgbClr val="892D5B"/>
      </a:dk2>
      <a:lt2>
        <a:srgbClr val="9797B7"/>
      </a:lt2>
      <a:accent1>
        <a:srgbClr val="A7CCD9"/>
      </a:accent1>
      <a:accent2>
        <a:srgbClr val="C7C7DF"/>
      </a:accent2>
      <a:accent3>
        <a:srgbClr val="FFFFFF"/>
      </a:accent3>
      <a:accent4>
        <a:srgbClr val="464660"/>
      </a:accent4>
      <a:accent5>
        <a:srgbClr val="D0E2E9"/>
      </a:accent5>
      <a:accent6>
        <a:srgbClr val="B4B4CA"/>
      </a:accent6>
      <a:hlink>
        <a:srgbClr val="CCCCFF"/>
      </a:hlink>
      <a:folHlink>
        <a:srgbClr val="D9D9E5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UMIPNTG 1">
        <a:dk1>
          <a:srgbClr val="545472"/>
        </a:dk1>
        <a:lt1>
          <a:srgbClr val="FFFFFF"/>
        </a:lt1>
        <a:dk2>
          <a:srgbClr val="892D5B"/>
        </a:dk2>
        <a:lt2>
          <a:srgbClr val="9797B7"/>
        </a:lt2>
        <a:accent1>
          <a:srgbClr val="A7CCD9"/>
        </a:accent1>
        <a:accent2>
          <a:srgbClr val="C7C7DF"/>
        </a:accent2>
        <a:accent3>
          <a:srgbClr val="FFFFFF"/>
        </a:accent3>
        <a:accent4>
          <a:srgbClr val="464660"/>
        </a:accent4>
        <a:accent5>
          <a:srgbClr val="D0E2E9"/>
        </a:accent5>
        <a:accent6>
          <a:srgbClr val="B4B4CA"/>
        </a:accent6>
        <a:hlink>
          <a:srgbClr val="CCCCFF"/>
        </a:hlink>
        <a:folHlink>
          <a:srgbClr val="D9D9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2">
        <a:dk1>
          <a:srgbClr val="545472"/>
        </a:dk1>
        <a:lt1>
          <a:srgbClr val="FFFFFF"/>
        </a:lt1>
        <a:dk2>
          <a:srgbClr val="892D5B"/>
        </a:dk2>
        <a:lt2>
          <a:srgbClr val="68A7BE"/>
        </a:lt2>
        <a:accent1>
          <a:srgbClr val="CAACCC"/>
        </a:accent1>
        <a:accent2>
          <a:srgbClr val="A7CCD9"/>
        </a:accent2>
        <a:accent3>
          <a:srgbClr val="FFFFFF"/>
        </a:accent3>
        <a:accent4>
          <a:srgbClr val="464660"/>
        </a:accent4>
        <a:accent5>
          <a:srgbClr val="E1D2E2"/>
        </a:accent5>
        <a:accent6>
          <a:srgbClr val="97B9C4"/>
        </a:accent6>
        <a:hlink>
          <a:srgbClr val="B7B7FF"/>
        </a:hlink>
        <a:folHlink>
          <a:srgbClr val="BCD8E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4">
        <a:dk1>
          <a:srgbClr val="545472"/>
        </a:dk1>
        <a:lt1>
          <a:srgbClr val="FFFFFF"/>
        </a:lt1>
        <a:dk2>
          <a:srgbClr val="892D5B"/>
        </a:dk2>
        <a:lt2>
          <a:srgbClr val="AC3872"/>
        </a:lt2>
        <a:accent1>
          <a:srgbClr val="9DC6D5"/>
        </a:accent1>
        <a:accent2>
          <a:srgbClr val="E2A6C4"/>
        </a:accent2>
        <a:accent3>
          <a:srgbClr val="FFFFFF"/>
        </a:accent3>
        <a:accent4>
          <a:srgbClr val="464660"/>
        </a:accent4>
        <a:accent5>
          <a:srgbClr val="CCDFE7"/>
        </a:accent5>
        <a:accent6>
          <a:srgbClr val="CD96B1"/>
        </a:accent6>
        <a:hlink>
          <a:srgbClr val="B7B7FF"/>
        </a:hlink>
        <a:folHlink>
          <a:srgbClr val="F2D6E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5">
        <a:dk1>
          <a:srgbClr val="545472"/>
        </a:dk1>
        <a:lt1>
          <a:srgbClr val="FFFFFF"/>
        </a:lt1>
        <a:dk2>
          <a:srgbClr val="892D5B"/>
        </a:dk2>
        <a:lt2>
          <a:srgbClr val="515BA7"/>
        </a:lt2>
        <a:accent1>
          <a:srgbClr val="8BD8E7"/>
        </a:accent1>
        <a:accent2>
          <a:srgbClr val="A5AAD3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959ABF"/>
        </a:accent6>
        <a:hlink>
          <a:srgbClr val="D5BAFC"/>
        </a:hlink>
        <a:folHlink>
          <a:srgbClr val="D7D9E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6">
        <a:dk1>
          <a:srgbClr val="545472"/>
        </a:dk1>
        <a:lt1>
          <a:srgbClr val="FFFFFF"/>
        </a:lt1>
        <a:dk2>
          <a:srgbClr val="37467F"/>
        </a:dk2>
        <a:lt2>
          <a:srgbClr val="547A3C"/>
        </a:lt2>
        <a:accent1>
          <a:srgbClr val="8BD8E7"/>
        </a:accent1>
        <a:accent2>
          <a:srgbClr val="B7D3A5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A6BF95"/>
        </a:accent6>
        <a:hlink>
          <a:srgbClr val="FBE9BB"/>
        </a:hlink>
        <a:folHlink>
          <a:srgbClr val="CFE2C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7">
        <a:dk1>
          <a:srgbClr val="545472"/>
        </a:dk1>
        <a:lt1>
          <a:srgbClr val="FFFFFF"/>
        </a:lt1>
        <a:dk2>
          <a:srgbClr val="655851"/>
        </a:dk2>
        <a:lt2>
          <a:srgbClr val="B49234"/>
        </a:lt2>
        <a:accent1>
          <a:srgbClr val="F8C684"/>
        </a:accent1>
        <a:accent2>
          <a:srgbClr val="E1CE97"/>
        </a:accent2>
        <a:accent3>
          <a:srgbClr val="FFFFFF"/>
        </a:accent3>
        <a:accent4>
          <a:srgbClr val="464660"/>
        </a:accent4>
        <a:accent5>
          <a:srgbClr val="FBDFC2"/>
        </a:accent5>
        <a:accent6>
          <a:srgbClr val="CCBA88"/>
        </a:accent6>
        <a:hlink>
          <a:srgbClr val="D1EC9C"/>
        </a:hlink>
        <a:folHlink>
          <a:srgbClr val="EFE5C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晶片系統佈景主題" id="{9376B554-C0E1-4252-AE39-BF0766FFDB44}" vid="{A06E46EA-B599-4447-8A33-C3123347CA4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晶片系統佈景主題</Template>
  <TotalTime>11990</TotalTime>
  <Words>3106</Words>
  <Application>Microsoft Office PowerPoint</Application>
  <PresentationFormat>如螢幕大小 (4:3)</PresentationFormat>
  <Paragraphs>406</Paragraphs>
  <Slides>42</Slides>
  <Notes>19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1" baseType="lpstr">
      <vt:lpstr>新細明體</vt:lpstr>
      <vt:lpstr>標楷體</vt:lpstr>
      <vt:lpstr>Arial</vt:lpstr>
      <vt:lpstr>Calibri</vt:lpstr>
      <vt:lpstr>Cambria Math</vt:lpstr>
      <vt:lpstr>Tahoma</vt:lpstr>
      <vt:lpstr>Times New Roman</vt:lpstr>
      <vt:lpstr>Wingdings</vt:lpstr>
      <vt:lpstr>晶片系統佈景主題</vt:lpstr>
      <vt:lpstr>SOC Final Project Group 3: Drone-Aided Police Control System</vt:lpstr>
      <vt:lpstr>Outline</vt:lpstr>
      <vt:lpstr>Outline</vt:lpstr>
      <vt:lpstr>Introduction</vt:lpstr>
      <vt:lpstr>Motivation</vt:lpstr>
      <vt:lpstr>Outline</vt:lpstr>
      <vt:lpstr>System Architecture</vt:lpstr>
      <vt:lpstr>PowerPoint 簡報</vt:lpstr>
      <vt:lpstr>Outline</vt:lpstr>
      <vt:lpstr>Drone System (1/10)</vt:lpstr>
      <vt:lpstr>Drone System (2/10)</vt:lpstr>
      <vt:lpstr>Drone System (3/10)</vt:lpstr>
      <vt:lpstr>Drone System (4/10)</vt:lpstr>
      <vt:lpstr>Drone System (5/10)</vt:lpstr>
      <vt:lpstr>Drone System (6/10)</vt:lpstr>
      <vt:lpstr>Drone System (7/10)</vt:lpstr>
      <vt:lpstr>Drone System (8/10)</vt:lpstr>
      <vt:lpstr>Drone System (9/10)</vt:lpstr>
      <vt:lpstr>Drone System (10/10)</vt:lpstr>
      <vt:lpstr>Camera - Electronic Image Stabilization (EIS) (1/2)</vt:lpstr>
      <vt:lpstr>Camera - Electronic Image Stabilization (EIS) (2/2)</vt:lpstr>
      <vt:lpstr>AI Algorithms - Crowd Density Recognition (1/3)</vt:lpstr>
      <vt:lpstr>AI Algorithms - Crowd Density Recognition (2/3)</vt:lpstr>
      <vt:lpstr>AI Algorithms - Crowd Density Recognition (3/3)</vt:lpstr>
      <vt:lpstr>AI Algorithms - Traffic Analysis (1/2)</vt:lpstr>
      <vt:lpstr>AI Algorithms - Traffic Analysis (2/2)</vt:lpstr>
      <vt:lpstr>Processing Flow</vt:lpstr>
      <vt:lpstr>AI Algorithms - Drone Management (1/3)</vt:lpstr>
      <vt:lpstr>AI Algorithms - Drone Management (2/3)</vt:lpstr>
      <vt:lpstr>AI Algorithms - Drone Management (3/3)</vt:lpstr>
      <vt:lpstr>Edge Server</vt:lpstr>
      <vt:lpstr>Outline</vt:lpstr>
      <vt:lpstr>Porter’s 5 Force Analysis</vt:lpstr>
      <vt:lpstr>S.W.O.T Analysis</vt:lpstr>
      <vt:lpstr>Outline</vt:lpstr>
      <vt:lpstr>Conclusion</vt:lpstr>
      <vt:lpstr>Task Partition</vt:lpstr>
      <vt:lpstr>References (1/4)</vt:lpstr>
      <vt:lpstr>References (2/4)</vt:lpstr>
      <vt:lpstr>References (3/4)</vt:lpstr>
      <vt:lpstr>References (4/4)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yiping</dc:creator>
  <cp:lastModifiedBy>MINT</cp:lastModifiedBy>
  <cp:revision>779</cp:revision>
  <dcterms:created xsi:type="dcterms:W3CDTF">2019-10-07T13:40:58Z</dcterms:created>
  <dcterms:modified xsi:type="dcterms:W3CDTF">2023-01-08T04:38:16Z</dcterms:modified>
</cp:coreProperties>
</file>